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10" r:id="rId2"/>
    <p:sldId id="258" r:id="rId3"/>
    <p:sldId id="260" r:id="rId4"/>
    <p:sldId id="261" r:id="rId5"/>
    <p:sldId id="262" r:id="rId6"/>
    <p:sldId id="263" r:id="rId7"/>
    <p:sldId id="264" r:id="rId8"/>
    <p:sldId id="294" r:id="rId9"/>
    <p:sldId id="266" r:id="rId10"/>
    <p:sldId id="267" r:id="rId11"/>
    <p:sldId id="295" r:id="rId12"/>
    <p:sldId id="269" r:id="rId13"/>
    <p:sldId id="270" r:id="rId14"/>
    <p:sldId id="271" r:id="rId15"/>
    <p:sldId id="272" r:id="rId16"/>
    <p:sldId id="289" r:id="rId17"/>
    <p:sldId id="304" r:id="rId18"/>
    <p:sldId id="303" r:id="rId19"/>
    <p:sldId id="297" r:id="rId20"/>
    <p:sldId id="305" r:id="rId21"/>
    <p:sldId id="278" r:id="rId22"/>
    <p:sldId id="306" r:id="rId23"/>
    <p:sldId id="30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66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8.57143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11-29T02:42:51.1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9921 11719 0,'0'29'109,"0"-1"79,86-28-188,-29 0 0,-29 0 15,1 0-15,28-28 32,-29 28-32,1 0 15,-29-29-15,28 29 16,1-28-16,-1-1 16,1 1-1,-1 28 188,1 0-203,-1 0 16,1 0-16,-1 0 16,1 0-1,-1 0-15,1 0 78,-1 0-78,29 0 32,-28 0-17,-1 0 1,1 28 124,0-28-124,-1 0 0,1 0 15,-1 0-31,1 0 16,-1 0-1,1 0-15,-29 29 16,28-29 62</inkml:trace>
  <inkml:trace contextRef="#ctx0" brushRef="#br0" timeOffset="7083.0358">17619 10094 0,'28'-29'375,"1"29"-359,85 0-16,-86 0 0,29-28 15,0 28 1,-28 0-16,-1 0 62,1 0-62,-1 0 16,1 0-16,-1 0 16,1 0-16,-1 0 15,1 0 1,-1 0-16,1 0 16,-1 0-1,1 0 1,-1 0-1,1 0-15,-1 0 16,1 0-16,0 0 0,-1 0 16,1 0-16,-1 0 15,1 0 1,-1 0 0,1 0 30,-1 0-46,1 0 16,-1 0 0,1 0-16,-1 0 78,1 0-78,-1 0 31,1 0-31,-1 0 94,1 0-79,-1 0 1,1 0-16,-1 0 16,-28 28-16,57-28 15,-57 29-15,29-29 0,-1 0 16,1 0 0,-1 0-16,-28 28 0,29 1 93,-1-29-93,1 0 16,-1 0-16,1 0 16,-1 28-16,1-28 15,-29 29-15,28-29 16,-28 28-1</inkml:trace>
  <inkml:trace contextRef="#ctx0" brushRef="#br0" timeOffset="10823.1508">12316 8611 0,'57'0'235,"-28"0"-235,28 0 15,-29 0-15,1 0 16,-1 0-16,29 0 0,-28 0 16,-1 0-16,29 0 0,-28 0 0,-1 0 15,1 0-15,-1 0 16,1 0-1,-1 0-15,1 0 16,-1 0-16,58 29 16,-58-29-16,29 0 0,-28 0 0,56 0 15,-28 0-15,0 0 0,0 0 0,0 0 16,-28 0-16,28 0 0,114 0 16,-143 0-1,1 0-15,-1 0 47,1 0-31,0 0-1,-1 0 1,1 0 46,-1 0-46,1 0-16,-1 0 16,1 0-16,28 0 0,0 0 15,-29 0-15,29 0 0,57 0 16,-57 0 0,-28 0-16,-1 0 15,1 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929EE-6C9A-410C-B834-9F69CAD30E1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AE1CE-4381-42D4-9197-3EB13AC0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7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91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087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72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5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46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37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3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16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93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01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68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5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55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9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34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07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45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90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89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899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85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57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88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69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91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5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36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20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1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18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20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89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97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6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9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37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33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07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19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19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8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93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63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1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9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94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92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00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10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43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3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19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74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44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70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68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58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72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63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0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26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76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79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7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72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50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71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50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70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1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90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37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59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280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57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46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78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89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5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0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67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76B42-BB59-496B-A9E7-B77A14685A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4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700" r:id="rId3"/>
    <p:sldLayoutId id="2147483650" r:id="rId4"/>
    <p:sldLayoutId id="2147483724" r:id="rId5"/>
    <p:sldLayoutId id="2147483719" r:id="rId6"/>
    <p:sldLayoutId id="2147483713" r:id="rId7"/>
    <p:sldLayoutId id="2147483708" r:id="rId8"/>
    <p:sldLayoutId id="2147483707" r:id="rId9"/>
    <p:sldLayoutId id="2147483702" r:id="rId10"/>
    <p:sldLayoutId id="2147483694" r:id="rId11"/>
    <p:sldLayoutId id="2147483691" r:id="rId12"/>
    <p:sldLayoutId id="2147483690" r:id="rId13"/>
    <p:sldLayoutId id="2147483682" r:id="rId14"/>
    <p:sldLayoutId id="2147483681" r:id="rId15"/>
    <p:sldLayoutId id="2147483673" r:id="rId16"/>
    <p:sldLayoutId id="2147483672" r:id="rId17"/>
    <p:sldLayoutId id="2147483662" r:id="rId18"/>
    <p:sldLayoutId id="2147483661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729" r:id="rId25"/>
    <p:sldLayoutId id="2147483728" r:id="rId26"/>
    <p:sldLayoutId id="2147483727" r:id="rId27"/>
    <p:sldLayoutId id="2147483726" r:id="rId28"/>
    <p:sldLayoutId id="2147483725" r:id="rId29"/>
    <p:sldLayoutId id="2147483723" r:id="rId30"/>
    <p:sldLayoutId id="2147483722" r:id="rId31"/>
    <p:sldLayoutId id="2147483721" r:id="rId32"/>
    <p:sldLayoutId id="2147483720" r:id="rId33"/>
    <p:sldLayoutId id="2147483718" r:id="rId34"/>
    <p:sldLayoutId id="2147483717" r:id="rId35"/>
    <p:sldLayoutId id="2147483716" r:id="rId36"/>
    <p:sldLayoutId id="2147483715" r:id="rId37"/>
    <p:sldLayoutId id="2147483714" r:id="rId38"/>
    <p:sldLayoutId id="2147483712" r:id="rId39"/>
    <p:sldLayoutId id="2147483711" r:id="rId40"/>
    <p:sldLayoutId id="2147483710" r:id="rId41"/>
    <p:sldLayoutId id="2147483709" r:id="rId42"/>
    <p:sldLayoutId id="2147483706" r:id="rId43"/>
    <p:sldLayoutId id="2147483705" r:id="rId44"/>
    <p:sldLayoutId id="2147483704" r:id="rId45"/>
    <p:sldLayoutId id="2147483703" r:id="rId46"/>
    <p:sldLayoutId id="2147483701" r:id="rId47"/>
    <p:sldLayoutId id="2147483699" r:id="rId48"/>
    <p:sldLayoutId id="2147483698" r:id="rId49"/>
    <p:sldLayoutId id="2147483697" r:id="rId50"/>
    <p:sldLayoutId id="2147483696" r:id="rId51"/>
    <p:sldLayoutId id="2147483695" r:id="rId52"/>
    <p:sldLayoutId id="2147483693" r:id="rId53"/>
    <p:sldLayoutId id="2147483692" r:id="rId54"/>
    <p:sldLayoutId id="2147483689" r:id="rId55"/>
    <p:sldLayoutId id="2147483688" r:id="rId56"/>
    <p:sldLayoutId id="2147483687" r:id="rId57"/>
    <p:sldLayoutId id="2147483686" r:id="rId58"/>
    <p:sldLayoutId id="2147483685" r:id="rId59"/>
    <p:sldLayoutId id="2147483684" r:id="rId60"/>
    <p:sldLayoutId id="2147483683" r:id="rId61"/>
    <p:sldLayoutId id="2147483680" r:id="rId62"/>
    <p:sldLayoutId id="2147483679" r:id="rId63"/>
    <p:sldLayoutId id="2147483678" r:id="rId64"/>
    <p:sldLayoutId id="2147483677" r:id="rId65"/>
    <p:sldLayoutId id="2147483676" r:id="rId66"/>
    <p:sldLayoutId id="2147483675" r:id="rId67"/>
    <p:sldLayoutId id="2147483674" r:id="rId68"/>
    <p:sldLayoutId id="2147483671" r:id="rId69"/>
    <p:sldLayoutId id="2147483670" r:id="rId70"/>
    <p:sldLayoutId id="2147483669" r:id="rId71"/>
    <p:sldLayoutId id="2147483668" r:id="rId72"/>
    <p:sldLayoutId id="2147483664" r:id="rId73"/>
    <p:sldLayoutId id="2147483663" r:id="rId74"/>
    <p:sldLayoutId id="2147483656" r:id="rId75"/>
    <p:sldLayoutId id="2147483657" r:id="rId76"/>
    <p:sldLayoutId id="2147483658" r:id="rId77"/>
    <p:sldLayoutId id="2147483659" r:id="rId78"/>
    <p:sldLayoutId id="2147483660" r:id="rId79"/>
    <p:sldLayoutId id="2147483667" r:id="rId80"/>
    <p:sldLayoutId id="2147483666" r:id="rId81"/>
    <p:sldLayoutId id="2147483665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7" y="-11052"/>
            <a:ext cx="12190412" cy="68690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11012" y="702272"/>
            <a:ext cx="10152514" cy="2040927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lvl="1" algn="ctr">
              <a:defRPr/>
            </a:pPr>
            <a:r>
              <a:rPr lang="en-US" sz="14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 LỚP 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05125" y="3676787"/>
            <a:ext cx="6343650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GIÁO</a:t>
            </a:r>
            <a:r>
              <a:rPr kumimoji="0" lang="en-US" sz="2800" b="1" i="0" u="none" strike="noStrike" kern="1200" cap="all" spc="0" normalizeH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VIÊN: PHẠM THÚY HOA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cap="all" baseline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Arial" pitchFamily="34" charset="0"/>
              </a:rPr>
              <a:t>LỚP</a:t>
            </a:r>
            <a:r>
              <a:rPr lang="en-US" sz="2800" b="1" cap="all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Arial" pitchFamily="34" charset="0"/>
              </a:rPr>
              <a:t> 1D</a:t>
            </a:r>
            <a:endParaRPr kumimoji="0" lang="en-US" sz="2800" b="1" i="0" u="none" strike="noStrike" kern="1200" cap="all" spc="0" normalizeH="0" baseline="0" noProof="0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25" y="2362200"/>
            <a:ext cx="2228850" cy="12265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46536" y="4623438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Học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vần</a:t>
            </a:r>
            <a:endParaRPr kumimoji="0" lang="en-US" sz="2800" b="1" i="0" u="none" strike="noStrike" kern="1200" cap="all" spc="0" normalizeH="0" baseline="0" noProof="0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4148" y="5562600"/>
            <a:ext cx="741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</a:rPr>
              <a:t>Bài 58. ăn - ăt (tiết 1)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12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0" y="-13216"/>
            <a:ext cx="12192000" cy="68712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50208"/>
            <a:ext cx="12192000" cy="18620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solidFill>
                  <a:srgbClr val="0070C0"/>
                </a:solidFill>
                <a:latin typeface="UTM Avo" panose="02040603050506020204" pitchFamily="18" charset="0"/>
              </a:rPr>
              <a:t>ă</a:t>
            </a:r>
            <a:r>
              <a:rPr lang="en-US" sz="11500" b="1" smtClean="0">
                <a:solidFill>
                  <a:srgbClr val="0070C0"/>
                </a:solidFill>
                <a:latin typeface="UTM Avo" panose="02040603050506020204" pitchFamily="18" charset="0"/>
              </a:rPr>
              <a:t>n  </a:t>
            </a:r>
            <a:r>
              <a:rPr lang="en-US" sz="11500" b="1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11500" b="1" smtClean="0">
                <a:solidFill>
                  <a:srgbClr val="0070C0"/>
                </a:solidFill>
                <a:latin typeface="UTM Avo" panose="02040603050506020204" pitchFamily="18" charset="0"/>
              </a:rPr>
              <a:t>    </a:t>
            </a:r>
            <a:r>
              <a:rPr lang="en-US" sz="11500" b="1">
                <a:solidFill>
                  <a:srgbClr val="FF0000"/>
                </a:solidFill>
                <a:latin typeface="UTM Avo" panose="02040603050506020204" pitchFamily="18" charset="0"/>
              </a:rPr>
              <a:t>ă</a:t>
            </a:r>
            <a:r>
              <a:rPr lang="en-US" sz="11500" b="1" smtClean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93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-100584" y="-57244"/>
            <a:ext cx="12292584" cy="6871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6952" y="3027048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14953" y="3712507"/>
            <a:ext cx="451409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mtClean="0">
                <a:latin typeface="UTM Avo" panose="02040603050506020204" pitchFamily="18" charset="0"/>
              </a:rPr>
              <a:t>mắt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26488" y="3716925"/>
            <a:ext cx="3448724" cy="18620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ă</a:t>
            </a:r>
            <a:r>
              <a:rPr lang="en-US" sz="11500" b="1" smtClean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7415" y="3694621"/>
            <a:ext cx="451409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mtClean="0">
                <a:latin typeface="UTM Avo" panose="02040603050506020204" pitchFamily="18" charset="0"/>
              </a:rPr>
              <a:t>chăn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2055" y="3712515"/>
            <a:ext cx="2273031" cy="18620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noProof="0" smtClean="0">
                <a:solidFill>
                  <a:srgbClr val="0070C0"/>
                </a:solidFill>
                <a:latin typeface="UTM Avo" panose="02040603050506020204" pitchFamily="18" charset="0"/>
              </a:rPr>
              <a:t>ăn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3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3644" y="-976861"/>
            <a:ext cx="5698487" cy="8471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8833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91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f You're Happ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4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" y="-48078"/>
            <a:ext cx="12180626" cy="69060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04664"/>
            <a:ext cx="8187458" cy="57928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476938" y="2170150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7928" y="3140968"/>
            <a:ext cx="4032448" cy="74845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66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1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97145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575" t="30109" r="26908" b="12550"/>
          <a:stretch/>
        </p:blipFill>
        <p:spPr>
          <a:xfrm>
            <a:off x="1553026" y="0"/>
            <a:ext cx="9129487" cy="63271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515428" y="3207657"/>
            <a:ext cx="602342" cy="0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306456" y="6298123"/>
            <a:ext cx="500744" cy="0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708572" y="6283609"/>
            <a:ext cx="609599" cy="0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439885" y="6283609"/>
            <a:ext cx="66765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374743" y="3193143"/>
            <a:ext cx="66765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41485" y="3193143"/>
            <a:ext cx="66765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554513" y="6298123"/>
            <a:ext cx="769258" cy="0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2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4400" y="5638800"/>
            <a:ext cx="2674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chim cắt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000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chim cắ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228600"/>
            <a:ext cx="92964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1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742" y="4495800"/>
            <a:ext cx="108276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>
                <a:latin typeface="Calibri" panose="020F0502020204030204" pitchFamily="34" charset="0"/>
                <a:cs typeface="Calibri" panose="020F0502020204030204" pitchFamily="34" charset="0"/>
              </a:rPr>
              <a:t>Củ sắn dùng để ăn tươi, làm thức ăn gia súc, chế biến sắn lát khô, bột sắn nghiền, tinh bột sắn</a:t>
            </a:r>
            <a:r>
              <a:rPr lang="vi-VN" sz="240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40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vi-VN" sz="2400">
                <a:latin typeface="Calibri" panose="020F0502020204030204" pitchFamily="34" charset="0"/>
                <a:cs typeface="Calibri" panose="020F0502020204030204" pitchFamily="34" charset="0"/>
              </a:rPr>
              <a:t> Thân sắn dùng để làm giống, làm nấm, làm củi </a:t>
            </a:r>
            <a:r>
              <a:rPr lang="vi-VN" sz="2400" smtClean="0">
                <a:latin typeface="Calibri" panose="020F0502020204030204" pitchFamily="34" charset="0"/>
                <a:cs typeface="Calibri" panose="020F0502020204030204" pitchFamily="34" charset="0"/>
              </a:rPr>
              <a:t>đun</a:t>
            </a:r>
            <a:r>
              <a:rPr lang="en-US" sz="2400" smtClean="0"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  <a:r>
              <a:rPr lang="vi-VN" sz="24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>
                <a:latin typeface="Calibri" panose="020F0502020204030204" pitchFamily="34" charset="0"/>
                <a:cs typeface="Calibri" panose="020F0502020204030204" pitchFamily="34" charset="0"/>
              </a:rPr>
              <a:t>Lá sắn ngọt là loại rau xanh </a:t>
            </a:r>
            <a:r>
              <a:rPr lang="vi-VN" sz="2400" smtClean="0">
                <a:latin typeface="Calibri" panose="020F0502020204030204" pitchFamily="34" charset="0"/>
                <a:cs typeface="Calibri" panose="020F0502020204030204" pitchFamily="34" charset="0"/>
              </a:rPr>
              <a:t>rất </a:t>
            </a:r>
            <a:r>
              <a:rPr lang="vi-VN" sz="2400">
                <a:latin typeface="Calibri" panose="020F0502020204030204" pitchFamily="34" charset="0"/>
                <a:cs typeface="Calibri" panose="020F0502020204030204" pitchFamily="34" charset="0"/>
              </a:rPr>
              <a:t>bổ dưỡng và để nuôi cá, </a:t>
            </a:r>
            <a:r>
              <a:rPr lang="vi-VN" sz="2400" smtClean="0"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2400" smtClean="0">
                <a:latin typeface="Calibri" panose="020F0502020204030204" pitchFamily="34" charset="0"/>
                <a:cs typeface="Calibri" panose="020F0502020204030204" pitchFamily="34" charset="0"/>
              </a:rPr>
              <a:t> tằm.</a:t>
            </a:r>
            <a:r>
              <a:rPr lang="vi-VN" sz="24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>
                <a:latin typeface="Calibri" panose="020F0502020204030204" pitchFamily="34" charset="0"/>
                <a:cs typeface="Calibri" panose="020F0502020204030204" pitchFamily="34" charset="0"/>
              </a:rPr>
              <a:t>Lá sắn đắng ủ chua hoặc phơi khô để làm bột lá sắn dùng chăn </a:t>
            </a:r>
            <a:r>
              <a:rPr lang="vi-VN" sz="2400" smtClean="0"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2400" smtClean="0">
                <a:latin typeface="Calibri" panose="020F0502020204030204" pitchFamily="34" charset="0"/>
                <a:cs typeface="Calibri" panose="020F0502020204030204" pitchFamily="34" charset="0"/>
              </a:rPr>
              <a:t> lợn, gà, trâu, bò, dê,…</a:t>
            </a:r>
            <a:r>
              <a:rPr lang="vi-VN" sz="240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s://upload.wikimedia.org/wikipedia/commons/thumb/1/10/Cassava1_%283945716612%29.jpg/1024px-Cassava1_%283945716612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85" y="236305"/>
            <a:ext cx="4321175" cy="286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nihot esculenta 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2504"/>
            <a:ext cx="6124575" cy="283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1200" y="3196771"/>
            <a:ext cx="2069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củ sắn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000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32186" y="3196771"/>
            <a:ext cx="1842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lá sắn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000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614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012" t="29168" r="26574" b="11457"/>
          <a:stretch/>
        </p:blipFill>
        <p:spPr>
          <a:xfrm>
            <a:off x="1049755" y="0"/>
            <a:ext cx="10151645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715000" y="2667000"/>
            <a:ext cx="14620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33800" y="3200400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765223" y="3733800"/>
            <a:ext cx="12733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00800" y="37338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905000" y="152400"/>
            <a:ext cx="1676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571560" y="3099960"/>
              <a:ext cx="3407760" cy="1139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62200" y="3090600"/>
                <a:ext cx="3426480" cy="115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11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2" y="0"/>
            <a:ext cx="122222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5640" y="1982450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60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012" t="29168" r="26574" b="11457"/>
          <a:stretch/>
        </p:blipFill>
        <p:spPr>
          <a:xfrm>
            <a:off x="1049755" y="0"/>
            <a:ext cx="1015164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9906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5612" y="97971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3600" y="200297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2800" y="200297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.VnArial" panose="020B7200000000000000" pitchFamily="34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1800" y="249366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7200" y="249366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.VnArial" panose="020B7200000000000000" pitchFamily="34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30480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rial" panose="020B7200000000000000" pitchFamily="34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76400" y="36576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.VnArial" panose="020B7200000000000000" pitchFamily="34" charset="0"/>
              </a:rPr>
              <a:t>8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53812" y="36576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.VnArial" panose="020B7200000000000000" pitchFamily="34" charset="0"/>
              </a:rPr>
              <a:t>9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05000" y="152400"/>
            <a:ext cx="1676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0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32528" y="1110590"/>
            <a:ext cx="384271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 smtClean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974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32528" y="13716000"/>
            <a:ext cx="384271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 smtClean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180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32528" y="1110590"/>
            <a:ext cx="384271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 smtClean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21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403" t="33879" r="13411" b="13342"/>
          <a:stretch/>
        </p:blipFill>
        <p:spPr>
          <a:xfrm>
            <a:off x="449943" y="1045029"/>
            <a:ext cx="11290479" cy="4455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8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7432" r="4048" b="7143"/>
          <a:stretch/>
        </p:blipFill>
        <p:spPr>
          <a:xfrm>
            <a:off x="0" y="0"/>
            <a:ext cx="1219723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4665" y="1267633"/>
            <a:ext cx="9502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7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Bài 58. ăn </a:t>
            </a:r>
            <a:r>
              <a:rPr lang="en-US" sz="7200" b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– ăt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82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590800"/>
            <a:ext cx="6821099" cy="3352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465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06661" y="416266"/>
            <a:ext cx="3268387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ă</a:t>
            </a:r>
            <a:r>
              <a:rPr lang="en-US" sz="7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prstClr val="black"/>
                  </a:solidFill>
                  <a:latin typeface="UTM Avo" panose="02040603050506020204" pitchFamily="18" charset="0"/>
                </a:rPr>
                <a:t>ă</a:t>
              </a:r>
              <a:r>
                <a:rPr lang="en-US" sz="6000" b="1" smtClean="0">
                  <a:solidFill>
                    <a:prstClr val="black"/>
                  </a:solidFill>
                  <a:latin typeface="UTM Avo" panose="02040603050506020204" pitchFamily="18" charset="0"/>
                </a:rPr>
                <a:t>n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11424" y="227687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8000"/>
                  </a:solidFill>
                  <a:latin typeface="UTM Avo" panose="02040603050506020204" pitchFamily="18" charset="0"/>
                </a:rPr>
                <a:t>ă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srgbClr val="F40CC2"/>
                  </a:solidFill>
                  <a:latin typeface="UTM Avo" panose="02040603050506020204" pitchFamily="18" charset="0"/>
                </a:rPr>
                <a:t>n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10971" y="5180762"/>
            <a:ext cx="2964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latin typeface="UTM Avo" panose="02040603050506020204" pitchFamily="18" charset="0"/>
              </a:rPr>
              <a:t>chăn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1791" y="5194446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0070C0"/>
                </a:solidFill>
                <a:latin typeface="UTM Avo" panose="02040603050506020204" pitchFamily="18" charset="0"/>
              </a:rPr>
              <a:t>ă</a:t>
            </a:r>
            <a:r>
              <a:rPr lang="en-US" sz="7200" b="1" noProof="0" smtClean="0">
                <a:solidFill>
                  <a:srgbClr val="0070C0"/>
                </a:solidFill>
                <a:latin typeface="UTM Avo" panose="02040603050506020204" pitchFamily="18" charset="0"/>
              </a:rPr>
              <a:t>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976" t="30308" r="32486" b="5208"/>
          <a:stretch/>
        </p:blipFill>
        <p:spPr>
          <a:xfrm>
            <a:off x="1931305" y="2349418"/>
            <a:ext cx="3819097" cy="268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06662" y="416266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ă</a:t>
            </a:r>
            <a:r>
              <a:rPr lang="en-US" sz="7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prstClr val="black"/>
                  </a:solidFill>
                  <a:latin typeface="UTM Avo" panose="02040603050506020204" pitchFamily="18" charset="0"/>
                </a:rPr>
                <a:t>ă</a:t>
              </a:r>
              <a:r>
                <a:rPr lang="en-US" sz="6000" b="1" smtClean="0">
                  <a:solidFill>
                    <a:prstClr val="black"/>
                  </a:solidFill>
                  <a:latin typeface="UTM Avo" panose="02040603050506020204" pitchFamily="18" charset="0"/>
                </a:rPr>
                <a:t>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79643" y="228861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>
                  <a:solidFill>
                    <a:srgbClr val="008000"/>
                  </a:solidFill>
                  <a:latin typeface="UTM Avo" panose="02040603050506020204" pitchFamily="18" charset="0"/>
                </a:rPr>
                <a:t>ă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srgbClr val="F40CC2"/>
                  </a:solidFill>
                  <a:latin typeface="UTM Avo" panose="02040603050506020204" pitchFamily="18" charset="0"/>
                </a:rPr>
                <a:t>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603204" y="4931626"/>
            <a:ext cx="3973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latin typeface="UTM Avo" panose="02040603050506020204" pitchFamily="18" charset="0"/>
              </a:rPr>
              <a:t>mắt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53509" y="4931634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</a:rPr>
              <a:t>ă</a:t>
            </a:r>
            <a:r>
              <a:rPr lang="en-US" sz="7200" b="1" smtClean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662" t="37252" r="30143" b="12153"/>
          <a:stretch/>
        </p:blipFill>
        <p:spPr>
          <a:xfrm>
            <a:off x="1376200" y="1973943"/>
            <a:ext cx="4693920" cy="271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9651" y="1872332"/>
            <a:ext cx="3165692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>
                <a:latin typeface="UTM Avo" panose="02040603050506020204" pitchFamily="18" charset="0"/>
              </a:rPr>
              <a:t>ă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2609" y="1872331"/>
            <a:ext cx="3321140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>
                <a:latin typeface="UTM Avo" panose="02040603050506020204" pitchFamily="18" charset="0"/>
              </a:rPr>
              <a:t>ă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1765" y="1872332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 dirty="0" smtClean="0">
                <a:latin typeface="UTM Avo" panose="02040603050506020204" pitchFamily="18" charset="0"/>
              </a:rPr>
              <a:t>n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8511" y="1874145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smtClean="0">
                <a:latin typeface="UTM Avo" panose="02040603050506020204" pitchFamily="18" charset="0"/>
              </a:rPr>
              <a:t>t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1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45E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45E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620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350317" y="416266"/>
            <a:ext cx="3268387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ă</a:t>
            </a:r>
            <a:r>
              <a:rPr lang="en-US" sz="7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4627" y="5180762"/>
            <a:ext cx="2964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latin typeface="UTM Avo" panose="02040603050506020204" pitchFamily="18" charset="0"/>
              </a:rPr>
              <a:t>chăn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25447" y="5194446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0070C0"/>
                </a:solidFill>
                <a:latin typeface="UTM Avo" panose="02040603050506020204" pitchFamily="18" charset="0"/>
              </a:rPr>
              <a:t>ă</a:t>
            </a:r>
            <a:r>
              <a:rPr lang="en-US" sz="7200" b="1" noProof="0" smtClean="0">
                <a:solidFill>
                  <a:srgbClr val="0070C0"/>
                </a:solidFill>
                <a:latin typeface="UTM Avo" panose="02040603050506020204" pitchFamily="18" charset="0"/>
              </a:rPr>
              <a:t>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5976" t="30308" r="32486" b="5208"/>
          <a:stretch/>
        </p:blipFill>
        <p:spPr>
          <a:xfrm>
            <a:off x="1074961" y="2349418"/>
            <a:ext cx="3819097" cy="268659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7251684" y="416266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ă</a:t>
            </a:r>
            <a:r>
              <a:rPr lang="en-US" sz="7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48226" y="5178367"/>
            <a:ext cx="3973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latin typeface="UTM Avo" panose="02040603050506020204" pitchFamily="18" charset="0"/>
              </a:rPr>
              <a:t>mắt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98531" y="5178375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</a:rPr>
              <a:t>ă</a:t>
            </a:r>
            <a:r>
              <a:rPr lang="en-US" sz="7200" b="1" smtClean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20662" t="37252" r="30143" b="12153"/>
          <a:stretch/>
        </p:blipFill>
        <p:spPr>
          <a:xfrm>
            <a:off x="6421222" y="2336802"/>
            <a:ext cx="4693920" cy="271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4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491593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137</Words>
  <Application>Microsoft Office PowerPoint</Application>
  <PresentationFormat>Widescreen</PresentationFormat>
  <Paragraphs>59</Paragraphs>
  <Slides>23</Slides>
  <Notes>4</Notes>
  <HiddenSlides>2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宋体</vt:lpstr>
      <vt:lpstr>.VnArial</vt:lpstr>
      <vt:lpstr>Arial</vt:lpstr>
      <vt:lpstr>Calibri</vt:lpstr>
      <vt:lpstr>Calibri Light</vt:lpstr>
      <vt:lpstr>等线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39</cp:revision>
  <dcterms:created xsi:type="dcterms:W3CDTF">2021-11-07T09:12:58Z</dcterms:created>
  <dcterms:modified xsi:type="dcterms:W3CDTF">2021-12-07T06:37:40Z</dcterms:modified>
</cp:coreProperties>
</file>