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09" r:id="rId3"/>
    <p:sldMasterId id="2147483721" r:id="rId4"/>
    <p:sldMasterId id="2147483660" r:id="rId5"/>
  </p:sldMasterIdLst>
  <p:notesMasterIdLst>
    <p:notesMasterId r:id="rId36"/>
  </p:notesMasterIdLst>
  <p:sldIdLst>
    <p:sldId id="9432" r:id="rId6"/>
    <p:sldId id="268" r:id="rId7"/>
    <p:sldId id="9445" r:id="rId8"/>
    <p:sldId id="274" r:id="rId9"/>
    <p:sldId id="263" r:id="rId10"/>
    <p:sldId id="267" r:id="rId11"/>
    <p:sldId id="9446" r:id="rId12"/>
    <p:sldId id="269" r:id="rId13"/>
    <p:sldId id="270" r:id="rId14"/>
    <p:sldId id="287" r:id="rId15"/>
    <p:sldId id="9447" r:id="rId16"/>
    <p:sldId id="271" r:id="rId17"/>
    <p:sldId id="288" r:id="rId18"/>
    <p:sldId id="9448" r:id="rId19"/>
    <p:sldId id="9449" r:id="rId20"/>
    <p:sldId id="9450" r:id="rId21"/>
    <p:sldId id="279" r:id="rId22"/>
    <p:sldId id="280" r:id="rId23"/>
    <p:sldId id="9451" r:id="rId24"/>
    <p:sldId id="9452" r:id="rId25"/>
    <p:sldId id="9453" r:id="rId26"/>
    <p:sldId id="291" r:id="rId27"/>
    <p:sldId id="9454" r:id="rId28"/>
    <p:sldId id="9455" r:id="rId29"/>
    <p:sldId id="9456" r:id="rId30"/>
    <p:sldId id="294" r:id="rId31"/>
    <p:sldId id="9457" r:id="rId32"/>
    <p:sldId id="9458" r:id="rId33"/>
    <p:sldId id="297" r:id="rId34"/>
    <p:sldId id="9459" r:id="rId35"/>
  </p:sldIdLst>
  <p:sldSz cx="12192000" cy="6858000"/>
  <p:notesSz cx="6858000" cy="9144000"/>
  <p:embeddedFontLst>
    <p:embeddedFont>
      <p:font typeface="等线" panose="02010600030101010101" pitchFamily="2" charset="-122"/>
      <p:regular r:id="rId37"/>
      <p:bold r:id="rId38"/>
    </p:embeddedFont>
    <p:embeddedFont>
      <p:font typeface="黑体" panose="02010609060101010101" pitchFamily="49" charset="-122"/>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iCiel Cadena" panose="02000503000000020004" pitchFamily="2" charset="0"/>
      <p:bold r:id="rId46"/>
    </p:embeddedFont>
    <p:embeddedFont>
      <p:font typeface="UTM Guanine" panose="02040603050506020204" pitchFamily="18" charset="0"/>
      <p:regular r:id="rId47"/>
    </p:embeddedFont>
    <p:embeddedFont>
      <p:font typeface="UTM Ong Do Gia" panose="02040603050506020204" pitchFamily="18" charset="0"/>
      <p:regular r:id="rId48"/>
    </p:embeddedFont>
    <p:embeddedFont>
      <p:font typeface="UTM Showcard" panose="02040603050506020204" pitchFamily="18" charset="0"/>
      <p:regular r:id="rId49"/>
    </p:embeddedFont>
    <p:embeddedFont>
      <p:font typeface="UVN Bai Sau Nang" panose="020B0604020202020204"/>
      <p:regular r:id="rId50"/>
    </p:embeddedFont>
    <p:embeddedFont>
      <p:font typeface="UVN Binh Duong" panose="020B0604020202020204" charset="0"/>
      <p:regular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14A"/>
    <a:srgbClr val="542616"/>
    <a:srgbClr val="D0742B"/>
    <a:srgbClr val="A25F06"/>
    <a:srgbClr val="CF7907"/>
    <a:srgbClr val="FABE6A"/>
    <a:srgbClr val="E1A705"/>
    <a:srgbClr val="FABC17"/>
    <a:srgbClr val="175E32"/>
    <a:srgbClr val="FCF7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24" autoAdjust="0"/>
  </p:normalViewPr>
  <p:slideViewPr>
    <p:cSldViewPr snapToGrid="0">
      <p:cViewPr varScale="1">
        <p:scale>
          <a:sx n="66" d="100"/>
          <a:sy n="66" d="100"/>
        </p:scale>
        <p:origin x="169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7D11D-61D9-4857-B71C-C38EA334394E}" type="datetimeFigureOut">
              <a:rPr lang="zh-CN" altLang="en-US" smtClean="0"/>
              <a:t>2021/11/6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703BF-2364-43CA-966A-DA7E170455E5}" type="slidenum">
              <a:rPr lang="zh-CN" altLang="en-US" smtClean="0"/>
              <a:t>‹#›</a:t>
            </a:fld>
            <a:endParaRPr lang="zh-CN" altLang="en-US"/>
          </a:p>
        </p:txBody>
      </p:sp>
    </p:spTree>
    <p:extLst>
      <p:ext uri="{BB962C8B-B14F-4D97-AF65-F5344CB8AC3E}">
        <p14:creationId xmlns:p14="http://schemas.microsoft.com/office/powerpoint/2010/main" val="149951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703BF-2364-43CA-966A-DA7E170455E5}" type="slidenum">
              <a:rPr lang="zh-CN" altLang="en-US" smtClean="0"/>
              <a:t>1</a:t>
            </a:fld>
            <a:endParaRPr lang="zh-CN" altLang="en-US"/>
          </a:p>
        </p:txBody>
      </p:sp>
    </p:spTree>
    <p:extLst>
      <p:ext uri="{BB962C8B-B14F-4D97-AF65-F5344CB8AC3E}">
        <p14:creationId xmlns:p14="http://schemas.microsoft.com/office/powerpoint/2010/main" val="18978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12</a:t>
            </a:fld>
            <a:endParaRPr lang="zh-CN" altLang="en-US"/>
          </a:p>
        </p:txBody>
      </p:sp>
    </p:spTree>
    <p:extLst>
      <p:ext uri="{BB962C8B-B14F-4D97-AF65-F5344CB8AC3E}">
        <p14:creationId xmlns:p14="http://schemas.microsoft.com/office/powerpoint/2010/main" val="258616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15</a:t>
            </a:fld>
            <a:endParaRPr lang="zh-CN" altLang="en-US"/>
          </a:p>
        </p:txBody>
      </p:sp>
    </p:spTree>
    <p:extLst>
      <p:ext uri="{BB962C8B-B14F-4D97-AF65-F5344CB8AC3E}">
        <p14:creationId xmlns:p14="http://schemas.microsoft.com/office/powerpoint/2010/main" val="104853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18</a:t>
            </a:fld>
            <a:endParaRPr lang="zh-CN" altLang="en-US"/>
          </a:p>
        </p:txBody>
      </p:sp>
    </p:spTree>
    <p:extLst>
      <p:ext uri="{BB962C8B-B14F-4D97-AF65-F5344CB8AC3E}">
        <p14:creationId xmlns:p14="http://schemas.microsoft.com/office/powerpoint/2010/main" val="3896772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21</a:t>
            </a:fld>
            <a:endParaRPr lang="zh-CN" altLang="en-US"/>
          </a:p>
        </p:txBody>
      </p:sp>
    </p:spTree>
    <p:extLst>
      <p:ext uri="{BB962C8B-B14F-4D97-AF65-F5344CB8AC3E}">
        <p14:creationId xmlns:p14="http://schemas.microsoft.com/office/powerpoint/2010/main" val="368498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24</a:t>
            </a:fld>
            <a:endParaRPr lang="zh-CN" altLang="en-US"/>
          </a:p>
        </p:txBody>
      </p:sp>
    </p:spTree>
    <p:extLst>
      <p:ext uri="{BB962C8B-B14F-4D97-AF65-F5344CB8AC3E}">
        <p14:creationId xmlns:p14="http://schemas.microsoft.com/office/powerpoint/2010/main" val="279218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27</a:t>
            </a:fld>
            <a:endParaRPr lang="zh-CN" altLang="en-US"/>
          </a:p>
        </p:txBody>
      </p:sp>
    </p:spTree>
    <p:extLst>
      <p:ext uri="{BB962C8B-B14F-4D97-AF65-F5344CB8AC3E}">
        <p14:creationId xmlns:p14="http://schemas.microsoft.com/office/powerpoint/2010/main" val="37467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30</a:t>
            </a:fld>
            <a:endParaRPr lang="zh-CN" altLang="en-US"/>
          </a:p>
        </p:txBody>
      </p:sp>
    </p:spTree>
    <p:extLst>
      <p:ext uri="{BB962C8B-B14F-4D97-AF65-F5344CB8AC3E}">
        <p14:creationId xmlns:p14="http://schemas.microsoft.com/office/powerpoint/2010/main" val="53543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4</a:t>
            </a:fld>
            <a:endParaRPr lang="zh-CN" altLang="en-US"/>
          </a:p>
        </p:txBody>
      </p:sp>
    </p:spTree>
    <p:extLst>
      <p:ext uri="{BB962C8B-B14F-4D97-AF65-F5344CB8AC3E}">
        <p14:creationId xmlns:p14="http://schemas.microsoft.com/office/powerpoint/2010/main" val="289120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Game của cô Uyên Uyên</a:t>
            </a:r>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5</a:t>
            </a:fld>
            <a:endParaRPr lang="zh-CN" altLang="en-US"/>
          </a:p>
        </p:txBody>
      </p:sp>
    </p:spTree>
    <p:extLst>
      <p:ext uri="{BB962C8B-B14F-4D97-AF65-F5344CB8AC3E}">
        <p14:creationId xmlns:p14="http://schemas.microsoft.com/office/powerpoint/2010/main" val="359868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6</a:t>
            </a:fld>
            <a:endParaRPr lang="zh-CN" altLang="en-US"/>
          </a:p>
        </p:txBody>
      </p:sp>
    </p:spTree>
    <p:extLst>
      <p:ext uri="{BB962C8B-B14F-4D97-AF65-F5344CB8AC3E}">
        <p14:creationId xmlns:p14="http://schemas.microsoft.com/office/powerpoint/2010/main" val="1151398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7</a:t>
            </a:fld>
            <a:endParaRPr lang="zh-CN" altLang="en-US"/>
          </a:p>
        </p:txBody>
      </p:sp>
    </p:spTree>
    <p:extLst>
      <p:ext uri="{BB962C8B-B14F-4D97-AF65-F5344CB8AC3E}">
        <p14:creationId xmlns:p14="http://schemas.microsoft.com/office/powerpoint/2010/main" val="4157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8</a:t>
            </a:fld>
            <a:endParaRPr lang="zh-CN" altLang="en-US"/>
          </a:p>
        </p:txBody>
      </p:sp>
    </p:spTree>
    <p:extLst>
      <p:ext uri="{BB962C8B-B14F-4D97-AF65-F5344CB8AC3E}">
        <p14:creationId xmlns:p14="http://schemas.microsoft.com/office/powerpoint/2010/main" val="307486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9</a:t>
            </a:fld>
            <a:endParaRPr lang="zh-CN" altLang="en-US"/>
          </a:p>
        </p:txBody>
      </p:sp>
    </p:spTree>
    <p:extLst>
      <p:ext uri="{BB962C8B-B14F-4D97-AF65-F5344CB8AC3E}">
        <p14:creationId xmlns:p14="http://schemas.microsoft.com/office/powerpoint/2010/main" val="356450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10</a:t>
            </a:fld>
            <a:endParaRPr lang="zh-CN" altLang="en-US"/>
          </a:p>
        </p:txBody>
      </p:sp>
    </p:spTree>
    <p:extLst>
      <p:ext uri="{BB962C8B-B14F-4D97-AF65-F5344CB8AC3E}">
        <p14:creationId xmlns:p14="http://schemas.microsoft.com/office/powerpoint/2010/main" val="160110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11</a:t>
            </a:fld>
            <a:endParaRPr lang="zh-CN" altLang="en-US"/>
          </a:p>
        </p:txBody>
      </p:sp>
    </p:spTree>
    <p:extLst>
      <p:ext uri="{BB962C8B-B14F-4D97-AF65-F5344CB8AC3E}">
        <p14:creationId xmlns:p14="http://schemas.microsoft.com/office/powerpoint/2010/main" val="348774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FB5A-59CA-44B1-B36D-A921300874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72683C-CB9A-4EB8-BDE9-6EA2D8E935F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3A4D2-4F17-42A3-B0F0-065200C3C10E}"/>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5" name="Footer Placeholder 4">
            <a:extLst>
              <a:ext uri="{FF2B5EF4-FFF2-40B4-BE49-F238E27FC236}">
                <a16:creationId xmlns:a16="http://schemas.microsoft.com/office/drawing/2014/main" id="{B1187CE0-F915-4E89-9AB9-CF436B32C7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4AE2DD-67AC-4CCF-86CB-156A06578193}"/>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129728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8366-8236-4E9F-816B-93DBB5FFD5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01E376-1C61-45D3-8F6B-697200FF6DE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50934-FB31-4F71-A0BA-42101BA81D6D}"/>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5" name="Footer Placeholder 4">
            <a:extLst>
              <a:ext uri="{FF2B5EF4-FFF2-40B4-BE49-F238E27FC236}">
                <a16:creationId xmlns:a16="http://schemas.microsoft.com/office/drawing/2014/main" id="{2D8ED408-A3CF-4A15-9D2E-A8C4C8E7BA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6BC49-666C-4FE5-A6A9-407A73CAD73E}"/>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25662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1CDE7-6EE6-4718-A997-F71FC76C8F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4DF948-6A1E-4F8A-AF35-4ABC0C866A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1EA15F-1B6A-48B5-B77F-3D62609EB6C9}"/>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5" name="Footer Placeholder 4">
            <a:extLst>
              <a:ext uri="{FF2B5EF4-FFF2-40B4-BE49-F238E27FC236}">
                <a16:creationId xmlns:a16="http://schemas.microsoft.com/office/drawing/2014/main" id="{A32041B3-4861-4373-BDA5-8A9A84CA8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699CD-5D9D-4322-BE73-206C4D8B48DF}"/>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77900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6E29-F78D-4438-89CF-EEB7305802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C254A-D990-4AC4-BA6B-8654AEF328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577F5-0CF7-46A0-9EE8-4CF4ED9A43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A74829-9AB7-4F1E-9D38-D0CEF530586C}"/>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6" name="Footer Placeholder 5">
            <a:extLst>
              <a:ext uri="{FF2B5EF4-FFF2-40B4-BE49-F238E27FC236}">
                <a16:creationId xmlns:a16="http://schemas.microsoft.com/office/drawing/2014/main" id="{0A4659E3-39FE-4788-B1BA-7164E03D4D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B01BC9-97DC-4C3D-A033-5D54C36C71D6}"/>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09432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CF9B-2E13-4CE3-AC53-144B806760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4348E0-11FA-4AF8-A90B-FDE3EF65D9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35DB6E-8F3D-4943-A796-76D67AC00D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7916E7-96F9-4748-B319-3B7F2940F3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8CBB68-4B61-4DB4-A261-3C6B3652EF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5AA5E-F167-4BE7-9CC3-D97F421CE6BE}"/>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8" name="Footer Placeholder 7">
            <a:extLst>
              <a:ext uri="{FF2B5EF4-FFF2-40B4-BE49-F238E27FC236}">
                <a16:creationId xmlns:a16="http://schemas.microsoft.com/office/drawing/2014/main" id="{73298C54-3085-435B-9F4C-A78E7C0964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B6FA853-6315-41F7-8D3E-4F5C76AC68B7}"/>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1514262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53E2-BCCE-42F3-AC16-0518E71602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C6381E2-2D55-40BA-ADF6-C9061E8F3CAD}"/>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4" name="Footer Placeholder 3">
            <a:extLst>
              <a:ext uri="{FF2B5EF4-FFF2-40B4-BE49-F238E27FC236}">
                <a16:creationId xmlns:a16="http://schemas.microsoft.com/office/drawing/2014/main" id="{9C128C6A-73FE-4ACA-B215-E5477EB51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7E8E5EF-9BA1-4DF6-922C-9B12C216E829}"/>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164585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6622A-FD2A-4F8B-AB32-204D471233D5}"/>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3" name="Footer Placeholder 2">
            <a:extLst>
              <a:ext uri="{FF2B5EF4-FFF2-40B4-BE49-F238E27FC236}">
                <a16:creationId xmlns:a16="http://schemas.microsoft.com/office/drawing/2014/main" id="{1CBAFAA3-F155-4FC0-B234-8BA163240B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8D13FE-E7D1-411C-9F6E-21326FED6E16}"/>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75937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B6D4-E320-4ADC-B0C2-377F079ED3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1BB89-A18A-4504-9296-3A1FF60C23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2D27C6-5BF6-48F4-B293-FF432D566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368AD-BDB7-408B-BAF6-E06DB05EF5BC}"/>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6" name="Footer Placeholder 5">
            <a:extLst>
              <a:ext uri="{FF2B5EF4-FFF2-40B4-BE49-F238E27FC236}">
                <a16:creationId xmlns:a16="http://schemas.microsoft.com/office/drawing/2014/main" id="{8EBD756B-F016-4D29-9D87-3D0956B25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61EAE2-B016-4C30-B745-4CEF46251867}"/>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49361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FB9A-4DDB-47AA-8E64-395B21FBCF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121701-F876-47B9-BE08-69108485D7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E9E562-E9D5-4A75-8AAE-7201782B57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DE3E1-A32C-47C6-812A-4DB367DD97F1}"/>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6" name="Footer Placeholder 5">
            <a:extLst>
              <a:ext uri="{FF2B5EF4-FFF2-40B4-BE49-F238E27FC236}">
                <a16:creationId xmlns:a16="http://schemas.microsoft.com/office/drawing/2014/main" id="{C0CBC2A1-4EB9-4FF8-B1E1-F5DA11B36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577581-8589-48BF-A61B-69E2E23AD7A8}"/>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44304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F1EB-33C6-4BD4-8B26-45727B3497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C302D-B6D7-4DD9-A690-EAD988EEB3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94C7F-0D9A-42F9-8F16-19CB1A40B058}"/>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5" name="Footer Placeholder 4">
            <a:extLst>
              <a:ext uri="{FF2B5EF4-FFF2-40B4-BE49-F238E27FC236}">
                <a16:creationId xmlns:a16="http://schemas.microsoft.com/office/drawing/2014/main" id="{A2C2943A-EF99-45CE-88F5-F957886AAC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B107CB-5AA9-408E-BF3F-3AA79F134378}"/>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627413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128E33-9DDE-4E40-910F-CF2B6A84A98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87BDD-1E99-4A69-B72F-9BDEB07429C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1B695-BD2E-4070-9F1C-3DE58D0C53E0}"/>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06/11/2021</a:t>
            </a:fld>
            <a:endParaRPr lang="en-US"/>
          </a:p>
        </p:txBody>
      </p:sp>
      <p:sp>
        <p:nvSpPr>
          <p:cNvPr id="5" name="Footer Placeholder 4">
            <a:extLst>
              <a:ext uri="{FF2B5EF4-FFF2-40B4-BE49-F238E27FC236}">
                <a16:creationId xmlns:a16="http://schemas.microsoft.com/office/drawing/2014/main" id="{4018FECA-44F7-4016-B4DD-AC05360BD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6047E-09D9-46BE-B02D-5FE24197B6A7}"/>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793487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B765-2D40-4B58-9C14-93AE673956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884A5-EA35-45B3-8DDD-6C1CA4D3B3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D1D3F-9D1A-4D23-BA26-75D52D8E6540}"/>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5" name="Footer Placeholder 4">
            <a:extLst>
              <a:ext uri="{FF2B5EF4-FFF2-40B4-BE49-F238E27FC236}">
                <a16:creationId xmlns:a16="http://schemas.microsoft.com/office/drawing/2014/main" id="{1F4B59A3-DF5C-43B3-A487-D52BE753A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39A4E-0F43-4A51-A555-437FD35D6BED}"/>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3659485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7881-2017-4FD0-85D5-357A8803BF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11CA60-395F-4C32-B027-9A875D2B80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EFF29-B9FE-44D1-977C-59762378B30B}"/>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5" name="Footer Placeholder 4">
            <a:extLst>
              <a:ext uri="{FF2B5EF4-FFF2-40B4-BE49-F238E27FC236}">
                <a16:creationId xmlns:a16="http://schemas.microsoft.com/office/drawing/2014/main" id="{D5FCD75B-4B39-4A85-B2AA-6D1A169F52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F91F29-6746-4C4B-8A00-99F81B379210}"/>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881079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7659-0FB9-4ED4-B817-12CB8D2041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4F7007-DF23-40E7-A4BB-BE2CA97D43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440F31-6D8B-47DE-8B9C-0F34308CD0C3}"/>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5" name="Footer Placeholder 4">
            <a:extLst>
              <a:ext uri="{FF2B5EF4-FFF2-40B4-BE49-F238E27FC236}">
                <a16:creationId xmlns:a16="http://schemas.microsoft.com/office/drawing/2014/main" id="{8B45F5E9-BD82-4F04-97E3-3C70BA496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DB73C-0F95-44F9-963E-7CBE345C4C4A}"/>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299942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38F2-CF45-4241-84BF-A39D5EEC3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9B723C0-4F6F-48B9-B40A-80A43A4B036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E5742B-F99B-4121-A4EE-206D3F2041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5C5CF-67D6-40C3-BF98-7A39DFEB4DF2}"/>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6" name="Footer Placeholder 5">
            <a:extLst>
              <a:ext uri="{FF2B5EF4-FFF2-40B4-BE49-F238E27FC236}">
                <a16:creationId xmlns:a16="http://schemas.microsoft.com/office/drawing/2014/main" id="{1E66E9F3-CA65-460D-AB5A-A941F7027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6C3D72-514E-4CFE-AB0A-4A3BEB08F468}"/>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836197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ECEA-297B-4BBD-AF9D-A8452EFEDB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9C132A1-745A-4059-B1F9-380700E6A6E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D9D19-F88C-420E-B3AA-00176DE9F4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0861E2-0A4C-407C-A0FB-14C6D3204E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3A5EC-7FCC-41B9-80E7-930ADC1F977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5ABE80-EA18-4195-A6CB-D2BD70E25F8F}"/>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8" name="Footer Placeholder 7">
            <a:extLst>
              <a:ext uri="{FF2B5EF4-FFF2-40B4-BE49-F238E27FC236}">
                <a16:creationId xmlns:a16="http://schemas.microsoft.com/office/drawing/2014/main" id="{4E13CE9C-0EAB-4525-9FBD-87AA59C42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98149D9-E91A-41E1-9A70-C3A5BA6E4587}"/>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950962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1820-BD3C-45D5-A505-E9F5D0C6A7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6EA22DC-7B5E-48AF-B07D-8A4C961AA920}"/>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4" name="Footer Placeholder 3">
            <a:extLst>
              <a:ext uri="{FF2B5EF4-FFF2-40B4-BE49-F238E27FC236}">
                <a16:creationId xmlns:a16="http://schemas.microsoft.com/office/drawing/2014/main" id="{2EE05D5B-4C7F-4024-8B43-0AB18E04BA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AE9273-63B5-4297-B2B8-117F918056A5}"/>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83053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409F0-8E58-4AE0-BE70-30E6C5012E7F}"/>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3" name="Footer Placeholder 2">
            <a:extLst>
              <a:ext uri="{FF2B5EF4-FFF2-40B4-BE49-F238E27FC236}">
                <a16:creationId xmlns:a16="http://schemas.microsoft.com/office/drawing/2014/main" id="{B1859C92-0D88-4FF9-85D0-301458D07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21747-7E37-4409-BA7C-4C447E280A32}"/>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3973117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81E9-FD7E-4D2D-B80D-4062A9507B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7CC3F4-DBF8-40E7-9E68-F7585686BA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602B41-1275-4F58-88FE-B9BAD5728A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81108-6865-46B1-94C1-0A37BED77602}"/>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6" name="Footer Placeholder 5">
            <a:extLst>
              <a:ext uri="{FF2B5EF4-FFF2-40B4-BE49-F238E27FC236}">
                <a16:creationId xmlns:a16="http://schemas.microsoft.com/office/drawing/2014/main" id="{20424813-4315-4183-AD07-D5A434BFB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87C670-FF8C-46DC-B395-8EFC2B3E1C43}"/>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282109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DA81-3A21-4B5F-AA38-F7908A9E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6A74B-BB47-4171-BC8A-F4C1177CED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02DC5-3007-4ECE-927B-1DC857295B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AA4D7-F7CB-46EF-93E2-CA114893F53A}"/>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6" name="Footer Placeholder 5">
            <a:extLst>
              <a:ext uri="{FF2B5EF4-FFF2-40B4-BE49-F238E27FC236}">
                <a16:creationId xmlns:a16="http://schemas.microsoft.com/office/drawing/2014/main" id="{45AB9B3B-7CD0-446D-88E7-6D7020A9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48CD58-D1D8-46AF-B526-150E690704BC}"/>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821860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9A3-2310-477B-8022-594B89659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983E3-994B-4F35-818C-8A261FA738E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5FC9D-293C-4213-B8E9-734259979688}"/>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5" name="Footer Placeholder 4">
            <a:extLst>
              <a:ext uri="{FF2B5EF4-FFF2-40B4-BE49-F238E27FC236}">
                <a16:creationId xmlns:a16="http://schemas.microsoft.com/office/drawing/2014/main" id="{9F62E27B-BD67-4191-BA88-A7F5F1A9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5422BF-BB75-4A73-A4A4-CED9DEE23429}"/>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4197962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7ADA-E3D2-4DC3-A12F-33DBEEDD0DC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583B-E12B-4EA4-8264-DB717D356D8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1DE70-A9E0-43D6-822F-06B67FC1E0D8}"/>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06/11/2021</a:t>
            </a:fld>
            <a:endParaRPr lang="en-US"/>
          </a:p>
        </p:txBody>
      </p:sp>
      <p:sp>
        <p:nvSpPr>
          <p:cNvPr id="5" name="Footer Placeholder 4">
            <a:extLst>
              <a:ext uri="{FF2B5EF4-FFF2-40B4-BE49-F238E27FC236}">
                <a16:creationId xmlns:a16="http://schemas.microsoft.com/office/drawing/2014/main" id="{A82CFD0C-C728-4B5F-ABA9-DDF8B7487A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E36CBC-A336-4F76-9DFA-AFABAFB9C90F}"/>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1812634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0091-794A-4249-B455-C848BB7F44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124D2-48FB-4CC2-B903-C77656EDAC6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D410F6-874F-40FF-ABE6-67EA2DE737D0}"/>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5" name="Footer Placeholder 4">
            <a:extLst>
              <a:ext uri="{FF2B5EF4-FFF2-40B4-BE49-F238E27FC236}">
                <a16:creationId xmlns:a16="http://schemas.microsoft.com/office/drawing/2014/main" id="{65697232-36E2-4714-8478-424584DC0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7FB057-1B94-46AF-859C-96E4A08A5237}"/>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2599916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7944-B17A-4DE9-98DB-E1B53D9F00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7DBD5F-FBA9-4AEC-BC09-81D4A618EDF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B8576-FD47-4BCC-8A28-844856130495}"/>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5" name="Footer Placeholder 4">
            <a:extLst>
              <a:ext uri="{FF2B5EF4-FFF2-40B4-BE49-F238E27FC236}">
                <a16:creationId xmlns:a16="http://schemas.microsoft.com/office/drawing/2014/main" id="{DAF46B8D-8D9E-4D8E-A237-22C8612C64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9FCEC-C262-4378-A188-E03EFD91BB64}"/>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2451359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89ED-B8F4-4D00-88A3-5E4666D899B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4930A-562A-45E7-B43E-2C4E3B93E7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866B3D-DB87-48DB-8E2A-71E7B023C39A}"/>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5" name="Footer Placeholder 4">
            <a:extLst>
              <a:ext uri="{FF2B5EF4-FFF2-40B4-BE49-F238E27FC236}">
                <a16:creationId xmlns:a16="http://schemas.microsoft.com/office/drawing/2014/main" id="{E7BCA016-A8CC-4977-9568-F3F3AAEA96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DC0460-5867-4B17-9CB4-BB04D241089F}"/>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1182155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9DC1-50FA-4010-967C-D2098E667C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1E51DB-FBA2-4EE6-B55B-F3A8534ABBE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F4472-A40F-4D44-BEDB-D98ED07B35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079CA8-DC1F-4E40-B9CF-53CE248633DC}"/>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6" name="Footer Placeholder 5">
            <a:extLst>
              <a:ext uri="{FF2B5EF4-FFF2-40B4-BE49-F238E27FC236}">
                <a16:creationId xmlns:a16="http://schemas.microsoft.com/office/drawing/2014/main" id="{DBE4A058-0E6D-41E8-B332-76E5AC640F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B843BE-B292-41D1-8115-69AEB3E665B6}"/>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371846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764B-4421-47F1-BB1C-E8488FCB29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C1C7D5-2A39-4025-8E0F-E239A5B80F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AB1803-A913-4054-B174-DCCE752E4D3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B978C3-04A5-40F8-A6EF-861A148E9C2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ACC94-6F61-4D98-87C5-00751E6A40F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B1D4AC-06E5-44D6-B78F-934ED52D99E6}"/>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8" name="Footer Placeholder 7">
            <a:extLst>
              <a:ext uri="{FF2B5EF4-FFF2-40B4-BE49-F238E27FC236}">
                <a16:creationId xmlns:a16="http://schemas.microsoft.com/office/drawing/2014/main" id="{5FD2C68D-F4FE-4002-9AB8-33968D2D9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AE0EB5-ACCA-4129-9155-B5BAE68D0D6A}"/>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150985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CCD0-DE9A-4BFF-85D6-10875299A0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CF2127-9C29-43F2-AA1D-078DE30838CC}"/>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4" name="Footer Placeholder 3">
            <a:extLst>
              <a:ext uri="{FF2B5EF4-FFF2-40B4-BE49-F238E27FC236}">
                <a16:creationId xmlns:a16="http://schemas.microsoft.com/office/drawing/2014/main" id="{096E8CAE-C2E4-4BDD-AA4A-64DEFB24B5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F4ECC0-6972-4AB7-8CEB-B65793721CAC}"/>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1668863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BAD07-CA20-4FDB-96C3-6D1318472238}"/>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3" name="Footer Placeholder 2">
            <a:extLst>
              <a:ext uri="{FF2B5EF4-FFF2-40B4-BE49-F238E27FC236}">
                <a16:creationId xmlns:a16="http://schemas.microsoft.com/office/drawing/2014/main" id="{F17945CD-2BFA-449B-A4B9-C5F053C65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C4D0A1-723E-4118-9E2C-9263845DDD15}"/>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719004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1E03-BCD6-4C18-BFAF-FAB0BB342F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596BF-0E38-4061-A7C8-E6F85F5FCB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E7BDDE-03A1-4D5E-A471-CE1DDABB752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2AABF-0513-465C-B794-CB7031629DC9}"/>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6" name="Footer Placeholder 5">
            <a:extLst>
              <a:ext uri="{FF2B5EF4-FFF2-40B4-BE49-F238E27FC236}">
                <a16:creationId xmlns:a16="http://schemas.microsoft.com/office/drawing/2014/main" id="{2F357D94-C7DC-4850-80D9-E133C07DF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536EB0-E86C-4C6C-A6FF-62C9408B00EE}"/>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350480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25B1-DAAC-4359-873B-E1E4CF5B5A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5EED5-0200-4196-9C14-5CD331EBD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A14B-84C6-4121-92A4-12C8B3913B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E5472-6FB8-4B5F-A7B4-9402AECA9721}"/>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6" name="Footer Placeholder 5">
            <a:extLst>
              <a:ext uri="{FF2B5EF4-FFF2-40B4-BE49-F238E27FC236}">
                <a16:creationId xmlns:a16="http://schemas.microsoft.com/office/drawing/2014/main" id="{D8E0286E-E783-4062-B2BE-5C92B9596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06EC67-7D55-45F0-ABFC-77FFECB97B72}"/>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98644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88B-094A-4083-9858-9FD8BEB39A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3B43C-C308-49EB-9532-92C77BC7C3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62385-2B5B-4CE7-82FE-2EF66D2C4DAE}"/>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5" name="Footer Placeholder 4">
            <a:extLst>
              <a:ext uri="{FF2B5EF4-FFF2-40B4-BE49-F238E27FC236}">
                <a16:creationId xmlns:a16="http://schemas.microsoft.com/office/drawing/2014/main" id="{015CAD0C-31B7-4438-967C-C4F24F156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E08093-6E4F-4107-90F9-BC80FAD49C73}"/>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692122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A9C4A-3706-4D01-8F39-5280E1939CB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8BF37-C050-4297-AE6D-FA96F28B79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E269F-D654-4902-8D94-E6D8383CB4F5}"/>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06/11/2021</a:t>
            </a:fld>
            <a:endParaRPr lang="en-US"/>
          </a:p>
        </p:txBody>
      </p:sp>
      <p:sp>
        <p:nvSpPr>
          <p:cNvPr id="5" name="Footer Placeholder 4">
            <a:extLst>
              <a:ext uri="{FF2B5EF4-FFF2-40B4-BE49-F238E27FC236}">
                <a16:creationId xmlns:a16="http://schemas.microsoft.com/office/drawing/2014/main" id="{E914B95E-009B-4B31-AA48-BF53B594C4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1598D-F447-4CEB-B0A3-F36334B26334}"/>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927441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2021/11/6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Tree>
    <p:extLst>
      <p:ext uri="{BB962C8B-B14F-4D97-AF65-F5344CB8AC3E}">
        <p14:creationId xmlns:p14="http://schemas.microsoft.com/office/powerpoint/2010/main" val="181705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3482-631A-42CA-80B8-2D8AD6D81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1003B-89A5-4B1F-8D3C-D2E3B855F9BF}"/>
              </a:ext>
            </a:extLst>
          </p:cNvPr>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4" name="Footer Placeholder 3">
            <a:extLst>
              <a:ext uri="{FF2B5EF4-FFF2-40B4-BE49-F238E27FC236}">
                <a16:creationId xmlns:a16="http://schemas.microsoft.com/office/drawing/2014/main" id="{F5799CD1-862A-492B-AC4F-73C10B02C838}"/>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CC0536FC-6EC0-426B-81FA-88A768583636}"/>
              </a:ext>
            </a:extLst>
          </p:cNvPr>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42192242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
        <p:nvSpPr>
          <p:cNvPr id="7" name="TextBox 6">
            <a:extLst>
              <a:ext uri="{FF2B5EF4-FFF2-40B4-BE49-F238E27FC236}">
                <a16:creationId xmlns:a16="http://schemas.microsoft.com/office/drawing/2014/main" id="{AC256446-682A-4070-9A61-22AE0B2AA921}"/>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8" name="TextBox 7">
            <a:extLst>
              <a:ext uri="{FF2B5EF4-FFF2-40B4-BE49-F238E27FC236}">
                <a16:creationId xmlns:a16="http://schemas.microsoft.com/office/drawing/2014/main" id="{DA9A003B-5826-4C70-86E8-7A505CB8888C}"/>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E3BC4769-C7A4-456F-8847-057466BF7E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alendar&#10;&#10;Description automatically generated with medium confidence">
            <a:extLst>
              <a:ext uri="{FF2B5EF4-FFF2-40B4-BE49-F238E27FC236}">
                <a16:creationId xmlns:a16="http://schemas.microsoft.com/office/drawing/2014/main" id="{009663F8-EB7C-4FA5-86E5-40706D87619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56E1CE3-644B-4F08-9517-A0F6BEDA1D84}"/>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101D22C1-FABC-467E-82CA-F3D0F7C6963F}"/>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sp>
        <p:nvSpPr>
          <p:cNvPr id="5" name="TextBox 4">
            <a:extLst>
              <a:ext uri="{FF2B5EF4-FFF2-40B4-BE49-F238E27FC236}">
                <a16:creationId xmlns:a16="http://schemas.microsoft.com/office/drawing/2014/main" id="{DC136D59-9DD3-4DAE-8697-BCD81289EE74}"/>
              </a:ext>
            </a:extLst>
          </p:cNvPr>
          <p:cNvSpPr txBox="1"/>
          <p:nvPr userDrawn="1"/>
        </p:nvSpPr>
        <p:spPr>
          <a:xfrm>
            <a:off x="10629136" y="4479637"/>
            <a:ext cx="781432" cy="369332"/>
          </a:xfrm>
          <a:prstGeom prst="rect">
            <a:avLst/>
          </a:prstGeom>
          <a:noFill/>
        </p:spPr>
        <p:txBody>
          <a:bodyPr wrap="none" rtlCol="0">
            <a:spAutoFit/>
          </a:bodyPr>
          <a:lstStyle/>
          <a:p>
            <a:r>
              <a:rPr lang="en-US">
                <a:solidFill>
                  <a:schemeClr val="accent5">
                    <a:lumMod val="60000"/>
                    <a:lumOff val="40000"/>
                  </a:schemeClr>
                </a:solidFill>
                <a:latin typeface="UTM Ong Do Gia" panose="02040603050506020204" pitchFamily="18" charset="0"/>
              </a:rPr>
              <a:t>KTUTS</a:t>
            </a:r>
          </a:p>
        </p:txBody>
      </p:sp>
      <p:pic>
        <p:nvPicPr>
          <p:cNvPr id="6" name="Picture 5" descr="A picture containing diagram&#10;&#10;Description automatically generated">
            <a:extLst>
              <a:ext uri="{FF2B5EF4-FFF2-40B4-BE49-F238E27FC236}">
                <a16:creationId xmlns:a16="http://schemas.microsoft.com/office/drawing/2014/main" id="{FD6049EB-B0C8-4E8C-B15A-B2552A10107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extLst>
      <p:ext uri="{BB962C8B-B14F-4D97-AF65-F5344CB8AC3E}">
        <p14:creationId xmlns:p14="http://schemas.microsoft.com/office/powerpoint/2010/main" val="26721010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E43A05-723E-46F0-B2BF-08018732D0AB}"/>
              </a:ext>
            </a:extLst>
          </p:cNvPr>
          <p:cNvPicPr>
            <a:picLocks noChangeAspect="1"/>
          </p:cNvPicPr>
          <p:nvPr userDrawn="1"/>
        </p:nvPicPr>
        <p:blipFill>
          <a:blip r:embed="rId13">
            <a:alphaModFix amt="85000"/>
            <a:extLst>
              <a:ext uri="{28A0092B-C50C-407E-A947-70E740481C1C}">
                <a14:useLocalDpi xmlns:a14="http://schemas.microsoft.com/office/drawing/2010/main" val="0"/>
              </a:ext>
            </a:extLst>
          </a:blip>
          <a:stretch>
            <a:fillRect/>
          </a:stretch>
        </p:blipFill>
        <p:spPr>
          <a:xfrm>
            <a:off x="0" y="2702"/>
            <a:ext cx="12192000" cy="6852596"/>
          </a:xfrm>
          <a:prstGeom prst="rect">
            <a:avLst/>
          </a:prstGeom>
        </p:spPr>
      </p:pic>
      <p:sp>
        <p:nvSpPr>
          <p:cNvPr id="3" name="TextBox 2">
            <a:extLst>
              <a:ext uri="{FF2B5EF4-FFF2-40B4-BE49-F238E27FC236}">
                <a16:creationId xmlns:a16="http://schemas.microsoft.com/office/drawing/2014/main" id="{C98953C9-07DD-489E-BB20-98642F3988B2}"/>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4ED4930F-DF33-4A25-9CCB-7B87E7DFE80F}"/>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4920B861-B1F2-4413-BE79-000A3424AB7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extLst>
      <p:ext uri="{BB962C8B-B14F-4D97-AF65-F5344CB8AC3E}">
        <p14:creationId xmlns:p14="http://schemas.microsoft.com/office/powerpoint/2010/main" val="4607988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 transport&#10;&#10;Description automatically generated">
            <a:extLst>
              <a:ext uri="{FF2B5EF4-FFF2-40B4-BE49-F238E27FC236}">
                <a16:creationId xmlns:a16="http://schemas.microsoft.com/office/drawing/2014/main" id="{1D769049-921B-4EDC-932D-448B72948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264272" cy="6858000"/>
          </a:xfrm>
          <a:prstGeom prst="rect">
            <a:avLst/>
          </a:prstGeom>
        </p:spPr>
      </p:pic>
      <p:sp>
        <p:nvSpPr>
          <p:cNvPr id="3" name="TextBox 2">
            <a:extLst>
              <a:ext uri="{FF2B5EF4-FFF2-40B4-BE49-F238E27FC236}">
                <a16:creationId xmlns:a16="http://schemas.microsoft.com/office/drawing/2014/main" id="{67868366-FA10-4C00-89CC-CA79F3A1B5C2}"/>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E5AFA2CD-3CAC-43D3-819C-C0E8290ABABF}"/>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607B754C-1B05-4D1F-B023-7B2AF6770E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extLst>
      <p:ext uri="{BB962C8B-B14F-4D97-AF65-F5344CB8AC3E}">
        <p14:creationId xmlns:p14="http://schemas.microsoft.com/office/powerpoint/2010/main" val="165606926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2021/11/6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Medium" pitchFamily="34" charset="-122"/>
            </a:endParaRPr>
          </a:p>
        </p:txBody>
      </p:sp>
      <p:sp>
        <p:nvSpPr>
          <p:cNvPr id="12" name="TextBox 11">
            <a:extLst>
              <a:ext uri="{FF2B5EF4-FFF2-40B4-BE49-F238E27FC236}">
                <a16:creationId xmlns:a16="http://schemas.microsoft.com/office/drawing/2014/main" id="{B3AC0BB3-6284-4EDA-A6D0-4D6AF0435EB9}"/>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13" name="TextBox 12">
            <a:extLst>
              <a:ext uri="{FF2B5EF4-FFF2-40B4-BE49-F238E27FC236}">
                <a16:creationId xmlns:a16="http://schemas.microsoft.com/office/drawing/2014/main" id="{5FD4797A-731D-4F73-A4F4-1BE726F2503B}"/>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716913D5-2E74-4697-ACC6-2E32BD56533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95"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11" Type="http://schemas.openxmlformats.org/officeDocument/2006/relationships/image" Target="../media/image25.png"/><Relationship Id="rId5" Type="http://schemas.openxmlformats.org/officeDocument/2006/relationships/slideLayout" Target="../slideLayouts/slideLayout41.xml"/><Relationship Id="rId10" Type="http://schemas.openxmlformats.org/officeDocument/2006/relationships/image" Target="../media/image37.png"/><Relationship Id="rId4" Type="http://schemas.openxmlformats.org/officeDocument/2006/relationships/audio" Target="../media/media4.mp3"/><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slide" Target="slide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9.xml"/><Relationship Id="rId11" Type="http://schemas.openxmlformats.org/officeDocument/2006/relationships/image" Target="../media/image25.png"/><Relationship Id="rId5" Type="http://schemas.openxmlformats.org/officeDocument/2006/relationships/slideLayout" Target="../slideLayouts/slideLayout41.xml"/><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audio" Target="../media/media6.mp3"/><Relationship Id="rId9" Type="http://schemas.openxmlformats.org/officeDocument/2006/relationships/image" Target="../media/image40.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slide" Target="slide13.xml"/><Relationship Id="rId11"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12.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15.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slide" Target="slide16.xml"/><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slide" Target="slide13.xml"/><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17.xml"/><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15.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slide" Target="slide19.xml"/><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6.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21.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slide" Target="slide23.xml"/><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22.xml"/><Relationship Id="rId14" Type="http://schemas.openxmlformats.org/officeDocument/2006/relationships/slide" Target="slide7.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1.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24.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slide" Target="slide26.xml"/><Relationship Id="rId12"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4.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4.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27.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29.xml"/><Relationship Id="rId12"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28.xml"/><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7.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30.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notesSlide" Target="../notesSlides/notesSlide16.xml"/><Relationship Id="rId9" Type="http://schemas.openxmlformats.org/officeDocument/2006/relationships/image" Target="../media/image5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9.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2.wdp"/><Relationship Id="rId3" Type="http://schemas.openxmlformats.org/officeDocument/2006/relationships/slideLayout" Target="../slideLayouts/slideLayout30.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7.xml"/><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slide" Target="slide8.xml"/><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41.xml"/><Relationship Id="rId10" Type="http://schemas.openxmlformats.org/officeDocument/2006/relationships/image" Target="../media/image37.png"/><Relationship Id="rId4" Type="http://schemas.openxmlformats.org/officeDocument/2006/relationships/audio" Target="../media/media4.mp3"/><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6.xml"/><Relationship Id="rId11" Type="http://schemas.openxmlformats.org/officeDocument/2006/relationships/image" Target="../media/image25.png"/><Relationship Id="rId5" Type="http://schemas.openxmlformats.org/officeDocument/2006/relationships/slideLayout" Target="../slideLayouts/slideLayout30.xml"/><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audio" Target="../media/media6.mp3"/><Relationship Id="rId9" Type="http://schemas.openxmlformats.org/officeDocument/2006/relationships/image" Target="../media/image40.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slide" Target="slide10.xml"/><Relationship Id="rId4" Type="http://schemas.openxmlformats.org/officeDocument/2006/relationships/audio" Target="../media/audio1.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id="{AF4CEC20-AEE5-4951-BACE-CCFA76697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73" y="0"/>
            <a:ext cx="10229088" cy="3408607"/>
          </a:xfrm>
          <a:prstGeom prst="rect">
            <a:avLst/>
          </a:prstGeom>
        </p:spPr>
      </p:pic>
      <p:pic>
        <p:nvPicPr>
          <p:cNvPr id="13" name="图片 11">
            <a:extLst>
              <a:ext uri="{FF2B5EF4-FFF2-40B4-BE49-F238E27FC236}">
                <a16:creationId xmlns:a16="http://schemas.microsoft.com/office/drawing/2014/main" id="{FA3318C8-F8B4-4037-BBF4-E1A0E97F0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1947" y="1587672"/>
            <a:ext cx="5664500" cy="5270328"/>
          </a:xfrm>
          <a:prstGeom prst="rect">
            <a:avLst/>
          </a:prstGeom>
        </p:spPr>
      </p:pic>
      <p:grpSp>
        <p:nvGrpSpPr>
          <p:cNvPr id="4" name="Group 3">
            <a:extLst>
              <a:ext uri="{FF2B5EF4-FFF2-40B4-BE49-F238E27FC236}">
                <a16:creationId xmlns:a16="http://schemas.microsoft.com/office/drawing/2014/main" id="{A1030767-7065-4315-B5DF-D55CE56BB35F}"/>
              </a:ext>
            </a:extLst>
          </p:cNvPr>
          <p:cNvGrpSpPr/>
          <p:nvPr/>
        </p:nvGrpSpPr>
        <p:grpSpPr>
          <a:xfrm>
            <a:off x="1860056" y="218369"/>
            <a:ext cx="8193455" cy="4844909"/>
            <a:chOff x="1860056" y="218369"/>
            <a:chExt cx="8193455" cy="4844909"/>
          </a:xfrm>
        </p:grpSpPr>
        <p:pic>
          <p:nvPicPr>
            <p:cNvPr id="12"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7">
              <a:extLst>
                <a:ext uri="{28A0092B-C50C-407E-A947-70E740481C1C}">
                  <a14:useLocalDpi xmlns:a14="http://schemas.microsoft.com/office/drawing/2010/main" val="0"/>
                </a:ext>
              </a:extLst>
            </a:blip>
            <a:srcRect t="18309" r="63387" b="43217"/>
            <a:stretch>
              <a:fillRect/>
            </a:stretch>
          </p:blipFill>
          <p:spPr>
            <a:xfrm>
              <a:off x="1860056" y="218369"/>
              <a:ext cx="8193455" cy="4844909"/>
            </a:xfrm>
            <a:prstGeom prst="rect">
              <a:avLst/>
            </a:prstGeom>
          </p:spPr>
        </p:pic>
        <p:grpSp>
          <p:nvGrpSpPr>
            <p:cNvPr id="21"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36"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37"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38"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9"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40"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22"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23"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24"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31"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4"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grpSp>
        <p:nvGrpSpPr>
          <p:cNvPr id="19" name="组合 18">
            <a:extLst>
              <a:ext uri="{FF2B5EF4-FFF2-40B4-BE49-F238E27FC236}">
                <a16:creationId xmlns:a16="http://schemas.microsoft.com/office/drawing/2014/main" id="{901DC769-56FE-4952-B781-437CB6BFD6BA}"/>
              </a:ext>
            </a:extLst>
          </p:cNvPr>
          <p:cNvGrpSpPr/>
          <p:nvPr/>
        </p:nvGrpSpPr>
        <p:grpSpPr>
          <a:xfrm>
            <a:off x="-19476" y="3373016"/>
            <a:ext cx="12265026" cy="3490959"/>
            <a:chOff x="-1" y="3406111"/>
            <a:chExt cx="12265026" cy="3490959"/>
          </a:xfrm>
        </p:grpSpPr>
        <p:pic>
          <p:nvPicPr>
            <p:cNvPr id="18" name="图片 17">
              <a:extLst>
                <a:ext uri="{FF2B5EF4-FFF2-40B4-BE49-F238E27FC236}">
                  <a16:creationId xmlns:a16="http://schemas.microsoft.com/office/drawing/2014/main" id="{63C1D7D9-D8F7-48AD-92A0-C39668523C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096"/>
            <a:stretch/>
          </p:blipFill>
          <p:spPr>
            <a:xfrm>
              <a:off x="5407025" y="3406111"/>
              <a:ext cx="6858000" cy="3490959"/>
            </a:xfrm>
            <a:prstGeom prst="rect">
              <a:avLst/>
            </a:prstGeom>
          </p:spPr>
        </p:pic>
        <p:pic>
          <p:nvPicPr>
            <p:cNvPr id="33" name="图片 32">
              <a:extLst>
                <a:ext uri="{FF2B5EF4-FFF2-40B4-BE49-F238E27FC236}">
                  <a16:creationId xmlns:a16="http://schemas.microsoft.com/office/drawing/2014/main" id="{BBBD0FE5-7D2E-44A7-84B2-3A1EF7EB80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8" t="55374"/>
            <a:stretch/>
          </p:blipFill>
          <p:spPr>
            <a:xfrm>
              <a:off x="-1" y="3836629"/>
              <a:ext cx="5845893" cy="3060441"/>
            </a:xfrm>
            <a:prstGeom prst="rect">
              <a:avLst/>
            </a:prstGeom>
          </p:spPr>
        </p:pic>
      </p:grpSp>
      <p:pic>
        <p:nvPicPr>
          <p:cNvPr id="25"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sp>
        <p:nvSpPr>
          <p:cNvPr id="20" name="TextBox 19">
            <a:extLst>
              <a:ext uri="{FF2B5EF4-FFF2-40B4-BE49-F238E27FC236}">
                <a16:creationId xmlns:a16="http://schemas.microsoft.com/office/drawing/2014/main" id="{9864383F-37B2-4174-9524-9F9C7E488EBA}"/>
              </a:ext>
            </a:extLst>
          </p:cNvPr>
          <p:cNvSpPr txBox="1"/>
          <p:nvPr/>
        </p:nvSpPr>
        <p:spPr>
          <a:xfrm>
            <a:off x="2622680" y="2105561"/>
            <a:ext cx="6946640" cy="1323439"/>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a:ln w="38100">
                  <a:noFill/>
                </a:ln>
                <a:gradFill>
                  <a:gsLst>
                    <a:gs pos="0">
                      <a:schemeClr val="accent1">
                        <a:lumMod val="5000"/>
                        <a:lumOff val="95000"/>
                      </a:schemeClr>
                    </a:gs>
                    <a:gs pos="29000">
                      <a:srgbClr val="3FFF96"/>
                    </a:gs>
                    <a:gs pos="52000">
                      <a:srgbClr val="00DA63"/>
                    </a:gs>
                    <a:gs pos="83000">
                      <a:srgbClr val="009242"/>
                    </a:gs>
                  </a:gsLst>
                  <a:lin ang="5400000" scaled="1"/>
                </a:gradFill>
                <a:latin typeface="UTM Showcard" panose="02040603050506020204" pitchFamily="18" charset="0"/>
                <a:ea typeface="方正黑体简体" panose="03000509000000000000" pitchFamily="65" charset="-122"/>
                <a:cs typeface="Arial" panose="020B0604020202020204" pitchFamily="34" charset="0"/>
              </a:rPr>
              <a:t>Tiếng việt 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25"/>
                                        </p:tgtEl>
                                        <p:attrNameLst>
                                          <p:attrName>ppt_x</p:attrName>
                                          <p:attrName>ppt_y</p:attrName>
                                        </p:attrNameLst>
                                      </p:cBhvr>
                                      <p:rCtr x="-10417" y="784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20"/>
                                        </p:tgtEl>
                                        <p:attrNameLst>
                                          <p:attrName>style.visibility</p:attrName>
                                        </p:attrNameLst>
                                      </p:cBhvr>
                                      <p:to>
                                        <p:strVal val="visible"/>
                                      </p:to>
                                    </p:set>
                                    <p:set>
                                      <p:cBhvr>
                                        <p:cTn id="25" dur="227" fill="hold">
                                          <p:stCondLst>
                                            <p:cond delay="0"/>
                                          </p:stCondLst>
                                        </p:cTn>
                                        <p:tgtEl>
                                          <p:spTgt spid="20"/>
                                        </p:tgtEl>
                                        <p:attrNameLst>
                                          <p:attrName>style.rotation</p:attrName>
                                        </p:attrNameLst>
                                      </p:cBhvr>
                                      <p:to>
                                        <p:strVal val="-45.0"/>
                                      </p:to>
                                    </p:set>
                                    <p:anim calcmode="lin" valueType="num">
                                      <p:cBhvr>
                                        <p:cTn id="26" dur="227" fill="hold">
                                          <p:stCondLst>
                                            <p:cond delay="227"/>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3012363"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charset="0"/>
                </a:rPr>
                <a:t>Đúng</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3384038"/>
            <a:ext cx="5321525"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97678" y="631696"/>
            <a:ext cx="7176760"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40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Những từ ngữ nào giúp em trả lời đúng câu hỏi 2?</a:t>
            </a:r>
            <a:endParaRPr lang="en-US" sz="40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endParaRPr>
          </a:p>
        </p:txBody>
      </p:sp>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7690" y="3383887"/>
            <a:ext cx="5296727" cy="1422439"/>
          </a:xfrm>
          <a:prstGeom prst="rect">
            <a:avLst/>
          </a:prstGeom>
        </p:spPr>
      </p:pic>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6439" y="5222488"/>
            <a:ext cx="7119258" cy="1422439"/>
          </a:xfrm>
          <a:prstGeom prst="rect">
            <a:avLst/>
          </a:prstGeom>
        </p:spPr>
      </p:pic>
      <p:grpSp>
        <p:nvGrpSpPr>
          <p:cNvPr id="35" name="Group 34"/>
          <p:cNvGrpSpPr/>
          <p:nvPr/>
        </p:nvGrpSpPr>
        <p:grpSpPr>
          <a:xfrm>
            <a:off x="4704583" y="3210209"/>
            <a:ext cx="1001611" cy="1531482"/>
            <a:chOff x="3985437" y="2941753"/>
            <a:chExt cx="1001611" cy="1531482"/>
          </a:xfrm>
        </p:grpSpPr>
        <p:pic>
          <p:nvPicPr>
            <p:cNvPr id="15" name="Picture 14">
              <a:hlinkClick r:id="rId6"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6"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6657611" y="3111167"/>
            <a:ext cx="1001611" cy="1570159"/>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2172417" y="4777996"/>
            <a:ext cx="1333064" cy="1866931"/>
            <a:chOff x="6780706" y="4686364"/>
            <a:chExt cx="1333064" cy="1866931"/>
          </a:xfrm>
        </p:grpSpPr>
        <p:pic>
          <p:nvPicPr>
            <p:cNvPr id="27" name="Picture 26">
              <a:hlinkClick r:id="rId8"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8"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8" action="ppaction://hlinksldjump"/>
          </p:cNvPr>
          <p:cNvSpPr txBox="1"/>
          <p:nvPr/>
        </p:nvSpPr>
        <p:spPr>
          <a:xfrm>
            <a:off x="3441700" y="5245607"/>
            <a:ext cx="6436911"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Sóng biển, cửa biển, xóm lưới, làng biển, lưới</a:t>
            </a:r>
          </a:p>
        </p:txBody>
      </p:sp>
      <p:sp>
        <p:nvSpPr>
          <p:cNvPr id="33" name="TextBox 32">
            <a:hlinkClick r:id="rId6" action="ppaction://hlinksldjump"/>
          </p:cNvPr>
          <p:cNvSpPr txBox="1"/>
          <p:nvPr/>
        </p:nvSpPr>
        <p:spPr>
          <a:xfrm>
            <a:off x="7732954" y="3381547"/>
            <a:ext cx="4099541"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pPr algn="ctr"/>
            <a:r>
              <a:rPr lang="en-US"/>
              <a:t>Núi Ba Thê vòi vọi xanh lam</a:t>
            </a:r>
            <a:endParaRPr lang="en-US" dirty="0"/>
          </a:p>
        </p:txBody>
      </p:sp>
      <p:sp>
        <p:nvSpPr>
          <p:cNvPr id="34" name="TextBox 33">
            <a:hlinkClick r:id="rId6" action="ppaction://hlinksldjump"/>
          </p:cNvPr>
          <p:cNvSpPr txBox="1"/>
          <p:nvPr/>
        </p:nvSpPr>
        <p:spPr>
          <a:xfrm>
            <a:off x="531311" y="3381547"/>
            <a:ext cx="4378040"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pPr algn="ctr"/>
            <a:r>
              <a:rPr lang="en-US"/>
              <a:t>Các mái nhà chen chúc</a:t>
            </a:r>
          </a:p>
        </p:txBody>
      </p:sp>
    </p:spTree>
    <p:extLst>
      <p:ext uri="{BB962C8B-B14F-4D97-AF65-F5344CB8AC3E}">
        <p14:creationId xmlns:p14="http://schemas.microsoft.com/office/powerpoint/2010/main" val="25873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heckerboard(across)">
                                      <p:cBhvr>
                                        <p:cTn id="40"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checkerboard(across)">
                                      <p:cBhvr>
                                        <p:cTn id="51" dur="500"/>
                                        <p:tgtEl>
                                          <p:spTgt spid="38"/>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pic>
        <p:nvPicPr>
          <p:cNvPr id="13" name="Picture 12">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128927" y="5207669"/>
            <a:ext cx="1752296" cy="1650331"/>
          </a:xfrm>
          <a:prstGeom prst="rect">
            <a:avLst/>
          </a:prstGeom>
        </p:spPr>
      </p:pic>
    </p:spTree>
    <p:extLst>
      <p:ext uri="{BB962C8B-B14F-4D97-AF65-F5344CB8AC3E}">
        <p14:creationId xmlns:p14="http://schemas.microsoft.com/office/powerpoint/2010/main" val="39445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13111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4082" y="419100"/>
            <a:ext cx="10687318" cy="1955800"/>
            <a:chOff x="514082" y="419100"/>
            <a:chExt cx="10687318" cy="19558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82" y="419100"/>
              <a:ext cx="1990635" cy="195580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145173" y="612857"/>
            <a:ext cx="8297989"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Những từ ngữ nào cho thấy núi Ba Thê là một ngọn núi cao?</a:t>
            </a:r>
            <a:endPar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endParaRPr>
          </a:p>
        </p:txBody>
      </p:sp>
      <p:pic>
        <p:nvPicPr>
          <p:cNvPr id="23" name="Picture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2377" y="5155386"/>
            <a:ext cx="4978045"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9"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3075522" y="4684832"/>
            <a:ext cx="1333064" cy="1866931"/>
            <a:chOff x="6780706" y="4686364"/>
            <a:chExt cx="1333064" cy="1866931"/>
          </a:xfrm>
        </p:grpSpPr>
        <p:pic>
          <p:nvPicPr>
            <p:cNvPr id="27" name="Picture 26">
              <a:hlinkClick r:id="rId7"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2" name="TextBox 31">
            <a:hlinkClick r:id="rId7" action="ppaction://hlinksldjump"/>
          </p:cNvPr>
          <p:cNvSpPr txBox="1"/>
          <p:nvPr/>
        </p:nvSpPr>
        <p:spPr>
          <a:xfrm>
            <a:off x="4396412" y="5122901"/>
            <a:ext cx="4032231"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Hiện trắng những cánh cò</a:t>
            </a:r>
            <a:endParaRPr lang="en-US" dirty="0"/>
          </a:p>
        </p:txBody>
      </p:sp>
      <p:sp>
        <p:nvSpPr>
          <p:cNvPr id="33" name="TextBox 32">
            <a:hlinkClick r:id="rId9" action="ppaction://hlinksldjump"/>
          </p:cNvPr>
          <p:cNvSpPr txBox="1"/>
          <p:nvPr/>
        </p:nvSpPr>
        <p:spPr>
          <a:xfrm>
            <a:off x="8421519" y="3650738"/>
            <a:ext cx="1933543" cy="769441"/>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Vòi vọi</a:t>
            </a:r>
            <a:endParaRPr lang="en-US" dirty="0"/>
          </a:p>
        </p:txBody>
      </p:sp>
      <p:sp>
        <p:nvSpPr>
          <p:cNvPr id="34" name="TextBox 33">
            <a:hlinkClick r:id="rId7" action="ppaction://hlinksldjump"/>
          </p:cNvPr>
          <p:cNvSpPr txBox="1"/>
          <p:nvPr/>
        </p:nvSpPr>
        <p:spPr>
          <a:xfrm>
            <a:off x="1345602" y="3622836"/>
            <a:ext cx="2607509" cy="769441"/>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Xanh lam</a:t>
            </a:r>
            <a:endParaRPr lang="en-US" dirty="0"/>
          </a:p>
        </p:txBody>
      </p:sp>
    </p:spTree>
    <p:extLst>
      <p:ext uri="{BB962C8B-B14F-4D97-AF65-F5344CB8AC3E}">
        <p14:creationId xmlns:p14="http://schemas.microsoft.com/office/powerpoint/2010/main" val="41743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heckerboard(across)">
                                      <p:cBhvr>
                                        <p:cTn id="48" dur="500"/>
                                        <p:tgtEl>
                                          <p:spTgt spid="32"/>
                                        </p:tgtEl>
                                      </p:cBhvr>
                                    </p:animEffect>
                                  </p:childTnLst>
                                </p:cTn>
                              </p:par>
                              <p:par>
                                <p:cTn id="49" presetID="5" presetClass="entr" presetSubtype="1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checkerboard(across)">
                                      <p:cBhvr>
                                        <p:cTn id="51" dur="500"/>
                                        <p:tgtEl>
                                          <p:spTgt spid="38"/>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6622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3957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666" y="3384038"/>
            <a:ext cx="4857876"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3958" y="3282481"/>
            <a:ext cx="517576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2980085" y="594574"/>
            <a:ext cx="7187646"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Tiếng </a:t>
            </a:r>
            <a:r>
              <a:rPr lang="en-US" sz="3600" b="1" kern="0" spc="50">
                <a:ln w="9525" cmpd="sng">
                  <a:solidFill>
                    <a:schemeClr val="tx1">
                      <a:lumMod val="85000"/>
                      <a:lumOff val="15000"/>
                    </a:schemeClr>
                  </a:solidFill>
                  <a:prstDash val="solid"/>
                </a:ln>
                <a:solidFill>
                  <a:srgbClr val="EB701D"/>
                </a:solidFill>
                <a:highlight>
                  <a:srgbClr val="00FFFF"/>
                </a:highlight>
                <a:latin typeface="UTM Guanine" panose="02040603050506020204" pitchFamily="18" charset="0"/>
                <a:ea typeface="Tahoma" panose="020B0604030504040204" pitchFamily="34" charset="0"/>
                <a:cs typeface="Tahoma" panose="020B0604030504040204" pitchFamily="34" charset="0"/>
              </a:rPr>
              <a:t>yêu</a:t>
            </a: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gồm những bộ phận cấu tạo nào?</a:t>
            </a:r>
          </a:p>
        </p:txBody>
      </p:sp>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3254" y="5142495"/>
            <a:ext cx="5628831" cy="1422439"/>
          </a:xfrm>
          <a:prstGeom prst="rect">
            <a:avLst/>
          </a:prstGeom>
        </p:spPr>
      </p:pic>
      <p:grpSp>
        <p:nvGrpSpPr>
          <p:cNvPr id="35" name="Group 34"/>
          <p:cNvGrpSpPr/>
          <p:nvPr/>
        </p:nvGrpSpPr>
        <p:grpSpPr>
          <a:xfrm>
            <a:off x="4248003" y="2973906"/>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6" name="Group 35"/>
          <p:cNvGrpSpPr/>
          <p:nvPr/>
        </p:nvGrpSpPr>
        <p:grpSpPr>
          <a:xfrm flipH="1">
            <a:off x="6414132" y="3033260"/>
            <a:ext cx="1019066" cy="1478979"/>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256412" y="4683256"/>
              <a:ext cx="734344" cy="1044603"/>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3202152" y="4701442"/>
            <a:ext cx="1333064" cy="1866931"/>
            <a:chOff x="6780706" y="4686364"/>
            <a:chExt cx="1333064" cy="1866931"/>
          </a:xfrm>
        </p:grpSpPr>
        <p:pic>
          <p:nvPicPr>
            <p:cNvPr id="27" name="Picture 26">
              <a:hlinkClick r:id="rId7"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9" action="ppaction://hlinksldjump"/>
          </p:cNvPr>
          <p:cNvSpPr txBox="1"/>
          <p:nvPr/>
        </p:nvSpPr>
        <p:spPr>
          <a:xfrm>
            <a:off x="7374151" y="3592777"/>
            <a:ext cx="4817850" cy="707886"/>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sz="4000"/>
              <a:t>Chỉ có vần và thanh</a:t>
            </a:r>
            <a:endParaRPr lang="en-US" sz="4000" dirty="0"/>
          </a:p>
        </p:txBody>
      </p:sp>
      <p:sp>
        <p:nvSpPr>
          <p:cNvPr id="32" name="TextBox 31">
            <a:hlinkClick r:id="rId7" action="ppaction://hlinksldjump"/>
          </p:cNvPr>
          <p:cNvSpPr txBox="1"/>
          <p:nvPr/>
        </p:nvSpPr>
        <p:spPr>
          <a:xfrm>
            <a:off x="4368475" y="5468993"/>
            <a:ext cx="5243610" cy="707886"/>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sz="4000"/>
              <a:t>Chỉ có âm đầu và vần</a:t>
            </a:r>
            <a:endParaRPr lang="en-US" sz="4000" dirty="0"/>
          </a:p>
        </p:txBody>
      </p:sp>
      <p:sp>
        <p:nvSpPr>
          <p:cNvPr id="34" name="TextBox 33">
            <a:hlinkClick r:id="rId7" action="ppaction://hlinksldjump"/>
          </p:cNvPr>
          <p:cNvSpPr txBox="1"/>
          <p:nvPr/>
        </p:nvSpPr>
        <p:spPr>
          <a:xfrm>
            <a:off x="1094195" y="3710536"/>
            <a:ext cx="2887329" cy="769441"/>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Chỉ có vần</a:t>
            </a:r>
            <a:endParaRPr lang="en-US" dirty="0"/>
          </a:p>
        </p:txBody>
      </p:sp>
    </p:spTree>
    <p:extLst>
      <p:ext uri="{BB962C8B-B14F-4D97-AF65-F5344CB8AC3E}">
        <p14:creationId xmlns:p14="http://schemas.microsoft.com/office/powerpoint/2010/main"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par>
                                <p:cTn id="38" presetID="5" presetClass="entr" presetSubtype="1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heckerboard(across)">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checkerboard(across)">
                                      <p:cBhvr>
                                        <p:cTn id="45" dur="500"/>
                                        <p:tgtEl>
                                          <p:spTgt spid="32"/>
                                        </p:tgtEl>
                                      </p:cBhvr>
                                    </p:animEffect>
                                  </p:childTnLst>
                                </p:cTn>
                              </p:par>
                              <p:par>
                                <p:cTn id="46" presetID="5" presetClass="entr" presetSubtype="1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heckerboard(across)">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49" presetID="5" presetClass="entr" presetSubtype="1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heckerboard(across)">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490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F38D8E0-169C-4BE8-81F5-40C2EC5141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77" y="271206"/>
            <a:ext cx="5661423" cy="4805619"/>
          </a:xfrm>
          <a:prstGeom prst="rect">
            <a:avLst/>
          </a:prstGeom>
        </p:spPr>
      </p:pic>
      <p:pic>
        <p:nvPicPr>
          <p:cNvPr id="5" name="图片 4">
            <a:extLst>
              <a:ext uri="{FF2B5EF4-FFF2-40B4-BE49-F238E27FC236}">
                <a16:creationId xmlns:a16="http://schemas.microsoft.com/office/drawing/2014/main" id="{880CA7AB-E02F-49F7-8F10-2C164985C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9588" y="711200"/>
            <a:ext cx="4484083" cy="6146800"/>
          </a:xfrm>
          <a:prstGeom prst="rect">
            <a:avLst/>
          </a:prstGeom>
        </p:spPr>
      </p:pic>
      <p:pic>
        <p:nvPicPr>
          <p:cNvPr id="3" name="图片 2">
            <a:extLst>
              <a:ext uri="{FF2B5EF4-FFF2-40B4-BE49-F238E27FC236}">
                <a16:creationId xmlns:a16="http://schemas.microsoft.com/office/drawing/2014/main" id="{11C8FA62-D98F-4484-9095-1080ABEE97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234"/>
          <a:stretch/>
        </p:blipFill>
        <p:spPr>
          <a:xfrm>
            <a:off x="7343774" y="4447517"/>
            <a:ext cx="4848225" cy="2410483"/>
          </a:xfrm>
          <a:prstGeom prst="rect">
            <a:avLst/>
          </a:prstGeom>
        </p:spPr>
      </p:pic>
      <p:pic>
        <p:nvPicPr>
          <p:cNvPr id="9" name="图片 19">
            <a:extLst>
              <a:ext uri="{FF2B5EF4-FFF2-40B4-BE49-F238E27FC236}">
                <a16:creationId xmlns:a16="http://schemas.microsoft.com/office/drawing/2014/main" id="{AA656D43-144E-45D7-A6A2-54FD0FAC44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0" y="4328108"/>
            <a:ext cx="3176216" cy="2529892"/>
          </a:xfrm>
          <a:prstGeom prst="rect">
            <a:avLst/>
          </a:prstGeom>
        </p:spPr>
      </p:pic>
      <p:sp>
        <p:nvSpPr>
          <p:cNvPr id="10" name="TextBox 9">
            <a:extLst>
              <a:ext uri="{FF2B5EF4-FFF2-40B4-BE49-F238E27FC236}">
                <a16:creationId xmlns:a16="http://schemas.microsoft.com/office/drawing/2014/main" id="{56D5D6E8-06AA-4868-BB9A-32DE913437B1}"/>
              </a:ext>
            </a:extLst>
          </p:cNvPr>
          <p:cNvSpPr txBox="1"/>
          <p:nvPr/>
        </p:nvSpPr>
        <p:spPr>
          <a:xfrm>
            <a:off x="102988" y="3532338"/>
            <a:ext cx="7086600" cy="707886"/>
          </a:xfrm>
          <a:prstGeom prst="rect">
            <a:avLst/>
          </a:prstGeom>
          <a:noFill/>
        </p:spPr>
        <p:txBody>
          <a:bodyPr wrap="square">
            <a:spAutoFit/>
            <a:scene3d>
              <a:camera prst="orthographicFront"/>
              <a:lightRig rig="threePt" dir="t"/>
            </a:scene3d>
            <a:sp3d extrusionH="57150">
              <a:bevelT w="38100" h="38100"/>
            </a:sp3d>
          </a:bodyPr>
          <a:lstStyle/>
          <a:p>
            <a:pPr algn="ctr"/>
            <a:r>
              <a:rPr lang="en-GB" sz="4000" b="1" cap="all">
                <a:ln w="38100">
                  <a:noFill/>
                </a:ln>
                <a:solidFill>
                  <a:srgbClr val="C00000"/>
                </a:solidFill>
                <a:latin typeface="UVN Binh Duong" pitchFamily="2" charset="0"/>
                <a:ea typeface="方正黑体简体" panose="03000509000000000000" pitchFamily="65" charset="-122"/>
                <a:cs typeface="Arial" panose="020B0604020202020204" pitchFamily="34" charset="0"/>
              </a:rPr>
              <a:t>Tuần 10 – Tiết 7</a:t>
            </a:r>
          </a:p>
        </p:txBody>
      </p:sp>
      <p:grpSp>
        <p:nvGrpSpPr>
          <p:cNvPr id="11" name="Group 10">
            <a:extLst>
              <a:ext uri="{FF2B5EF4-FFF2-40B4-BE49-F238E27FC236}">
                <a16:creationId xmlns:a16="http://schemas.microsoft.com/office/drawing/2014/main" id="{E2FC912D-99D2-45B6-8F5D-C2C29FBECF13}"/>
              </a:ext>
            </a:extLst>
          </p:cNvPr>
          <p:cNvGrpSpPr/>
          <p:nvPr/>
        </p:nvGrpSpPr>
        <p:grpSpPr>
          <a:xfrm>
            <a:off x="907850" y="1962678"/>
            <a:ext cx="5699523" cy="1569806"/>
            <a:chOff x="-151630" y="167002"/>
            <a:chExt cx="12343630" cy="1569806"/>
          </a:xfrm>
        </p:grpSpPr>
        <p:sp>
          <p:nvSpPr>
            <p:cNvPr id="12" name="TextBox 11">
              <a:extLst>
                <a:ext uri="{FF2B5EF4-FFF2-40B4-BE49-F238E27FC236}">
                  <a16:creationId xmlns:a16="http://schemas.microsoft.com/office/drawing/2014/main" id="{D90B1F80-2C24-4942-B7DE-2A397571B21E}"/>
                </a:ext>
              </a:extLst>
            </p:cNvPr>
            <p:cNvSpPr txBox="1"/>
            <p:nvPr/>
          </p:nvSpPr>
          <p:spPr>
            <a:xfrm>
              <a:off x="0" y="167148"/>
              <a:ext cx="12192000" cy="1569660"/>
            </a:xfrm>
            <a:prstGeom prst="rect">
              <a:avLst/>
            </a:prstGeom>
            <a:noFill/>
          </p:spPr>
          <p:txBody>
            <a:bodyPr wrap="square" rtlCol="0">
              <a:spAutoFit/>
            </a:bodyPr>
            <a:lstStyle/>
            <a:p>
              <a:pPr algn="ctr"/>
              <a:r>
                <a:rPr lang="en-US" sz="9600">
                  <a:solidFill>
                    <a:srgbClr val="006C79"/>
                  </a:solidFill>
                  <a:effectLst>
                    <a:outerShdw blurRad="50800" dist="38100" dir="2700000" algn="tl" rotWithShape="0">
                      <a:prstClr val="black">
                        <a:alpha val="40000"/>
                      </a:prstClr>
                    </a:outerShdw>
                  </a:effectLst>
                  <a:latin typeface="UTM Showcard" panose="02040603050506020204" pitchFamily="18" charset="0"/>
                </a:rPr>
                <a:t>Ôn tập</a:t>
              </a:r>
              <a:endParaRPr lang="en-US" sz="9600" dirty="0">
                <a:solidFill>
                  <a:srgbClr val="006C79"/>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13" name="TextBox 12">
              <a:extLst>
                <a:ext uri="{FF2B5EF4-FFF2-40B4-BE49-F238E27FC236}">
                  <a16:creationId xmlns:a16="http://schemas.microsoft.com/office/drawing/2014/main" id="{51AF1FA9-F60D-44B9-B67D-4FF13B997637}"/>
                </a:ext>
              </a:extLst>
            </p:cNvPr>
            <p:cNvSpPr txBox="1"/>
            <p:nvPr/>
          </p:nvSpPr>
          <p:spPr>
            <a:xfrm>
              <a:off x="-151630" y="167002"/>
              <a:ext cx="12192001" cy="1569660"/>
            </a:xfrm>
            <a:prstGeom prst="rect">
              <a:avLst/>
            </a:prstGeom>
            <a:noFill/>
          </p:spPr>
          <p:txBody>
            <a:bodyPr wrap="square" rtlCol="0">
              <a:spAutoFit/>
            </a:bodyPr>
            <a:lstStyle/>
            <a:p>
              <a:pPr algn="ctr"/>
              <a:r>
                <a:rPr lang="en-US" sz="9600">
                  <a:solidFill>
                    <a:srgbClr val="89DDF7"/>
                  </a:solidFill>
                  <a:effectLst>
                    <a:outerShdw blurRad="50800" dist="38100" dir="2700000" algn="tl" rotWithShape="0">
                      <a:prstClr val="black">
                        <a:alpha val="40000"/>
                      </a:prstClr>
                    </a:outerShdw>
                  </a:effectLst>
                  <a:latin typeface="UTM Showcard" panose="02040603050506020204" pitchFamily="18" charset="0"/>
                </a:rPr>
                <a:t>Ôn Tập</a:t>
              </a:r>
              <a:endParaRPr lang="en-US" sz="9600" dirty="0">
                <a:solidFill>
                  <a:srgbClr val="89DDF7"/>
                </a:solidFill>
                <a:effectLst>
                  <a:outerShdw blurRad="50800" dist="38100" dir="2700000" algn="tl" rotWithShape="0">
                    <a:prstClr val="black">
                      <a:alpha val="40000"/>
                    </a:prstClr>
                  </a:outerShdw>
                </a:effectLst>
                <a:latin typeface="UTM Showcard" panose="02040603050506020204" pitchFamily="18" charset="0"/>
              </a:endParaRPr>
            </a:p>
          </p:txBody>
        </p:sp>
      </p:grpSp>
    </p:spTree>
    <p:extLst>
      <p:ext uri="{BB962C8B-B14F-4D97-AF65-F5344CB8AC3E}">
        <p14:creationId xmlns:p14="http://schemas.microsoft.com/office/powerpoint/2010/main" val="5517689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par>
                          <p:cTn id="21" fill="hold">
                            <p:stCondLst>
                              <p:cond delay="1000"/>
                            </p:stCondLst>
                            <p:childTnLst>
                              <p:par>
                                <p:cTn id="22" presetID="2" presetClass="entr" presetSubtype="2" decel="5800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1+#ppt_w/2"/>
                                          </p:val>
                                        </p:tav>
                                        <p:tav tm="100000">
                                          <p:val>
                                            <p:strVal val="#ppt_x"/>
                                          </p:val>
                                        </p:tav>
                                      </p:tavLst>
                                    </p:anim>
                                    <p:anim calcmode="lin" valueType="num">
                                      <p:cBhvr additive="base">
                                        <p:cTn id="25"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750"/>
                                        <p:tgtEl>
                                          <p:spTgt spid="8"/>
                                        </p:tgtEl>
                                      </p:cBhvr>
                                    </p:animEffect>
                                  </p:childTnLst>
                                </p:cTn>
                              </p:par>
                            </p:childTnLst>
                          </p:cTn>
                        </p:par>
                        <p:par>
                          <p:cTn id="31" fill="hold">
                            <p:stCondLst>
                              <p:cond delay="750"/>
                            </p:stCondLst>
                            <p:childTnLst>
                              <p:par>
                                <p:cTn id="32" presetID="53" presetClass="entr" presetSubtype="16"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Effect transition="in" filter="fade">
                                      <p:cBhvr>
                                        <p:cTn id="36" dur="1000"/>
                                        <p:tgtEl>
                                          <p:spTgt spid="11"/>
                                        </p:tgtEl>
                                      </p:cBhvr>
                                    </p:animEffect>
                                  </p:childTnLst>
                                </p:cTn>
                              </p:par>
                            </p:childTnLst>
                          </p:cTn>
                        </p:par>
                        <p:par>
                          <p:cTn id="37" fill="hold">
                            <p:stCondLst>
                              <p:cond delay="1750"/>
                            </p:stCondLst>
                            <p:childTnLst>
                              <p:par>
                                <p:cTn id="38" presetID="14" presetClass="entr" presetSubtype="1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1500"/>
                                        <p:tgtEl>
                                          <p:spTgt spid="10"/>
                                        </p:tgtEl>
                                      </p:cBhvr>
                                    </p:animEffect>
                                  </p:childTnLst>
                                </p:cTn>
                              </p:par>
                            </p:childTnLst>
                          </p:cTn>
                        </p:par>
                        <p:par>
                          <p:cTn id="41" fill="hold">
                            <p:stCondLst>
                              <p:cond delay="325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479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4132" y="138684"/>
            <a:ext cx="10635536" cy="1955800"/>
            <a:chOff x="565864" y="424542"/>
            <a:chExt cx="10635536" cy="19558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64" y="424542"/>
              <a:ext cx="1990635" cy="195580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1988" y="-624114"/>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121" y="2320339"/>
            <a:ext cx="11002417"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471058" y="300857"/>
            <a:ext cx="7730213"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Bài</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văn</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trên</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có</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8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từ</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láy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Theo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em</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tập</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hợp</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nào</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dưới</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đây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thống</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kê</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đủ</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tám</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từ</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láy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đó</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611" y="3840128"/>
            <a:ext cx="11002417" cy="1422439"/>
          </a:xfrm>
          <a:prstGeom prst="rect">
            <a:avLst/>
          </a:prstGeom>
        </p:spPr>
      </p:pic>
      <p:pic>
        <p:nvPicPr>
          <p:cNvPr id="24" name="Picture 2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830" y="5321381"/>
            <a:ext cx="11231198" cy="1422439"/>
          </a:xfrm>
          <a:prstGeom prst="rect">
            <a:avLst/>
          </a:prstGeom>
        </p:spPr>
      </p:pic>
      <p:grpSp>
        <p:nvGrpSpPr>
          <p:cNvPr id="35" name="Group 34"/>
          <p:cNvGrpSpPr/>
          <p:nvPr/>
        </p:nvGrpSpPr>
        <p:grpSpPr>
          <a:xfrm>
            <a:off x="766713" y="2065609"/>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862830" y="355108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717243" y="4956046"/>
            <a:ext cx="1100551" cy="1654410"/>
            <a:chOff x="6780706" y="4596613"/>
            <a:chExt cx="1333064" cy="1956682"/>
          </a:xfrm>
        </p:grpSpPr>
        <p:pic>
          <p:nvPicPr>
            <p:cNvPr id="27" name="Picture 26">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37087" y="4596613"/>
              <a:ext cx="623665" cy="982826"/>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7" action="ppaction://hlinksldjump"/>
          </p:cNvPr>
          <p:cNvSpPr txBox="1"/>
          <p:nvPr/>
        </p:nvSpPr>
        <p:spPr>
          <a:xfrm>
            <a:off x="1836834" y="2343882"/>
            <a:ext cx="9645268" cy="1323439"/>
          </a:xfrm>
          <a:prstGeom prst="rect">
            <a:avLst/>
          </a:prstGeom>
          <a:noFill/>
        </p:spPr>
        <p:txBody>
          <a:bodyPr wrap="square" rtlCol="0">
            <a:spAutoFit/>
          </a:bodyPr>
          <a:lstStyle/>
          <a:p>
            <a:r>
              <a:rPr lang="en-US" sz="4000">
                <a:ln>
                  <a:solidFill>
                    <a:schemeClr val="tx1">
                      <a:lumMod val="95000"/>
                      <a:lumOff val="5000"/>
                    </a:schemeClr>
                  </a:solidFill>
                </a:ln>
                <a:solidFill>
                  <a:schemeClr val="bg1"/>
                </a:solidFill>
                <a:latin typeface="UVN Binh Duong" pitchFamily="2" charset="0"/>
              </a:rPr>
              <a:t>Oa oa, da dẻ, vòi vọi, nghiêng nghiêng, chen chúc, phất phơ, trùi trùi, tròn trịa.</a:t>
            </a:r>
          </a:p>
        </p:txBody>
      </p:sp>
      <p:sp>
        <p:nvSpPr>
          <p:cNvPr id="32" name="TextBox 31">
            <a:hlinkClick r:id="rId9" action="ppaction://hlinksldjump"/>
          </p:cNvPr>
          <p:cNvSpPr txBox="1"/>
          <p:nvPr/>
        </p:nvSpPr>
        <p:spPr>
          <a:xfrm>
            <a:off x="1783936" y="5379288"/>
            <a:ext cx="10101837" cy="1323439"/>
          </a:xfrm>
          <a:prstGeom prst="rect">
            <a:avLst/>
          </a:prstGeom>
          <a:noFill/>
        </p:spPr>
        <p:txBody>
          <a:bodyPr wrap="square" rtlCol="0">
            <a:spAutoFit/>
          </a:bodyPr>
          <a:lstStyle/>
          <a:p>
            <a:r>
              <a:rPr lang="en-US" sz="4000">
                <a:ln>
                  <a:solidFill>
                    <a:schemeClr val="tx1">
                      <a:lumMod val="95000"/>
                      <a:lumOff val="5000"/>
                    </a:schemeClr>
                  </a:solidFill>
                </a:ln>
                <a:solidFill>
                  <a:schemeClr val="bg1"/>
                </a:solidFill>
                <a:latin typeface="UVN Binh Duong" pitchFamily="2" charset="0"/>
              </a:rPr>
              <a:t>Oa oa, da dẻ, vòi vọi, chen chúc, phất phơ, trùi trũi, tròn trịa, nhà sàn.</a:t>
            </a:r>
            <a:endParaRPr lang="en-US" sz="4000" dirty="0">
              <a:ln>
                <a:solidFill>
                  <a:schemeClr val="tx1">
                    <a:lumMod val="95000"/>
                    <a:lumOff val="5000"/>
                  </a:schemeClr>
                </a:solidFill>
              </a:ln>
              <a:solidFill>
                <a:schemeClr val="bg1"/>
              </a:solidFill>
              <a:latin typeface="UVN Binh Duong" pitchFamily="2" charset="0"/>
            </a:endParaRPr>
          </a:p>
        </p:txBody>
      </p:sp>
      <p:sp>
        <p:nvSpPr>
          <p:cNvPr id="33" name="TextBox 32"/>
          <p:cNvSpPr txBox="1"/>
          <p:nvPr/>
        </p:nvSpPr>
        <p:spPr>
          <a:xfrm>
            <a:off x="1767455" y="3820640"/>
            <a:ext cx="10118318" cy="1323439"/>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Vòi vọi, nghiêng nghiêng, phất phơ, vàng óng, sáng loà, trùi trũi, tròn trịa, xanh lam.</a:t>
            </a:r>
          </a:p>
        </p:txBody>
      </p:sp>
    </p:spTree>
    <p:extLst>
      <p:ext uri="{BB962C8B-B14F-4D97-AF65-F5344CB8AC3E}">
        <p14:creationId xmlns:p14="http://schemas.microsoft.com/office/powerpoint/2010/main" val="35514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par>
                                <p:cTn id="46" presetID="5" presetClass="entr" presetSubtype="1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heckerboard(across)">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heckerboard(across)">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1052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90430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3881" y="457200"/>
            <a:ext cx="11524656" cy="1926079"/>
            <a:chOff x="143881" y="457200"/>
            <a:chExt cx="11524656" cy="1926079"/>
          </a:xfrm>
        </p:grpSpPr>
        <p:sp>
          <p:nvSpPr>
            <p:cNvPr id="2" name="Rounded Rectangle 1"/>
            <p:cNvSpPr/>
            <p:nvPr/>
          </p:nvSpPr>
          <p:spPr>
            <a:xfrm>
              <a:off x="523463" y="457200"/>
              <a:ext cx="11145074"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81" y="485835"/>
              <a:ext cx="1849624" cy="1897444"/>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324" y="-287623"/>
            <a:ext cx="2324100" cy="23241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6155" y="5219710"/>
            <a:ext cx="4179690"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6125" y="3384038"/>
            <a:ext cx="3227647"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727394" y="622230"/>
            <a:ext cx="9458775"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Nghĩa của chữ </a:t>
            </a:r>
            <a:r>
              <a:rPr lang="en-US" sz="3600" b="1" kern="0" spc="50">
                <a:ln w="9525" cmpd="sng">
                  <a:solidFill>
                    <a:schemeClr val="tx1">
                      <a:lumMod val="85000"/>
                      <a:lumOff val="15000"/>
                    </a:schemeClr>
                  </a:solidFill>
                  <a:prstDash val="solid"/>
                </a:ln>
                <a:solidFill>
                  <a:srgbClr val="EB701D"/>
                </a:solidFill>
                <a:highlight>
                  <a:srgbClr val="00FFFF"/>
                </a:highlight>
                <a:latin typeface="UTM Guanine" panose="02040603050506020204" pitchFamily="18" charset="0"/>
                <a:ea typeface="Tahoma" panose="020B0604030504040204" pitchFamily="34" charset="0"/>
                <a:cs typeface="Tahoma" panose="020B0604030504040204" pitchFamily="34" charset="0"/>
              </a:rPr>
              <a:t>tiên</a:t>
            </a: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trong </a:t>
            </a:r>
            <a:r>
              <a:rPr lang="en-US" sz="3600" b="1" kern="0" spc="50">
                <a:ln w="9525" cmpd="sng">
                  <a:solidFill>
                    <a:schemeClr val="tx1">
                      <a:lumMod val="85000"/>
                      <a:lumOff val="15000"/>
                    </a:schemeClr>
                  </a:solidFill>
                  <a:prstDash val="solid"/>
                </a:ln>
                <a:solidFill>
                  <a:srgbClr val="EB701D"/>
                </a:solidFill>
                <a:highlight>
                  <a:srgbClr val="00FFFF"/>
                </a:highlight>
                <a:latin typeface="UTM Guanine" panose="02040603050506020204" pitchFamily="18" charset="0"/>
                <a:ea typeface="Tahoma" panose="020B0604030504040204" pitchFamily="34" charset="0"/>
                <a:cs typeface="Tahoma" panose="020B0604030504040204" pitchFamily="34" charset="0"/>
              </a:rPr>
              <a:t>đầu tiên </a:t>
            </a: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khác nghĩa với chữ tiên nào dưới đây?</a:t>
            </a:r>
          </a:p>
        </p:txBody>
      </p:sp>
      <p:pic>
        <p:nvPicPr>
          <p:cNvPr id="23" name="Picture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5" name="Group 34"/>
          <p:cNvGrpSpPr/>
          <p:nvPr/>
        </p:nvGrpSpPr>
        <p:grpSpPr>
          <a:xfrm>
            <a:off x="3440383" y="5041495"/>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grpSp>
        <p:nvGrpSpPr>
          <p:cNvPr id="36" name="Group 35"/>
          <p:cNvGrpSpPr/>
          <p:nvPr/>
        </p:nvGrpSpPr>
        <p:grpSpPr>
          <a:xfrm>
            <a:off x="4099981" y="3081623"/>
            <a:ext cx="1093282" cy="1651912"/>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684494" cy="93524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A</a:t>
              </a:r>
              <a:endParaRPr lang="en-US" sz="4800" dirty="0">
                <a:ln w="28575">
                  <a:solidFill>
                    <a:prstClr val="black"/>
                  </a:solidFill>
                </a:ln>
                <a:solidFill>
                  <a:srgbClr val="C37930"/>
                </a:solidFill>
                <a:latin typeface="iCiel Cadena" panose="02000503000000020004" charset="0"/>
              </a:endParaRP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9"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sp>
        <p:nvSpPr>
          <p:cNvPr id="31" name="TextBox 30">
            <a:hlinkClick r:id="rId7" action="ppaction://hlinksldjump"/>
          </p:cNvPr>
          <p:cNvSpPr txBox="1"/>
          <p:nvPr/>
        </p:nvSpPr>
        <p:spPr>
          <a:xfrm>
            <a:off x="4857520" y="5576986"/>
            <a:ext cx="2476960"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Thần tiên</a:t>
            </a:r>
            <a:endParaRPr lang="en-US" dirty="0"/>
          </a:p>
        </p:txBody>
      </p:sp>
      <p:sp>
        <p:nvSpPr>
          <p:cNvPr id="33" name="TextBox 32">
            <a:hlinkClick r:id="rId9" action="ppaction://hlinksldjump"/>
          </p:cNvPr>
          <p:cNvSpPr txBox="1"/>
          <p:nvPr/>
        </p:nvSpPr>
        <p:spPr>
          <a:xfrm>
            <a:off x="8077837" y="3704460"/>
            <a:ext cx="2648995"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Trước tiên</a:t>
            </a:r>
            <a:endParaRPr lang="en-US" dirty="0"/>
          </a:p>
        </p:txBody>
      </p:sp>
      <p:sp>
        <p:nvSpPr>
          <p:cNvPr id="34" name="TextBox 33">
            <a:hlinkClick r:id="rId9" action="ppaction://hlinksldjump"/>
          </p:cNvPr>
          <p:cNvSpPr txBox="1"/>
          <p:nvPr/>
        </p:nvSpPr>
        <p:spPr>
          <a:xfrm>
            <a:off x="1683108" y="3707822"/>
            <a:ext cx="2433679"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Tiên tiến</a:t>
            </a:r>
            <a:endParaRPr lang="en-US" dirty="0"/>
          </a:p>
        </p:txBody>
      </p:sp>
    </p:spTree>
    <p:extLst>
      <p:ext uri="{BB962C8B-B14F-4D97-AF65-F5344CB8AC3E}">
        <p14:creationId xmlns:p14="http://schemas.microsoft.com/office/powerpoint/2010/main" val="35718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heckerboard(across)">
                                      <p:cBhvr>
                                        <p:cTn id="26" dur="500"/>
                                        <p:tgtEl>
                                          <p:spTgt spid="36"/>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heckerboard(across)">
                                      <p:cBhvr>
                                        <p:cTn id="45" dur="500"/>
                                        <p:tgtEl>
                                          <p:spTgt spid="5"/>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heckerboard(across)">
                                      <p:cBhvr>
                                        <p:cTn id="51" dur="5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16349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24208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12364" y="125711"/>
            <a:ext cx="9767272" cy="2121820"/>
            <a:chOff x="1434127" y="171126"/>
            <a:chExt cx="9767272" cy="2121820"/>
          </a:xfrm>
        </p:grpSpPr>
        <p:sp>
          <p:nvSpPr>
            <p:cNvPr id="2" name="Rounded Rectangle 1"/>
            <p:cNvSpPr/>
            <p:nvPr/>
          </p:nvSpPr>
          <p:spPr>
            <a:xfrm>
              <a:off x="1434127" y="457200"/>
              <a:ext cx="9767272" cy="1646817"/>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127" y="171126"/>
              <a:ext cx="2159612" cy="212182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0008" y="-462394"/>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518" y="5261960"/>
            <a:ext cx="3484311"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601" y="3776215"/>
            <a:ext cx="340722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2976302" y="445094"/>
            <a:ext cx="7231189"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44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Bài văn trên có mấy danh từ riêng?</a:t>
            </a:r>
            <a:endParaRPr lang="en-US" sz="44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endParaRPr>
          </a:p>
        </p:txBody>
      </p:sp>
      <p:pic>
        <p:nvPicPr>
          <p:cNvPr id="23" name="Picture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601" y="2290470"/>
            <a:ext cx="3484311" cy="1422439"/>
          </a:xfrm>
          <a:prstGeom prst="rect">
            <a:avLst/>
          </a:prstGeom>
        </p:spPr>
      </p:pic>
      <p:grpSp>
        <p:nvGrpSpPr>
          <p:cNvPr id="35" name="Group 34"/>
          <p:cNvGrpSpPr/>
          <p:nvPr/>
        </p:nvGrpSpPr>
        <p:grpSpPr>
          <a:xfrm flipH="1">
            <a:off x="711558" y="5044286"/>
            <a:ext cx="1001611" cy="1414304"/>
            <a:chOff x="4375090" y="3060699"/>
            <a:chExt cx="1001611" cy="1414304"/>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18649333" flipH="1">
              <a:off x="4317229" y="3415530"/>
              <a:ext cx="1117334" cy="1001611"/>
            </a:xfrm>
            <a:prstGeom prst="rect">
              <a:avLst/>
            </a:prstGeom>
          </p:spPr>
        </p:pic>
        <p:sp>
          <p:nvSpPr>
            <p:cNvPr id="8" name="TextBox 7">
              <a:hlinkClick r:id="rId7" action="ppaction://hlinksldjump"/>
            </p:cNvPr>
            <p:cNvSpPr txBox="1"/>
            <p:nvPr/>
          </p:nvSpPr>
          <p:spPr>
            <a:xfrm>
              <a:off x="4425676" y="3060699"/>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grpSp>
        <p:nvGrpSpPr>
          <p:cNvPr id="36" name="Group 35"/>
          <p:cNvGrpSpPr/>
          <p:nvPr/>
        </p:nvGrpSpPr>
        <p:grpSpPr>
          <a:xfrm flipH="1">
            <a:off x="740641" y="3633306"/>
            <a:ext cx="1072776" cy="1411130"/>
            <a:chOff x="4059596" y="5193358"/>
            <a:chExt cx="1072776" cy="1411130"/>
          </a:xfrm>
        </p:grpSpPr>
        <p:pic>
          <p:nvPicPr>
            <p:cNvPr id="25" name="Picture 24">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950667">
              <a:off x="4001348" y="5537934"/>
              <a:ext cx="1124802" cy="1008306"/>
            </a:xfrm>
            <a:prstGeom prst="rect">
              <a:avLst/>
            </a:prstGeom>
          </p:spPr>
        </p:pic>
        <p:sp>
          <p:nvSpPr>
            <p:cNvPr id="28" name="TextBox 27">
              <a:hlinkClick r:id="rId9" action="ppaction://hlinksldjump"/>
            </p:cNvPr>
            <p:cNvSpPr txBox="1"/>
            <p:nvPr/>
          </p:nvSpPr>
          <p:spPr>
            <a:xfrm>
              <a:off x="4571000" y="5193358"/>
              <a:ext cx="561372"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B</a:t>
              </a:r>
              <a:endParaRPr lang="en-US" sz="4800" dirty="0">
                <a:ln w="28575">
                  <a:solidFill>
                    <a:prstClr val="black"/>
                  </a:solidFill>
                </a:ln>
                <a:solidFill>
                  <a:srgbClr val="C37930"/>
                </a:solidFill>
                <a:latin typeface="iCiel Cadena" panose="02000503000000020004" charset="0"/>
              </a:endParaRPr>
            </a:p>
          </p:txBody>
        </p:sp>
      </p:grpSp>
      <p:grpSp>
        <p:nvGrpSpPr>
          <p:cNvPr id="37" name="Group 36"/>
          <p:cNvGrpSpPr/>
          <p:nvPr/>
        </p:nvGrpSpPr>
        <p:grpSpPr>
          <a:xfrm>
            <a:off x="815906" y="2167577"/>
            <a:ext cx="1001611" cy="1438333"/>
            <a:chOff x="6250629" y="3037489"/>
            <a:chExt cx="1001611" cy="1438333"/>
          </a:xfrm>
        </p:grpSpPr>
        <p:pic>
          <p:nvPicPr>
            <p:cNvPr id="26" name="Picture 25">
              <a:hlinkClick r:id="rId9"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950667">
              <a:off x="6192768" y="3416349"/>
              <a:ext cx="1117334" cy="1001611"/>
            </a:xfrm>
            <a:prstGeom prst="rect">
              <a:avLst/>
            </a:prstGeom>
          </p:spPr>
        </p:pic>
        <p:sp>
          <p:nvSpPr>
            <p:cNvPr id="29" name="TextBox 28">
              <a:hlinkClick r:id="rId9" action="ppaction://hlinksldjump"/>
            </p:cNvPr>
            <p:cNvSpPr txBox="1"/>
            <p:nvPr/>
          </p:nvSpPr>
          <p:spPr>
            <a:xfrm>
              <a:off x="6662463" y="303748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sp>
        <p:nvSpPr>
          <p:cNvPr id="31" name="TextBox 30">
            <a:hlinkClick r:id="rId7" action="ppaction://hlinksldjump"/>
          </p:cNvPr>
          <p:cNvSpPr txBox="1"/>
          <p:nvPr/>
        </p:nvSpPr>
        <p:spPr>
          <a:xfrm>
            <a:off x="2052526" y="5619236"/>
            <a:ext cx="1572418"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Ba từ</a:t>
            </a:r>
          </a:p>
        </p:txBody>
      </p:sp>
      <p:sp>
        <p:nvSpPr>
          <p:cNvPr id="33" name="TextBox 32">
            <a:hlinkClick r:id="rId9" action="ppaction://hlinksldjump"/>
          </p:cNvPr>
          <p:cNvSpPr txBox="1"/>
          <p:nvPr/>
        </p:nvSpPr>
        <p:spPr>
          <a:xfrm>
            <a:off x="2060901" y="2632350"/>
            <a:ext cx="1836185"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Một từ </a:t>
            </a:r>
          </a:p>
        </p:txBody>
      </p:sp>
      <p:sp>
        <p:nvSpPr>
          <p:cNvPr id="34" name="TextBox 33">
            <a:hlinkClick r:id="rId9" action="ppaction://hlinksldjump"/>
          </p:cNvPr>
          <p:cNvSpPr txBox="1"/>
          <p:nvPr/>
        </p:nvSpPr>
        <p:spPr>
          <a:xfrm>
            <a:off x="2060901" y="4128092"/>
            <a:ext cx="1664238" cy="707886"/>
          </a:xfrm>
          <a:prstGeom prst="rect">
            <a:avLst/>
          </a:prstGeom>
          <a:noFill/>
        </p:spPr>
        <p:txBody>
          <a:bodyPr wrap="none" rtlCol="0">
            <a:spAutoFit/>
          </a:bodyPr>
          <a:lstStyle/>
          <a:p>
            <a:r>
              <a:rPr lang="en-US" sz="4000">
                <a:ln>
                  <a:solidFill>
                    <a:schemeClr val="tx1">
                      <a:lumMod val="95000"/>
                      <a:lumOff val="5000"/>
                    </a:schemeClr>
                  </a:solidFill>
                </a:ln>
                <a:solidFill>
                  <a:schemeClr val="bg1"/>
                </a:solidFill>
                <a:latin typeface="UVN Binh Duong" pitchFamily="2" charset="0"/>
              </a:rPr>
              <a:t>Hai từ</a:t>
            </a:r>
          </a:p>
        </p:txBody>
      </p:sp>
      <p:sp>
        <p:nvSpPr>
          <p:cNvPr id="39" name="TextBox 38">
            <a:extLst>
              <a:ext uri="{FF2B5EF4-FFF2-40B4-BE49-F238E27FC236}">
                <a16:creationId xmlns:a16="http://schemas.microsoft.com/office/drawing/2014/main" id="{5BC263BC-74F5-4364-96FE-DB85200529BE}"/>
              </a:ext>
            </a:extLst>
          </p:cNvPr>
          <p:cNvSpPr txBox="1"/>
          <p:nvPr/>
        </p:nvSpPr>
        <p:spPr>
          <a:xfrm>
            <a:off x="5801639" y="2140497"/>
            <a:ext cx="5421086" cy="707886"/>
          </a:xfrm>
          <a:prstGeom prst="rect">
            <a:avLst/>
          </a:prstGeom>
          <a:noFill/>
        </p:spPr>
        <p:txBody>
          <a:bodyPr wrap="square">
            <a:spAutoFit/>
          </a:bodyPr>
          <a:lstStyle/>
          <a:p>
            <a:endParaRPr lang="en-US" sz="4000">
              <a:ln>
                <a:solidFill>
                  <a:schemeClr val="tx1">
                    <a:lumMod val="95000"/>
                    <a:lumOff val="5000"/>
                  </a:schemeClr>
                </a:solidFill>
              </a:ln>
              <a:solidFill>
                <a:schemeClr val="bg1"/>
              </a:solidFill>
              <a:latin typeface="UVN Binh Duong" pitchFamily="2" charset="0"/>
            </a:endParaRPr>
          </a:p>
        </p:txBody>
      </p:sp>
      <p:grpSp>
        <p:nvGrpSpPr>
          <p:cNvPr id="40" name="Group 39">
            <a:extLst>
              <a:ext uri="{FF2B5EF4-FFF2-40B4-BE49-F238E27FC236}">
                <a16:creationId xmlns:a16="http://schemas.microsoft.com/office/drawing/2014/main" id="{8137A030-CD71-4AE5-AA9E-663E0A44BB81}"/>
              </a:ext>
            </a:extLst>
          </p:cNvPr>
          <p:cNvGrpSpPr/>
          <p:nvPr/>
        </p:nvGrpSpPr>
        <p:grpSpPr>
          <a:xfrm>
            <a:off x="6279172" y="4009618"/>
            <a:ext cx="4466019" cy="2315496"/>
            <a:chOff x="7132139" y="154298"/>
            <a:chExt cx="4466019" cy="2315496"/>
          </a:xfrm>
        </p:grpSpPr>
        <p:sp>
          <p:nvSpPr>
            <p:cNvPr id="41" name="Rounded Rectangle 4">
              <a:extLst>
                <a:ext uri="{FF2B5EF4-FFF2-40B4-BE49-F238E27FC236}">
                  <a16:creationId xmlns:a16="http://schemas.microsoft.com/office/drawing/2014/main" id="{B176801C-670B-47DB-90D5-A1137E311560}"/>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a:extLst>
                <a:ext uri="{FF2B5EF4-FFF2-40B4-BE49-F238E27FC236}">
                  <a16:creationId xmlns:a16="http://schemas.microsoft.com/office/drawing/2014/main" id="{71C64C7A-226D-455A-A150-8497DE83C251}"/>
                </a:ext>
              </a:extLst>
            </p:cNvPr>
            <p:cNvSpPr txBox="1"/>
            <p:nvPr/>
          </p:nvSpPr>
          <p:spPr>
            <a:xfrm>
              <a:off x="7215227" y="427492"/>
              <a:ext cx="4382931" cy="1754326"/>
            </a:xfrm>
            <a:prstGeom prst="rect">
              <a:avLst/>
            </a:prstGeom>
            <a:noFill/>
          </p:spPr>
          <p:txBody>
            <a:bodyPr wrap="none" rtlCol="0">
              <a:spAutoFit/>
            </a:bodyPr>
            <a:lstStyle/>
            <a:p>
              <a:pPr algn="ctr"/>
              <a:r>
                <a:rPr lang="en-US" sz="5400">
                  <a:ln>
                    <a:solidFill>
                      <a:schemeClr val="tx1">
                        <a:lumMod val="95000"/>
                        <a:lumOff val="5000"/>
                      </a:schemeClr>
                    </a:solidFill>
                  </a:ln>
                  <a:solidFill>
                    <a:schemeClr val="bg1"/>
                  </a:solidFill>
                  <a:latin typeface="UVN Binh Duong" pitchFamily="2" charset="0"/>
                </a:rPr>
                <a:t>Sứ, Hòn Đất, </a:t>
              </a:r>
            </a:p>
            <a:p>
              <a:pPr algn="ctr"/>
              <a:r>
                <a:rPr lang="en-US" sz="5400">
                  <a:ln>
                    <a:solidFill>
                      <a:schemeClr val="tx1">
                        <a:lumMod val="95000"/>
                        <a:lumOff val="5000"/>
                      </a:schemeClr>
                    </a:solidFill>
                  </a:ln>
                  <a:solidFill>
                    <a:schemeClr val="bg1"/>
                  </a:solidFill>
                  <a:latin typeface="UVN Binh Duong" pitchFamily="2" charset="0"/>
                </a:rPr>
                <a:t>Ba Thê</a:t>
              </a:r>
            </a:p>
          </p:txBody>
        </p:sp>
      </p:grpSp>
      <p:grpSp>
        <p:nvGrpSpPr>
          <p:cNvPr id="43" name="Group 42">
            <a:extLst>
              <a:ext uri="{FF2B5EF4-FFF2-40B4-BE49-F238E27FC236}">
                <a16:creationId xmlns:a16="http://schemas.microsoft.com/office/drawing/2014/main" id="{4BA9A610-3814-4CF6-B9DD-7334DEC44248}"/>
              </a:ext>
            </a:extLst>
          </p:cNvPr>
          <p:cNvGrpSpPr/>
          <p:nvPr/>
        </p:nvGrpSpPr>
        <p:grpSpPr>
          <a:xfrm>
            <a:off x="6154802" y="2182488"/>
            <a:ext cx="4336026" cy="939089"/>
            <a:chOff x="7132139" y="154298"/>
            <a:chExt cx="4336026" cy="2315496"/>
          </a:xfrm>
        </p:grpSpPr>
        <p:sp>
          <p:nvSpPr>
            <p:cNvPr id="44" name="Rounded Rectangle 4">
              <a:extLst>
                <a:ext uri="{FF2B5EF4-FFF2-40B4-BE49-F238E27FC236}">
                  <a16:creationId xmlns:a16="http://schemas.microsoft.com/office/drawing/2014/main" id="{5784E9F4-727D-4C49-96D2-7BC687D4E3A2}"/>
                </a:ext>
              </a:extLst>
            </p:cNvPr>
            <p:cNvSpPr/>
            <p:nvPr/>
          </p:nvSpPr>
          <p:spPr>
            <a:xfrm>
              <a:off x="7132139" y="154298"/>
              <a:ext cx="4336026" cy="2315496"/>
            </a:xfrm>
            <a:prstGeom prst="roundRect">
              <a:avLst/>
            </a:prstGeom>
            <a:solidFill>
              <a:schemeClr val="accent4">
                <a:lumMod val="40000"/>
                <a:lumOff val="60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a:extLst>
                <a:ext uri="{FF2B5EF4-FFF2-40B4-BE49-F238E27FC236}">
                  <a16:creationId xmlns:a16="http://schemas.microsoft.com/office/drawing/2014/main" id="{604FF235-4EBC-4FEB-B2B5-763EEA673820}"/>
                </a:ext>
              </a:extLst>
            </p:cNvPr>
            <p:cNvSpPr txBox="1"/>
            <p:nvPr/>
          </p:nvSpPr>
          <p:spPr>
            <a:xfrm>
              <a:off x="8387455" y="154298"/>
              <a:ext cx="1991251" cy="2276639"/>
            </a:xfrm>
            <a:prstGeom prst="rect">
              <a:avLst/>
            </a:prstGeom>
            <a:noFill/>
          </p:spPr>
          <p:txBody>
            <a:bodyPr wrap="none" rtlCol="0">
              <a:spAutoFit/>
            </a:bodyPr>
            <a:lstStyle/>
            <a:p>
              <a:pPr algn="ctr"/>
              <a:r>
                <a:rPr lang="en-US" sz="5400">
                  <a:ln>
                    <a:solidFill>
                      <a:schemeClr val="tx1">
                        <a:lumMod val="95000"/>
                        <a:lumOff val="5000"/>
                      </a:schemeClr>
                    </a:solidFill>
                  </a:ln>
                  <a:solidFill>
                    <a:schemeClr val="bg1"/>
                  </a:solidFill>
                  <a:latin typeface="UVN Binh Duong" pitchFamily="2" charset="0"/>
                </a:rPr>
                <a:t>Đó là:</a:t>
              </a:r>
            </a:p>
          </p:txBody>
        </p:sp>
      </p:grpSp>
    </p:spTree>
    <p:extLst>
      <p:ext uri="{BB962C8B-B14F-4D97-AF65-F5344CB8AC3E}">
        <p14:creationId xmlns:p14="http://schemas.microsoft.com/office/powerpoint/2010/main" val="19316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par>
                                <p:cTn id="29" presetID="5" presetClass="entr" presetSubtype="1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2" presetID="5"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heckerboard(across)">
                                      <p:cBhvr>
                                        <p:cTn id="42" dur="500"/>
                                        <p:tgtEl>
                                          <p:spTgt spid="36"/>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heckerboard(across)">
                                      <p:cBhvr>
                                        <p:cTn id="53" dur="500"/>
                                        <p:tgtEl>
                                          <p:spTgt spid="31"/>
                                        </p:tgtEl>
                                      </p:cBhvr>
                                    </p:animEffect>
                                  </p:childTnLst>
                                </p:cTn>
                              </p:par>
                              <p:par>
                                <p:cTn id="54" presetID="5" presetClass="entr" presetSubtype="1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heckerboard(across)">
                                      <p:cBhvr>
                                        <p:cTn id="56" dur="500"/>
                                        <p:tgtEl>
                                          <p:spTgt spid="35"/>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3255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4789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D4EF806-ABDA-4756-81D5-9F3087EB84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234"/>
          <a:stretch/>
        </p:blipFill>
        <p:spPr>
          <a:xfrm>
            <a:off x="10128075" y="5831840"/>
            <a:ext cx="2063924" cy="1026160"/>
          </a:xfrm>
          <a:prstGeom prst="rect">
            <a:avLst/>
          </a:prstGeom>
        </p:spPr>
      </p:pic>
      <p:pic>
        <p:nvPicPr>
          <p:cNvPr id="4" name="Picture 3">
            <a:extLst>
              <a:ext uri="{FF2B5EF4-FFF2-40B4-BE49-F238E27FC236}">
                <a16:creationId xmlns:a16="http://schemas.microsoft.com/office/drawing/2014/main" id="{8D2D875B-6B76-40E7-842D-D862D025F6E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94050" y="1263505"/>
            <a:ext cx="10065987" cy="5190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a:extLst>
              <a:ext uri="{FF2B5EF4-FFF2-40B4-BE49-F238E27FC236}">
                <a16:creationId xmlns:a16="http://schemas.microsoft.com/office/drawing/2014/main" id="{D141BB9B-F351-4D44-9ECD-9284F0DCD0D5}"/>
              </a:ext>
            </a:extLst>
          </p:cNvPr>
          <p:cNvGrpSpPr/>
          <p:nvPr/>
        </p:nvGrpSpPr>
        <p:grpSpPr>
          <a:xfrm>
            <a:off x="1989706" y="-256274"/>
            <a:ext cx="8296445" cy="1582251"/>
            <a:chOff x="-288439" y="361895"/>
            <a:chExt cx="12299994" cy="2885884"/>
          </a:xfrm>
        </p:grpSpPr>
        <p:sp>
          <p:nvSpPr>
            <p:cNvPr id="6" name="TextBox 5">
              <a:extLst>
                <a:ext uri="{FF2B5EF4-FFF2-40B4-BE49-F238E27FC236}">
                  <a16:creationId xmlns:a16="http://schemas.microsoft.com/office/drawing/2014/main" id="{5F6B0DA6-63B0-4BB9-ABB9-D69388B43F1E}"/>
                </a:ext>
              </a:extLst>
            </p:cNvPr>
            <p:cNvSpPr txBox="1"/>
            <p:nvPr/>
          </p:nvSpPr>
          <p:spPr>
            <a:xfrm>
              <a:off x="-180445" y="384862"/>
              <a:ext cx="12192000" cy="2862917"/>
            </a:xfrm>
            <a:prstGeom prst="rect">
              <a:avLst/>
            </a:prstGeom>
            <a:noFill/>
          </p:spPr>
          <p:txBody>
            <a:bodyPr wrap="square" rtlCol="0">
              <a:spAutoFit/>
            </a:bodyPr>
            <a:lstStyle/>
            <a:p>
              <a:pPr algn="ctr"/>
              <a:r>
                <a:rPr lang="en-US" sz="9600">
                  <a:solidFill>
                    <a:srgbClr val="006C79"/>
                  </a:solidFill>
                  <a:effectLst>
                    <a:outerShdw blurRad="50800" dist="38100" dir="2700000" algn="tl" rotWithShape="0">
                      <a:prstClr val="black">
                        <a:alpha val="40000"/>
                      </a:prstClr>
                    </a:outerShdw>
                  </a:effectLst>
                  <a:latin typeface="UVN Binh Duong" pitchFamily="2" charset="0"/>
                </a:rPr>
                <a:t>Quê hương</a:t>
              </a:r>
              <a:endParaRPr lang="en-US" sz="9600" dirty="0">
                <a:solidFill>
                  <a:srgbClr val="006C79"/>
                </a:solidFill>
                <a:effectLst>
                  <a:outerShdw blurRad="50800" dist="38100" dir="2700000" algn="tl" rotWithShape="0">
                    <a:prstClr val="black">
                      <a:alpha val="40000"/>
                    </a:prstClr>
                  </a:outerShdw>
                </a:effectLst>
                <a:latin typeface="UVN Binh Duong" pitchFamily="2" charset="0"/>
              </a:endParaRPr>
            </a:p>
          </p:txBody>
        </p:sp>
        <p:sp>
          <p:nvSpPr>
            <p:cNvPr id="7" name="TextBox 6">
              <a:extLst>
                <a:ext uri="{FF2B5EF4-FFF2-40B4-BE49-F238E27FC236}">
                  <a16:creationId xmlns:a16="http://schemas.microsoft.com/office/drawing/2014/main" id="{22459B5E-96CF-4E2C-99E7-A6A9A9BD3044}"/>
                </a:ext>
              </a:extLst>
            </p:cNvPr>
            <p:cNvSpPr txBox="1"/>
            <p:nvPr/>
          </p:nvSpPr>
          <p:spPr>
            <a:xfrm>
              <a:off x="-288439" y="361895"/>
              <a:ext cx="12192001" cy="2862917"/>
            </a:xfrm>
            <a:prstGeom prst="rect">
              <a:avLst/>
            </a:prstGeom>
            <a:noFill/>
          </p:spPr>
          <p:txBody>
            <a:bodyPr wrap="square" rtlCol="0">
              <a:spAutoFit/>
            </a:bodyPr>
            <a:lstStyle/>
            <a:p>
              <a:pPr algn="ctr"/>
              <a:r>
                <a:rPr lang="en-US" sz="9600">
                  <a:solidFill>
                    <a:srgbClr val="89DDF7"/>
                  </a:solidFill>
                  <a:effectLst>
                    <a:outerShdw blurRad="50800" dist="38100" dir="2700000" algn="tl" rotWithShape="0">
                      <a:prstClr val="black">
                        <a:alpha val="40000"/>
                      </a:prstClr>
                    </a:outerShdw>
                  </a:effectLst>
                  <a:latin typeface="UVN Binh Duong" pitchFamily="2" charset="0"/>
                </a:rPr>
                <a:t>Quê hương</a:t>
              </a:r>
              <a:endParaRPr lang="en-US" sz="9600" dirty="0">
                <a:solidFill>
                  <a:srgbClr val="89DDF7"/>
                </a:solidFill>
                <a:effectLst>
                  <a:outerShdw blurRad="50800" dist="38100" dir="2700000" algn="tl" rotWithShape="0">
                    <a:prstClr val="black">
                      <a:alpha val="40000"/>
                    </a:prstClr>
                  </a:outerShdw>
                </a:effectLst>
                <a:latin typeface="UVN Binh Duong" pitchFamily="2" charset="0"/>
              </a:endParaRPr>
            </a:p>
          </p:txBody>
        </p:sp>
      </p:grpSp>
      <p:sp>
        <p:nvSpPr>
          <p:cNvPr id="9" name="TextBox 8">
            <a:extLst>
              <a:ext uri="{FF2B5EF4-FFF2-40B4-BE49-F238E27FC236}">
                <a16:creationId xmlns:a16="http://schemas.microsoft.com/office/drawing/2014/main" id="{92997894-3AD1-46A3-8D9C-27208695B015}"/>
              </a:ext>
            </a:extLst>
          </p:cNvPr>
          <p:cNvSpPr txBox="1"/>
          <p:nvPr/>
        </p:nvSpPr>
        <p:spPr>
          <a:xfrm>
            <a:off x="7974870" y="5868156"/>
            <a:ext cx="3199282" cy="646331"/>
          </a:xfrm>
          <a:prstGeom prst="rect">
            <a:avLst/>
          </a:prstGeom>
          <a:noFill/>
        </p:spPr>
        <p:txBody>
          <a:bodyPr wrap="square">
            <a:spAutoFit/>
            <a:scene3d>
              <a:camera prst="orthographicFront"/>
              <a:lightRig rig="threePt" dir="t"/>
            </a:scene3d>
            <a:sp3d extrusionH="57150">
              <a:bevelT w="38100" h="38100"/>
            </a:sp3d>
          </a:bodyPr>
          <a:lstStyle/>
          <a:p>
            <a:r>
              <a:rPr lang="en-US" sz="2800" b="1">
                <a:solidFill>
                  <a:srgbClr val="000000"/>
                </a:solidFill>
                <a:latin typeface="UTM Guanine" panose="02040603050506020204" pitchFamily="18" charset="0"/>
                <a:cs typeface="Times New Roman" panose="02020603050405020304" pitchFamily="18" charset="0"/>
              </a:rPr>
              <a:t>Theo </a:t>
            </a:r>
            <a:r>
              <a:rPr lang="en-US" sz="3600" b="1">
                <a:solidFill>
                  <a:srgbClr val="0070C0"/>
                </a:solidFill>
                <a:latin typeface="UTM Guanine" panose="02040603050506020204" pitchFamily="18" charset="0"/>
                <a:cs typeface="Times New Roman" panose="02020603050405020304" pitchFamily="18" charset="0"/>
              </a:rPr>
              <a:t>Anh Đức</a:t>
            </a:r>
            <a:endParaRPr lang="en-US" sz="2800">
              <a:solidFill>
                <a:srgbClr val="0070C0"/>
              </a:solidFill>
              <a:latin typeface="UTM Guanine" panose="02040603050506020204" pitchFamily="18" charset="0"/>
            </a:endParaRPr>
          </a:p>
        </p:txBody>
      </p:sp>
    </p:spTree>
    <p:extLst>
      <p:ext uri="{BB962C8B-B14F-4D97-AF65-F5344CB8AC3E}">
        <p14:creationId xmlns:p14="http://schemas.microsoft.com/office/powerpoint/2010/main" val="362691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flower, plant&#10;&#10;Description automatically generated">
            <a:extLst>
              <a:ext uri="{FF2B5EF4-FFF2-40B4-BE49-F238E27FC236}">
                <a16:creationId xmlns:a16="http://schemas.microsoft.com/office/drawing/2014/main" id="{BBB33098-4283-41B1-B12B-54D18DB87D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086" y="3462435"/>
            <a:ext cx="3800821" cy="3800821"/>
          </a:xfrm>
          <a:prstGeom prst="rect">
            <a:avLst/>
          </a:prstGeom>
        </p:spPr>
      </p:pic>
      <p:grpSp>
        <p:nvGrpSpPr>
          <p:cNvPr id="17" name="Group 16"/>
          <p:cNvGrpSpPr/>
          <p:nvPr/>
        </p:nvGrpSpPr>
        <p:grpSpPr>
          <a:xfrm>
            <a:off x="77456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2398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3699908" y="1771650"/>
            <a:ext cx="4882895" cy="5086350"/>
          </a:xfrm>
          <a:prstGeom prst="rect">
            <a:avLst/>
          </a:prstGeom>
        </p:spPr>
      </p:pic>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3494" y="323532"/>
            <a:ext cx="609600" cy="609600"/>
          </a:xfrm>
          <a:prstGeom prst="rect">
            <a:avLst/>
          </a:prstGeom>
        </p:spPr>
      </p:pic>
      <p:grpSp>
        <p:nvGrpSpPr>
          <p:cNvPr id="25" name="Group 24">
            <a:extLst>
              <a:ext uri="{FF2B5EF4-FFF2-40B4-BE49-F238E27FC236}">
                <a16:creationId xmlns:a16="http://schemas.microsoft.com/office/drawing/2014/main" id="{68EE70FA-44E6-4F70-8531-0D1E24036E67}"/>
              </a:ext>
            </a:extLst>
          </p:cNvPr>
          <p:cNvGrpSpPr/>
          <p:nvPr/>
        </p:nvGrpSpPr>
        <p:grpSpPr>
          <a:xfrm>
            <a:off x="941443" y="628332"/>
            <a:ext cx="10857023" cy="1620570"/>
            <a:chOff x="796873" y="1819316"/>
            <a:chExt cx="10857023" cy="1620570"/>
          </a:xfrm>
        </p:grpSpPr>
        <p:sp>
          <p:nvSpPr>
            <p:cNvPr id="26" name="Rectangle 25">
              <a:extLst>
                <a:ext uri="{FF2B5EF4-FFF2-40B4-BE49-F238E27FC236}">
                  <a16:creationId xmlns:a16="http://schemas.microsoft.com/office/drawing/2014/main" id="{51B1FA84-E5B7-4220-935F-663534EA3BE6}"/>
                </a:ext>
              </a:extLst>
            </p:cNvPr>
            <p:cNvSpPr/>
            <p:nvPr/>
          </p:nvSpPr>
          <p:spPr>
            <a:xfrm>
              <a:off x="873071" y="181931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rPr>
                <a:t>No bụng rồi!!!</a:t>
              </a:r>
              <a:endParaRPr lang="en-US" sz="9600" b="1" kern="0" spc="50" dirty="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BF50B46E-396F-4658-8842-42099C1AEB61}"/>
                </a:ext>
              </a:extLst>
            </p:cNvPr>
            <p:cNvSpPr/>
            <p:nvPr/>
          </p:nvSpPr>
          <p:spPr>
            <a:xfrm>
              <a:off x="796873" y="181931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noFill/>
                    <a:prstDash val="solid"/>
                  </a:ln>
                  <a:solidFill>
                    <a:srgbClr val="FABE6A"/>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rPr>
                <a:t>No bụng rồi!!!</a:t>
              </a:r>
              <a:endParaRPr lang="en-US" sz="9600" b="1" kern="0" spc="50" dirty="0">
                <a:ln w="28575" cmpd="sng">
                  <a:noFill/>
                  <a:prstDash val="solid"/>
                </a:ln>
                <a:solidFill>
                  <a:srgbClr val="FABE6A"/>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endParaRPr>
            </a:p>
          </p:txBody>
        </p:sp>
      </p:grpSp>
      <p:pic>
        <p:nvPicPr>
          <p:cNvPr id="4" name="Picture 3" descr="A picture containing flower, plant&#10;&#10;Description automatically generated">
            <a:extLst>
              <a:ext uri="{FF2B5EF4-FFF2-40B4-BE49-F238E27FC236}">
                <a16:creationId xmlns:a16="http://schemas.microsoft.com/office/drawing/2014/main" id="{828EDB97-12E3-4DC5-BC47-D74EDC0E9A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42" y="3462435"/>
            <a:ext cx="3800821" cy="3800821"/>
          </a:xfrm>
          <a:prstGeom prst="rect">
            <a:avLst/>
          </a:prstGeom>
        </p:spPr>
      </p:pic>
    </p:spTree>
    <p:extLst>
      <p:ext uri="{BB962C8B-B14F-4D97-AF65-F5344CB8AC3E}">
        <p14:creationId xmlns:p14="http://schemas.microsoft.com/office/powerpoint/2010/main" val="10759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50" presetClass="entr" presetSubtype="0" decel="100000" fill="hold" nodeType="withEffect">
                                  <p:stCondLst>
                                    <p:cond delay="0"/>
                                  </p:stCondLst>
                                  <p:iterate type="lt">
                                    <p:tmPct val="0"/>
                                  </p:iterate>
                                  <p:childTnLst>
                                    <p:set>
                                      <p:cBhvr>
                                        <p:cTn id="8" dur="1" fill="hold">
                                          <p:stCondLst>
                                            <p:cond delay="0"/>
                                          </p:stCondLst>
                                        </p:cTn>
                                        <p:tgtEl>
                                          <p:spTgt spid="25"/>
                                        </p:tgtEl>
                                        <p:attrNameLst>
                                          <p:attrName>style.visibility</p:attrName>
                                        </p:attrNameLst>
                                      </p:cBhvr>
                                      <p:to>
                                        <p:strVal val="visible"/>
                                      </p:to>
                                    </p:set>
                                    <p:anim calcmode="lin" valueType="num">
                                      <p:cBhvr>
                                        <p:cTn id="9" dur="1000" fill="hold"/>
                                        <p:tgtEl>
                                          <p:spTgt spid="25"/>
                                        </p:tgtEl>
                                        <p:attrNameLst>
                                          <p:attrName>ppt_w</p:attrName>
                                        </p:attrNameLst>
                                      </p:cBhvr>
                                      <p:tavLst>
                                        <p:tav tm="0">
                                          <p:val>
                                            <p:strVal val="#ppt_w+.3"/>
                                          </p:val>
                                        </p:tav>
                                        <p:tav tm="100000">
                                          <p:val>
                                            <p:strVal val="#ppt_w"/>
                                          </p:val>
                                        </p:tav>
                                      </p:tavLst>
                                    </p:anim>
                                    <p:anim calcmode="lin" valueType="num">
                                      <p:cBhvr>
                                        <p:cTn id="10" dur="1000" fill="hold"/>
                                        <p:tgtEl>
                                          <p:spTgt spid="25"/>
                                        </p:tgtEl>
                                        <p:attrNameLst>
                                          <p:attrName>ppt_h</p:attrName>
                                        </p:attrNameLst>
                                      </p:cBhvr>
                                      <p:tavLst>
                                        <p:tav tm="0">
                                          <p:val>
                                            <p:strVal val="#ppt_h"/>
                                          </p:val>
                                        </p:tav>
                                        <p:tav tm="100000">
                                          <p:val>
                                            <p:strVal val="#ppt_h"/>
                                          </p:val>
                                        </p:tav>
                                      </p:tavLst>
                                    </p:anim>
                                    <p:animEffect transition="in" filter="fade">
                                      <p:cBhvr>
                                        <p:cTn id="11" dur="1000"/>
                                        <p:tgtEl>
                                          <p:spTgt spid="25"/>
                                        </p:tgtEl>
                                      </p:cBhvr>
                                    </p:animEffect>
                                  </p:childTnLst>
                                </p:cTn>
                              </p:par>
                            </p:childTnLst>
                          </p:cTn>
                        </p:par>
                        <p:par>
                          <p:cTn id="12" fill="hold">
                            <p:stCondLst>
                              <p:cond delay="1000"/>
                            </p:stCondLst>
                            <p:childTnLst>
                              <p:par>
                                <p:cTn id="13" presetID="32" presetClass="emph" presetSubtype="0" repeatCount="indefinite" fill="hold" nodeType="afterEffect">
                                  <p:stCondLst>
                                    <p:cond delay="0"/>
                                  </p:stCondLst>
                                  <p:iterate type="lt">
                                    <p:tmPct val="0"/>
                                  </p:iterate>
                                  <p:childTnLst>
                                    <p:animRot by="120000">
                                      <p:cBhvr>
                                        <p:cTn id="14" dur="75" fill="hold">
                                          <p:stCondLst>
                                            <p:cond delay="0"/>
                                          </p:stCondLst>
                                        </p:cTn>
                                        <p:tgtEl>
                                          <p:spTgt spid="25"/>
                                        </p:tgtEl>
                                        <p:attrNameLst>
                                          <p:attrName>r</p:attrName>
                                        </p:attrNameLst>
                                      </p:cBhvr>
                                    </p:animRot>
                                    <p:animRot by="-240000">
                                      <p:cBhvr>
                                        <p:cTn id="15" dur="150" fill="hold">
                                          <p:stCondLst>
                                            <p:cond delay="150"/>
                                          </p:stCondLst>
                                        </p:cTn>
                                        <p:tgtEl>
                                          <p:spTgt spid="25"/>
                                        </p:tgtEl>
                                        <p:attrNameLst>
                                          <p:attrName>r</p:attrName>
                                        </p:attrNameLst>
                                      </p:cBhvr>
                                    </p:animRot>
                                    <p:animRot by="240000">
                                      <p:cBhvr>
                                        <p:cTn id="16" dur="150" fill="hold">
                                          <p:stCondLst>
                                            <p:cond delay="300"/>
                                          </p:stCondLst>
                                        </p:cTn>
                                        <p:tgtEl>
                                          <p:spTgt spid="25"/>
                                        </p:tgtEl>
                                        <p:attrNameLst>
                                          <p:attrName>r</p:attrName>
                                        </p:attrNameLst>
                                      </p:cBhvr>
                                    </p:animRot>
                                    <p:animRot by="-240000">
                                      <p:cBhvr>
                                        <p:cTn id="17" dur="150" fill="hold">
                                          <p:stCondLst>
                                            <p:cond delay="450"/>
                                          </p:stCondLst>
                                        </p:cTn>
                                        <p:tgtEl>
                                          <p:spTgt spid="25"/>
                                        </p:tgtEl>
                                        <p:attrNameLst>
                                          <p:attrName>r</p:attrName>
                                        </p:attrNameLst>
                                      </p:cBhvr>
                                    </p:animRot>
                                    <p:animRot by="120000">
                                      <p:cBhvr>
                                        <p:cTn id="18" dur="150" fill="hold">
                                          <p:stCondLst>
                                            <p:cond delay="600"/>
                                          </p:stCondLst>
                                        </p:cTn>
                                        <p:tgtEl>
                                          <p:spTgt spid="25"/>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cTn>
                              </p:par>
                            </p:childTnLst>
                          </p:cTn>
                        </p:par>
                        <p:par>
                          <p:cTn id="31" fill="hold">
                            <p:stCondLst>
                              <p:cond delay="2000"/>
                            </p:stCondLst>
                            <p:childTnLst>
                              <p:par>
                                <p:cTn id="32" presetID="3" presetClass="mediacall" presetSubtype="0" fill="hold" nodeType="afterEffect">
                                  <p:stCondLst>
                                    <p:cond delay="10000"/>
                                  </p:stCondLst>
                                  <p:childTnLst>
                                    <p:cmd type="call" cmd="stop">
                                      <p:cBhvr>
                                        <p:cTn id="33"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9">
            <a:extLst>
              <a:ext uri="{FF2B5EF4-FFF2-40B4-BE49-F238E27FC236}">
                <a16:creationId xmlns:a16="http://schemas.microsoft.com/office/drawing/2014/main" id="{A9BFF1D0-6C1F-437A-8FDD-578BFCF73B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
          <a:stretch/>
        </p:blipFill>
        <p:spPr>
          <a:xfrm flipH="1" flipV="1">
            <a:off x="0" y="-4"/>
            <a:ext cx="12192000" cy="1466849"/>
          </a:xfrm>
          <a:prstGeom prst="rect">
            <a:avLst/>
          </a:prstGeom>
        </p:spPr>
      </p:pic>
      <p:sp>
        <p:nvSpPr>
          <p:cNvPr id="26" name="任意多边形: 形状 22">
            <a:extLst>
              <a:ext uri="{FF2B5EF4-FFF2-40B4-BE49-F238E27FC236}">
                <a16:creationId xmlns:a16="http://schemas.microsoft.com/office/drawing/2014/main" id="{D72E4406-7E85-4AEF-80F5-19C3D568E490}"/>
              </a:ext>
            </a:extLst>
          </p:cNvPr>
          <p:cNvSpPr/>
          <p:nvPr/>
        </p:nvSpPr>
        <p:spPr>
          <a:xfrm>
            <a:off x="252413" y="660400"/>
            <a:ext cx="11687175" cy="6055359"/>
          </a:xfrm>
          <a:prstGeom prst="round2DiagRect">
            <a:avLst/>
          </a:prstGeom>
          <a:solidFill>
            <a:schemeClr val="bg1">
              <a:alpha val="81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id="{F627E556-478C-491A-80FD-0EEC56D19FEF}"/>
              </a:ext>
            </a:extLst>
          </p:cNvPr>
          <p:cNvSpPr txBox="1"/>
          <p:nvPr/>
        </p:nvSpPr>
        <p:spPr>
          <a:xfrm>
            <a:off x="637937" y="952716"/>
            <a:ext cx="10916126" cy="5632311"/>
          </a:xfrm>
          <a:prstGeom prst="rect">
            <a:avLst/>
          </a:prstGeom>
          <a:noFill/>
        </p:spPr>
        <p:txBody>
          <a:bodyPr wrap="square">
            <a:spAutoFit/>
          </a:bodyPr>
          <a:lstStyle/>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Chị Sứ yêu biết bao nhiêu cái chốn này, nơi chị oa oa cất tiếng khóc đầu tiên, nơi quả ngọt, trái sai đã thắm hồng da dẻ chị. Chính tại nơi này, mẹ chị đã hát ru chị ngủ. Và đến lúc làm mẹ, chị lại hát ru con những câu hát ngày xưa...</a:t>
            </a:r>
          </a:p>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Chị Sứ yêu Hòn Đất bằng cái tình yêu hầu như là máu thịt. Chị thương ngôi nhà sàn lâu năm có cái bậc thang, nơi mà bất cứ lúc nào đứng đó, chị cũng có thể nhìn thấy sóng biển, thấy xóm nhà xen lẫn trong vườn cây, thấy ruộng đồng, thấy núi Ba Thê vòi vọi xanh lam cứ mỗi buổi hoàng hôn lại hiện trắng những cánh cò.</a:t>
            </a:r>
          </a:p>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Ánh nắng lên tới bờ cát, lướt qua những thân tre nghiêng nghiêng, vàng óng. </a:t>
            </a:r>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Nắng đã chiếu sáng lòa cửa biển. Xóm lưới cũng ngập trong nắng đó. Sứ nhìn những làn khói bay lên từ các mái nhà chen chúc của bà con làng biển. Sứ còn thấy rõ những vạt lưới đan bằng sợi ni lông óng vàng, phất phơ bên cạnh những vạt lưới đen ngăm, trùi trũi.</a:t>
            </a:r>
          </a:p>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Nắng sớm đẫm chiếu người Sứ. Ánh nắng chiếu vào đôi mắt chị tắm</a:t>
            </a:r>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mượt mái tóc, phủ đầy đôi bờ vai tròn trịa của chị.</a:t>
            </a:r>
            <a:endParaRPr lang="en-US" sz="2400" b="1" i="0">
              <a:solidFill>
                <a:srgbClr val="000000"/>
              </a:solidFill>
              <a:effectLst/>
              <a:latin typeface="Times New Roman" panose="02020603050405020304" pitchFamily="18" charset="0"/>
              <a:cs typeface="Times New Roman" panose="02020603050405020304" pitchFamily="18" charset="0"/>
            </a:endParaRPr>
          </a:p>
          <a:p>
            <a:pPr algn="just"/>
            <a:r>
              <a:rPr lang="en-US" sz="2400" b="1">
                <a:solidFill>
                  <a:srgbClr val="000000"/>
                </a:solidFill>
                <a:latin typeface="Times New Roman" panose="02020603050405020304" pitchFamily="18" charset="0"/>
                <a:cs typeface="Times New Roman" panose="02020603050405020304" pitchFamily="18" charset="0"/>
              </a:rPr>
              <a:t>							Theo </a:t>
            </a:r>
            <a:r>
              <a:rPr lang="en-US" sz="2400" b="1">
                <a:solidFill>
                  <a:srgbClr val="E1A705"/>
                </a:solidFill>
                <a:latin typeface="Times New Roman" panose="02020603050405020304" pitchFamily="18" charset="0"/>
                <a:cs typeface="Times New Roman" panose="02020603050405020304" pitchFamily="18" charset="0"/>
              </a:rPr>
              <a:t>Anh Đức</a:t>
            </a:r>
            <a:endParaRPr lang="en-US" sz="2400" b="1" i="0">
              <a:solidFill>
                <a:srgbClr val="E1A705"/>
              </a:solidFill>
              <a:effectLst/>
              <a:latin typeface="Times New Roman" panose="02020603050405020304" pitchFamily="18" charset="0"/>
              <a:cs typeface="Times New Roman" panose="02020603050405020304" pitchFamily="18" charset="0"/>
            </a:endParaRPr>
          </a:p>
        </p:txBody>
      </p:sp>
      <p:sp>
        <p:nvSpPr>
          <p:cNvPr id="30" name="任意多边形: 形状 22">
            <a:extLst>
              <a:ext uri="{FF2B5EF4-FFF2-40B4-BE49-F238E27FC236}">
                <a16:creationId xmlns:a16="http://schemas.microsoft.com/office/drawing/2014/main" id="{F598ED08-46A3-49A7-95A0-1476ADB07E96}"/>
              </a:ext>
            </a:extLst>
          </p:cNvPr>
          <p:cNvSpPr/>
          <p:nvPr/>
        </p:nvSpPr>
        <p:spPr>
          <a:xfrm>
            <a:off x="508000" y="880088"/>
            <a:ext cx="11176000" cy="5632310"/>
          </a:xfrm>
          <a:prstGeom prst="round2DiagRect">
            <a:avLst/>
          </a:prstGeom>
          <a:noFill/>
          <a:ln w="38100">
            <a:solidFill>
              <a:srgbClr val="328D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8">
            <a:extLst>
              <a:ext uri="{FF2B5EF4-FFF2-40B4-BE49-F238E27FC236}">
                <a16:creationId xmlns:a16="http://schemas.microsoft.com/office/drawing/2014/main" id="{00092867-7A90-47EE-8BF3-FA3D458E3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409" y="93381"/>
            <a:ext cx="717941" cy="862216"/>
          </a:xfrm>
          <a:prstGeom prst="rect">
            <a:avLst/>
          </a:prstGeom>
        </p:spPr>
      </p:pic>
      <p:pic>
        <p:nvPicPr>
          <p:cNvPr id="28" name="图片 2">
            <a:extLst>
              <a:ext uri="{FF2B5EF4-FFF2-40B4-BE49-F238E27FC236}">
                <a16:creationId xmlns:a16="http://schemas.microsoft.com/office/drawing/2014/main" id="{04BEB522-156D-4A4F-B58E-5F596CC079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3" r="63416"/>
          <a:stretch/>
        </p:blipFill>
        <p:spPr>
          <a:xfrm>
            <a:off x="-172139" y="5637229"/>
            <a:ext cx="2765002" cy="1220771"/>
          </a:xfrm>
          <a:prstGeom prst="rect">
            <a:avLst/>
          </a:prstGeom>
        </p:spPr>
      </p:pic>
      <p:pic>
        <p:nvPicPr>
          <p:cNvPr id="31" name="图片 2">
            <a:extLst>
              <a:ext uri="{FF2B5EF4-FFF2-40B4-BE49-F238E27FC236}">
                <a16:creationId xmlns:a16="http://schemas.microsoft.com/office/drawing/2014/main" id="{D2587780-F4BB-4209-ADE1-7FE346B417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234"/>
          <a:stretch/>
        </p:blipFill>
        <p:spPr>
          <a:xfrm>
            <a:off x="9736652" y="5637229"/>
            <a:ext cx="2455347" cy="1220771"/>
          </a:xfrm>
          <a:prstGeom prst="rect">
            <a:avLst/>
          </a:prstGeom>
        </p:spPr>
      </p:pic>
      <p:grpSp>
        <p:nvGrpSpPr>
          <p:cNvPr id="32" name="组合 1">
            <a:extLst>
              <a:ext uri="{FF2B5EF4-FFF2-40B4-BE49-F238E27FC236}">
                <a16:creationId xmlns:a16="http://schemas.microsoft.com/office/drawing/2014/main" id="{337037D8-F52F-461F-88BB-67206A7ABF54}"/>
              </a:ext>
            </a:extLst>
          </p:cNvPr>
          <p:cNvGrpSpPr/>
          <p:nvPr/>
        </p:nvGrpSpPr>
        <p:grpSpPr>
          <a:xfrm>
            <a:off x="3753582" y="-111404"/>
            <a:ext cx="5243633" cy="1380621"/>
            <a:chOff x="1291966" y="724348"/>
            <a:chExt cx="6341986" cy="2037384"/>
          </a:xfrm>
        </p:grpSpPr>
        <p:pic>
          <p:nvPicPr>
            <p:cNvPr id="39" name="图片 7">
              <a:extLst>
                <a:ext uri="{FF2B5EF4-FFF2-40B4-BE49-F238E27FC236}">
                  <a16:creationId xmlns:a16="http://schemas.microsoft.com/office/drawing/2014/main" id="{CF65D6CE-8FB4-4DB9-A32C-E8A13798D419}"/>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1296" b="60075"/>
            <a:stretch>
              <a:fillRect/>
            </a:stretch>
          </p:blipFill>
          <p:spPr>
            <a:xfrm>
              <a:off x="1291966" y="724348"/>
              <a:ext cx="6341986" cy="2037384"/>
            </a:xfrm>
            <a:prstGeom prst="rect">
              <a:avLst/>
            </a:prstGeom>
          </p:spPr>
        </p:pic>
        <p:sp>
          <p:nvSpPr>
            <p:cNvPr id="40" name="文本框 15">
              <a:extLst>
                <a:ext uri="{FF2B5EF4-FFF2-40B4-BE49-F238E27FC236}">
                  <a16:creationId xmlns:a16="http://schemas.microsoft.com/office/drawing/2014/main" id="{CBDE7289-C298-4AE5-8EE0-0DD2656336E7}"/>
                </a:ext>
              </a:extLst>
            </p:cNvPr>
            <p:cNvSpPr txBox="1"/>
            <p:nvPr/>
          </p:nvSpPr>
          <p:spPr>
            <a:xfrm>
              <a:off x="2749870" y="1210357"/>
              <a:ext cx="4280818" cy="953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a:solidFill>
                    <a:srgbClr val="175E32"/>
                  </a:solidFill>
                  <a:latin typeface="UVN Binh Duong" pitchFamily="2" charset="0"/>
                  <a:ea typeface="字魂107号-萌趣欢乐体" panose="00000500000000000000" pitchFamily="2" charset="-122"/>
                  <a:cs typeface="+mn-ea"/>
                  <a:sym typeface="+mn-lt"/>
                </a:rPr>
                <a:t>Quê hương</a:t>
              </a:r>
              <a:endParaRPr lang="zh-CN" altLang="en-US" sz="3600" b="1" dirty="0">
                <a:solidFill>
                  <a:srgbClr val="175E32"/>
                </a:solidFill>
                <a:latin typeface="UVN Binh Duong" pitchFamily="2" charset="0"/>
                <a:ea typeface="字魂107号-萌趣欢乐体" panose="00000500000000000000" pitchFamily="2"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1000"/>
                                        <p:tgtEl>
                                          <p:spTgt spid="29"/>
                                        </p:tgtEl>
                                      </p:cBhvr>
                                    </p:animEffect>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750" fill="hold"/>
                                        <p:tgtEl>
                                          <p:spTgt spid="31"/>
                                        </p:tgtEl>
                                        <p:attrNameLst>
                                          <p:attrName>ppt_x</p:attrName>
                                        </p:attrNameLst>
                                      </p:cBhvr>
                                      <p:tavLst>
                                        <p:tav tm="0">
                                          <p:val>
                                            <p:strVal val="1+#ppt_w/2"/>
                                          </p:val>
                                        </p:tav>
                                        <p:tav tm="100000">
                                          <p:val>
                                            <p:strVal val="#ppt_x"/>
                                          </p:val>
                                        </p:tav>
                                      </p:tavLst>
                                    </p:anim>
                                    <p:anim calcmode="lin" valueType="num">
                                      <p:cBhvr additive="base">
                                        <p:cTn id="34" dur="750" fill="hold"/>
                                        <p:tgtEl>
                                          <p:spTgt spid="31"/>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750" fill="hold"/>
                                        <p:tgtEl>
                                          <p:spTgt spid="28"/>
                                        </p:tgtEl>
                                        <p:attrNameLst>
                                          <p:attrName>ppt_x</p:attrName>
                                        </p:attrNameLst>
                                      </p:cBhvr>
                                      <p:tavLst>
                                        <p:tav tm="0">
                                          <p:val>
                                            <p:strVal val="0-#ppt_w/2"/>
                                          </p:val>
                                        </p:tav>
                                        <p:tav tm="100000">
                                          <p:val>
                                            <p:strVal val="#ppt_x"/>
                                          </p:val>
                                        </p:tav>
                                      </p:tavLst>
                                    </p:anim>
                                    <p:anim calcmode="lin" valueType="num">
                                      <p:cBhvr additive="base">
                                        <p:cTn id="3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grpSp>
        <p:nvGrpSpPr>
          <p:cNvPr id="2" name="Group 1">
            <a:extLst>
              <a:ext uri="{FF2B5EF4-FFF2-40B4-BE49-F238E27FC236}">
                <a16:creationId xmlns:a16="http://schemas.microsoft.com/office/drawing/2014/main" id="{B0163D0C-E967-44FB-9BBD-0A670BA89EE9}"/>
              </a:ext>
            </a:extLst>
          </p:cNvPr>
          <p:cNvGrpSpPr/>
          <p:nvPr/>
        </p:nvGrpSpPr>
        <p:grpSpPr>
          <a:xfrm>
            <a:off x="781789" y="1796489"/>
            <a:ext cx="10872107" cy="1643397"/>
            <a:chOff x="781789" y="1796489"/>
            <a:chExt cx="10872107" cy="1643397"/>
          </a:xfrm>
        </p:grpSpPr>
        <p:sp>
          <p:nvSpPr>
            <p:cNvPr id="10" name="Rectangle 9">
              <a:extLst>
                <a:ext uri="{FF2B5EF4-FFF2-40B4-BE49-F238E27FC236}">
                  <a16:creationId xmlns:a16="http://schemas.microsoft.com/office/drawing/2014/main" id="{68CCCB1E-5D6D-4B1D-94ED-906BCD4A2D0C}"/>
                </a:ext>
              </a:extLst>
            </p:cNvPr>
            <p:cNvSpPr/>
            <p:nvPr/>
          </p:nvSpPr>
          <p:spPr>
            <a:xfrm>
              <a:off x="873071" y="181931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rPr>
                <a:t>THỢ SĂN HẠT DẺ</a:t>
              </a:r>
              <a:endParaRPr lang="en-US" sz="9600" b="1" kern="0" spc="50" dirty="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81D738EC-2D17-4A2F-AF26-B2914DAA945E}"/>
                </a:ext>
              </a:extLst>
            </p:cNvPr>
            <p:cNvSpPr/>
            <p:nvPr/>
          </p:nvSpPr>
          <p:spPr>
            <a:xfrm>
              <a:off x="781789" y="1796489"/>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noFill/>
                    <a:prstDash val="solid"/>
                  </a:ln>
                  <a:solidFill>
                    <a:srgbClr val="FABE6A"/>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rPr>
                <a:t>THỢ SĂN HẠT DẺ</a:t>
              </a:r>
              <a:endParaRPr lang="en-US" sz="9600" b="1" kern="0" spc="50" dirty="0">
                <a:ln w="28575" cmpd="sng">
                  <a:noFill/>
                  <a:prstDash val="solid"/>
                </a:ln>
                <a:solidFill>
                  <a:srgbClr val="FABE6A"/>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0" presetClass="entr" presetSubtype="0" decel="100000" fill="hold" nodeType="with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3"/>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par>
                          <p:cTn id="14" fill="hold">
                            <p:stCondLst>
                              <p:cond delay="2000"/>
                            </p:stCondLst>
                            <p:childTnLst>
                              <p:par>
                                <p:cTn id="15" presetID="32" presetClass="emph" presetSubtype="0" repeatCount="indefinite" fill="hold" nodeType="afterEffect">
                                  <p:stCondLst>
                                    <p:cond delay="0"/>
                                  </p:stCondLst>
                                  <p:iterate type="lt">
                                    <p:tmPct val="0"/>
                                  </p:iterate>
                                  <p:childTnLst>
                                    <p:animRot by="120000">
                                      <p:cBhvr>
                                        <p:cTn id="16" dur="75" fill="hold">
                                          <p:stCondLst>
                                            <p:cond delay="0"/>
                                          </p:stCondLst>
                                        </p:cTn>
                                        <p:tgtEl>
                                          <p:spTgt spid="2"/>
                                        </p:tgtEl>
                                        <p:attrNameLst>
                                          <p:attrName>r</p:attrName>
                                        </p:attrNameLst>
                                      </p:cBhvr>
                                    </p:animRot>
                                    <p:animRot by="-240000">
                                      <p:cBhvr>
                                        <p:cTn id="17" dur="150" fill="hold">
                                          <p:stCondLst>
                                            <p:cond delay="150"/>
                                          </p:stCondLst>
                                        </p:cTn>
                                        <p:tgtEl>
                                          <p:spTgt spid="2"/>
                                        </p:tgtEl>
                                        <p:attrNameLst>
                                          <p:attrName>r</p:attrName>
                                        </p:attrNameLst>
                                      </p:cBhvr>
                                    </p:animRot>
                                    <p:animRot by="240000">
                                      <p:cBhvr>
                                        <p:cTn id="18" dur="150" fill="hold">
                                          <p:stCondLst>
                                            <p:cond delay="300"/>
                                          </p:stCondLst>
                                        </p:cTn>
                                        <p:tgtEl>
                                          <p:spTgt spid="2"/>
                                        </p:tgtEl>
                                        <p:attrNameLst>
                                          <p:attrName>r</p:attrName>
                                        </p:attrNameLst>
                                      </p:cBhvr>
                                    </p:animRot>
                                    <p:animRot by="-240000">
                                      <p:cBhvr>
                                        <p:cTn id="19" dur="150" fill="hold">
                                          <p:stCondLst>
                                            <p:cond delay="450"/>
                                          </p:stCondLst>
                                        </p:cTn>
                                        <p:tgtEl>
                                          <p:spTgt spid="2"/>
                                        </p:tgtEl>
                                        <p:attrNameLst>
                                          <p:attrName>r</p:attrName>
                                        </p:attrNameLst>
                                      </p:cBhvr>
                                    </p:animRot>
                                    <p:animRot by="120000">
                                      <p:cBhvr>
                                        <p:cTn id="20" dur="150" fill="hold">
                                          <p:stCondLst>
                                            <p:cond delay="600"/>
                                          </p:stCondLst>
                                        </p:cTn>
                                        <p:tgtEl>
                                          <p:spTgt spid="2"/>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par>
                          <p:cTn id="27" fill="hold">
                            <p:stCondLst>
                              <p:cond delay="3000"/>
                            </p:stCondLst>
                            <p:childTnLst>
                              <p:par>
                                <p:cTn id="28" presetID="3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800" decel="100000"/>
                                        <p:tgtEl>
                                          <p:spTgt spid="9"/>
                                        </p:tgtEl>
                                      </p:cBhvr>
                                    </p:animEffect>
                                    <p:anim calcmode="lin" valueType="num">
                                      <p:cBhvr>
                                        <p:cTn id="31" dur="800" decel="100000" fill="hold"/>
                                        <p:tgtEl>
                                          <p:spTgt spid="9"/>
                                        </p:tgtEl>
                                        <p:attrNameLst>
                                          <p:attrName>style.rotation</p:attrName>
                                        </p:attrNameLst>
                                      </p:cBhvr>
                                      <p:tavLst>
                                        <p:tav tm="0">
                                          <p:val>
                                            <p:fltVal val="-90"/>
                                          </p:val>
                                        </p:tav>
                                        <p:tav tm="100000">
                                          <p:val>
                                            <p:fltVal val="0"/>
                                          </p:val>
                                        </p:tav>
                                      </p:tavLst>
                                    </p:anim>
                                    <p:anim calcmode="lin" valueType="num">
                                      <p:cBhvr>
                                        <p:cTn id="32" dur="800" decel="100000" fill="hold"/>
                                        <p:tgtEl>
                                          <p:spTgt spid="9"/>
                                        </p:tgtEl>
                                        <p:attrNameLst>
                                          <p:attrName>ppt_x</p:attrName>
                                        </p:attrNameLst>
                                      </p:cBhvr>
                                      <p:tavLst>
                                        <p:tav tm="0">
                                          <p:val>
                                            <p:strVal val="#ppt_x+0.4"/>
                                          </p:val>
                                        </p:tav>
                                        <p:tav tm="100000">
                                          <p:val>
                                            <p:strVal val="#ppt_x-0.05"/>
                                          </p:val>
                                        </p:tav>
                                      </p:tavLst>
                                    </p:anim>
                                    <p:anim calcmode="lin" valueType="num">
                                      <p:cBhvr>
                                        <p:cTn id="33" dur="800" decel="100000" fill="hold"/>
                                        <p:tgtEl>
                                          <p:spTgt spid="9"/>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6" fill="hold">
                            <p:stCondLst>
                              <p:cond delay="4000"/>
                            </p:stCondLst>
                            <p:childTnLst>
                              <p:par>
                                <p:cTn id="37" presetID="32" presetClass="emph" presetSubtype="0" repeatCount="indefinite" fill="hold" nodeType="afterEffect">
                                  <p:stCondLst>
                                    <p:cond delay="0"/>
                                  </p:st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7"/>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7"/>
                                        </p:tgtEl>
                                      </p:cBhvr>
                                    </p:cmd>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7475" y="3390900"/>
            <a:ext cx="3552162"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45097" y="586715"/>
            <a:ext cx="7217230"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defRPr/>
            </a:pPr>
            <a:r>
              <a:rPr lang="en-US" sz="4400" b="1" kern="0" spc="50">
                <a:ln w="9525" cmpd="sng">
                  <a:solidFill>
                    <a:schemeClr val="tx1">
                      <a:lumMod val="85000"/>
                      <a:lumOff val="15000"/>
                    </a:schemeClr>
                  </a:solidFill>
                  <a:prstDash val="solid"/>
                </a:ln>
                <a:solidFill>
                  <a:srgbClr val="EB701D"/>
                </a:solidFill>
                <a:effectLst/>
                <a:latin typeface="UTM Guanine" panose="02040603050506020204" pitchFamily="18" charset="0"/>
                <a:ea typeface="Tahoma" panose="020B0604030504040204" pitchFamily="34" charset="0"/>
                <a:cs typeface="Tahoma" panose="020B0604030504040204" pitchFamily="34" charset="0"/>
              </a:rPr>
              <a:t>Tên vùng quê được tả trong bài văn là gì?</a:t>
            </a: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213" y="3323797"/>
            <a:ext cx="3384258" cy="1422439"/>
          </a:xfrm>
          <a:prstGeom prst="rect">
            <a:avLst/>
          </a:prstGeom>
        </p:spPr>
      </p:pic>
      <p:grpSp>
        <p:nvGrpSpPr>
          <p:cNvPr id="35" name="Group 34"/>
          <p:cNvGrpSpPr/>
          <p:nvPr/>
        </p:nvGrpSpPr>
        <p:grpSpPr>
          <a:xfrm>
            <a:off x="6833369" y="3114623"/>
            <a:ext cx="1051304" cy="1531482"/>
            <a:chOff x="3985437" y="2941753"/>
            <a:chExt cx="1001611"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a:ln w="28575">
                    <a:solidFill>
                      <a:schemeClr val="tx1"/>
                    </a:solidFill>
                  </a:ln>
                  <a:solidFill>
                    <a:srgbClr val="C37930"/>
                  </a:solidFill>
                  <a:latin typeface="iCiel Cadena" panose="02000503000000020004" charset="0"/>
                </a:rPr>
                <a:t>B</a:t>
              </a:r>
              <a:endParaRPr lang="en-US" sz="4800" dirty="0">
                <a:ln w="28575">
                  <a:solidFill>
                    <a:schemeClr val="tx1"/>
                  </a:solidFill>
                </a:ln>
                <a:solidFill>
                  <a:srgbClr val="C37930"/>
                </a:solidFill>
                <a:latin typeface="iCiel Cadena" panose="02000503000000020004" charset="0"/>
              </a:endParaRPr>
            </a:p>
          </p:txBody>
        </p:sp>
      </p:grpSp>
      <p:grpSp>
        <p:nvGrpSpPr>
          <p:cNvPr id="37" name="Group 36"/>
          <p:cNvGrpSpPr/>
          <p:nvPr/>
        </p:nvGrpSpPr>
        <p:grpSpPr>
          <a:xfrm>
            <a:off x="4113638" y="3048591"/>
            <a:ext cx="1001611" cy="157015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a:ln w="28575">
                    <a:solidFill>
                      <a:schemeClr val="tx1"/>
                    </a:solidFill>
                  </a:ln>
                  <a:solidFill>
                    <a:srgbClr val="C37930"/>
                  </a:solidFill>
                  <a:latin typeface="iCiel Cadena" panose="02000503000000020004" charset="0"/>
                </a:rPr>
                <a:t>A</a:t>
              </a:r>
              <a:endParaRPr lang="en-US" sz="4800" dirty="0">
                <a:ln w="28575">
                  <a:solidFill>
                    <a:schemeClr val="tx1"/>
                  </a:solidFill>
                </a:ln>
                <a:solidFill>
                  <a:srgbClr val="C37930"/>
                </a:solidFill>
                <a:latin typeface="iCiel Cadena" panose="02000503000000020004" charset="0"/>
              </a:endParaRPr>
            </a:p>
          </p:txBody>
        </p:sp>
      </p:grpSp>
      <p:sp>
        <p:nvSpPr>
          <p:cNvPr id="31" name="TextBox 30">
            <a:hlinkClick r:id="rId9" action="ppaction://hlinksldjump"/>
          </p:cNvPr>
          <p:cNvSpPr txBox="1"/>
          <p:nvPr/>
        </p:nvSpPr>
        <p:spPr>
          <a:xfrm>
            <a:off x="8230326" y="3675361"/>
            <a:ext cx="2392613" cy="769441"/>
          </a:xfrm>
          <a:prstGeom prst="rect">
            <a:avLst/>
          </a:prstGeom>
          <a:noFill/>
        </p:spPr>
        <p:txBody>
          <a:bodyPr wrap="square" rtlCol="0">
            <a:spAutoFit/>
          </a:bodyPr>
          <a:lstStyle/>
          <a:p>
            <a:r>
              <a:rPr lang="en-US" sz="4400">
                <a:ln>
                  <a:solidFill>
                    <a:schemeClr val="tx1">
                      <a:lumMod val="95000"/>
                      <a:lumOff val="5000"/>
                    </a:schemeClr>
                  </a:solidFill>
                </a:ln>
                <a:solidFill>
                  <a:schemeClr val="bg1"/>
                </a:solidFill>
                <a:latin typeface="UVN Binh Duong" pitchFamily="2" charset="0"/>
              </a:rPr>
              <a:t>Hòn Đất</a:t>
            </a:r>
            <a:endParaRPr lang="en-US" sz="4400" dirty="0">
              <a:ln>
                <a:solidFill>
                  <a:schemeClr val="tx1">
                    <a:lumMod val="95000"/>
                    <a:lumOff val="5000"/>
                  </a:schemeClr>
                </a:solidFill>
              </a:ln>
              <a:solidFill>
                <a:schemeClr val="bg1"/>
              </a:solidFill>
              <a:latin typeface="UVN Binh Duong" pitchFamily="2" charset="0"/>
            </a:endParaRPr>
          </a:p>
        </p:txBody>
      </p:sp>
      <p:grpSp>
        <p:nvGrpSpPr>
          <p:cNvPr id="39" name="Group 38"/>
          <p:cNvGrpSpPr/>
          <p:nvPr/>
        </p:nvGrpSpPr>
        <p:grpSpPr>
          <a:xfrm>
            <a:off x="3627802" y="4762214"/>
            <a:ext cx="5309398" cy="1859147"/>
            <a:chOff x="-74652" y="4683256"/>
            <a:chExt cx="5309398" cy="1859147"/>
          </a:xfrm>
        </p:grpSpPr>
        <p:pic>
          <p:nvPicPr>
            <p:cNvPr id="13" name="Picture 12">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652" y="5098536"/>
              <a:ext cx="4394890"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r>
                  <a:rPr lang="en-US" sz="4800" dirty="0">
                    <a:ln w="28575">
                      <a:solidFill>
                        <a:schemeClr val="tx1"/>
                      </a:solidFill>
                    </a:ln>
                    <a:solidFill>
                      <a:srgbClr val="C37930"/>
                    </a:solidFill>
                    <a:latin typeface="iCiel Cadena" panose="02000503000000020004" charset="0"/>
                  </a:rPr>
                  <a:t>C</a:t>
                </a:r>
              </a:p>
            </p:txBody>
          </p:sp>
        </p:grpSp>
        <p:sp>
          <p:nvSpPr>
            <p:cNvPr id="32" name="TextBox 31">
              <a:hlinkClick r:id="rId11" action="ppaction://hlinksldjump"/>
            </p:cNvPr>
            <p:cNvSpPr txBox="1"/>
            <p:nvPr/>
          </p:nvSpPr>
          <p:spPr>
            <a:xfrm>
              <a:off x="296588" y="5457558"/>
              <a:ext cx="3652410" cy="769441"/>
            </a:xfrm>
            <a:prstGeom prst="rect">
              <a:avLst/>
            </a:prstGeom>
            <a:noFill/>
          </p:spPr>
          <p:txBody>
            <a:bodyPr wrap="none" rtlCol="0">
              <a:spAutoFit/>
            </a:bodyPr>
            <a:lstStyle/>
            <a:p>
              <a:r>
                <a:rPr lang="en-US" sz="4400">
                  <a:ln>
                    <a:solidFill>
                      <a:schemeClr val="tx1">
                        <a:lumMod val="95000"/>
                        <a:lumOff val="5000"/>
                      </a:schemeClr>
                    </a:solidFill>
                  </a:ln>
                  <a:solidFill>
                    <a:schemeClr val="bg1"/>
                  </a:solidFill>
                  <a:latin typeface="UVN Binh Duong" pitchFamily="2" charset="0"/>
                </a:rPr>
                <a:t>Không có tên</a:t>
              </a:r>
              <a:endParaRPr lang="en-US" sz="4400" dirty="0">
                <a:ln>
                  <a:solidFill>
                    <a:schemeClr val="tx1">
                      <a:lumMod val="95000"/>
                      <a:lumOff val="5000"/>
                    </a:schemeClr>
                  </a:solidFill>
                </a:ln>
                <a:solidFill>
                  <a:schemeClr val="bg1"/>
                </a:solidFill>
                <a:latin typeface="UVN Binh Duong" pitchFamily="2" charset="0"/>
              </a:endParaRPr>
            </a:p>
          </p:txBody>
        </p:sp>
      </p:grpSp>
      <p:sp>
        <p:nvSpPr>
          <p:cNvPr id="33" name="TextBox 32">
            <a:hlinkClick r:id="rId11" action="ppaction://hlinksldjump"/>
          </p:cNvPr>
          <p:cNvSpPr txBox="1"/>
          <p:nvPr/>
        </p:nvSpPr>
        <p:spPr>
          <a:xfrm>
            <a:off x="1808281" y="3605451"/>
            <a:ext cx="2021707" cy="769441"/>
          </a:xfrm>
          <a:prstGeom prst="rect">
            <a:avLst/>
          </a:prstGeom>
          <a:noFill/>
        </p:spPr>
        <p:txBody>
          <a:bodyPr wrap="none" rtlCol="0">
            <a:spAutoFit/>
          </a:bodyPr>
          <a:lstStyle/>
          <a:p>
            <a:r>
              <a:rPr lang="en-US" sz="4400">
                <a:ln>
                  <a:solidFill>
                    <a:schemeClr val="tx1">
                      <a:lumMod val="95000"/>
                      <a:lumOff val="5000"/>
                    </a:schemeClr>
                  </a:solidFill>
                </a:ln>
                <a:solidFill>
                  <a:schemeClr val="bg1"/>
                </a:solidFill>
                <a:latin typeface="UVN Binh Duong" pitchFamily="2" charset="0"/>
              </a:rPr>
              <a:t>Ba Thê</a:t>
            </a:r>
            <a:endParaRPr lang="en-US" sz="4400" dirty="0">
              <a:ln>
                <a:solidFill>
                  <a:schemeClr val="tx1">
                    <a:lumMod val="95000"/>
                    <a:lumOff val="5000"/>
                  </a:schemeClr>
                </a:solidFill>
              </a:ln>
              <a:solidFill>
                <a:schemeClr val="bg1"/>
              </a:solidFill>
              <a:latin typeface="UVN Binh Duong" pitchFamily="2"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par>
                                <p:cTn id="24" presetID="14" presetClass="entr" presetSubtype="1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6" name="click.wav"/>
                                        </p:tgtEl>
                                      </p:cMediaNode>
                                    </p:audio>
                                  </p:subTnLst>
                                </p:cTn>
                              </p:par>
                              <p:par>
                                <p:cTn id="38" presetID="14"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0"/>
                </p:tgtEl>
              </p:cMediaNode>
            </p:audio>
          </p:childTnLst>
        </p:cTn>
      </p:par>
    </p:tnLst>
    <p:bldLst>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schemeClr val="tx1">
                        <a:lumMod val="95000"/>
                        <a:lumOff val="5000"/>
                      </a:schemeClr>
                    </a:solidFill>
                  </a:ln>
                  <a:solidFill>
                    <a:schemeClr val="bg1"/>
                  </a:solidFill>
                  <a:latin typeface="iCiel Cadena" panose="02000503000000020004" charset="0"/>
                </a:rPr>
                <a:t>Sai </a:t>
              </a:r>
              <a:r>
                <a:rPr lang="en-US" sz="5400" dirty="0" err="1">
                  <a:ln>
                    <a:solidFill>
                      <a:schemeClr val="tx1">
                        <a:lumMod val="95000"/>
                        <a:lumOff val="5000"/>
                      </a:schemeClr>
                    </a:solidFill>
                  </a:ln>
                  <a:solidFill>
                    <a:schemeClr val="bg1"/>
                  </a:solidFill>
                  <a:latin typeface="iCiel Cadena" panose="02000503000000020004" charset="0"/>
                </a:rPr>
                <a:t>mất</a:t>
              </a:r>
              <a:r>
                <a:rPr lang="en-US" sz="5400" dirty="0">
                  <a:ln>
                    <a:solidFill>
                      <a:schemeClr val="tx1">
                        <a:lumMod val="95000"/>
                        <a:lumOff val="5000"/>
                      </a:schemeClr>
                    </a:solidFill>
                  </a:ln>
                  <a:solidFill>
                    <a:schemeClr val="bg1"/>
                  </a:solidFill>
                  <a:latin typeface="iCiel Cadena" panose="02000503000000020004" charset="0"/>
                </a:rPr>
                <a:t> </a:t>
              </a:r>
              <a:r>
                <a:rPr lang="en-US" sz="5400" dirty="0" err="1">
                  <a:ln>
                    <a:solidFill>
                      <a:schemeClr val="tx1">
                        <a:lumMod val="95000"/>
                        <a:lumOff val="5000"/>
                      </a:schemeClr>
                    </a:solidFill>
                  </a:ln>
                  <a:solidFill>
                    <a:schemeClr val="bg1"/>
                  </a:solidFill>
                  <a:latin typeface="iCiel Cadena" panose="02000503000000020004" charset="0"/>
                </a:rPr>
                <a:t>rồi</a:t>
              </a:r>
              <a:r>
                <a:rPr lang="en-US" sz="5400" dirty="0">
                  <a:ln>
                    <a:solidFill>
                      <a:schemeClr val="tx1">
                        <a:lumMod val="95000"/>
                        <a:lumOff val="5000"/>
                      </a:schemeClr>
                    </a:solidFill>
                  </a:ln>
                  <a:solidFill>
                    <a:schemeClr val="bg1"/>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schemeClr val="tx1">
                        <a:lumMod val="95000"/>
                        <a:lumOff val="5000"/>
                      </a:schemeClr>
                    </a:solidFill>
                  </a:ln>
                  <a:solidFill>
                    <a:schemeClr val="bg1"/>
                  </a:solidFill>
                  <a:latin typeface="iCiel Cadena" panose="02000503000000020004"/>
                </a:rPr>
                <a:t>Đúng</a:t>
              </a:r>
              <a:r>
                <a:rPr lang="en-US" sz="5400" dirty="0">
                  <a:ln>
                    <a:solidFill>
                      <a:schemeClr val="tx1">
                        <a:lumMod val="95000"/>
                        <a:lumOff val="5000"/>
                      </a:schemeClr>
                    </a:solidFill>
                  </a:ln>
                  <a:solidFill>
                    <a:schemeClr val="bg1"/>
                  </a:solidFill>
                  <a:latin typeface="iCiel Cadena" panose="02000503000000020004"/>
                </a:rPr>
                <a:t> </a:t>
              </a:r>
              <a:r>
                <a:rPr lang="en-US" sz="5400" dirty="0" err="1">
                  <a:ln>
                    <a:solidFill>
                      <a:schemeClr val="tx1">
                        <a:lumMod val="95000"/>
                        <a:lumOff val="5000"/>
                      </a:schemeClr>
                    </a:solidFill>
                  </a:ln>
                  <a:solidFill>
                    <a:schemeClr val="bg1"/>
                  </a:solidFill>
                  <a:latin typeface="iCiel Cadena" panose="02000503000000020004"/>
                </a:rPr>
                <a:t>rồi</a:t>
              </a:r>
              <a:r>
                <a:rPr lang="en-US" sz="5400" dirty="0">
                  <a:ln>
                    <a:solidFill>
                      <a:schemeClr val="tx1">
                        <a:lumMod val="95000"/>
                        <a:lumOff val="5000"/>
                      </a:schemeClr>
                    </a:solidFill>
                  </a:ln>
                  <a:solidFill>
                    <a:schemeClr val="bg1"/>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schemeClr val="tx1">
                        <a:lumMod val="95000"/>
                        <a:lumOff val="5000"/>
                      </a:schemeClr>
                    </a:solidFill>
                  </a:ln>
                  <a:solidFill>
                    <a:schemeClr val="bg1"/>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3290" y="112838"/>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574430" y="814145"/>
            <a:ext cx="9480158"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r>
              <a:rPr lang="en-US" sz="44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Quê hương chị Sứ là:</a:t>
            </a:r>
          </a:p>
        </p:txBody>
      </p:sp>
      <p:grpSp>
        <p:nvGrpSpPr>
          <p:cNvPr id="10" name="Group 9"/>
          <p:cNvGrpSpPr/>
          <p:nvPr/>
        </p:nvGrpSpPr>
        <p:grpSpPr>
          <a:xfrm>
            <a:off x="3488060" y="4822956"/>
            <a:ext cx="4198931" cy="1866931"/>
            <a:chOff x="6780706" y="4686364"/>
            <a:chExt cx="4198931" cy="1866931"/>
          </a:xfrm>
        </p:grpSpPr>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7" action="ppaction://hlinksldjump"/>
            </p:cNvPr>
            <p:cNvSpPr txBox="1"/>
            <p:nvPr/>
          </p:nvSpPr>
          <p:spPr>
            <a:xfrm>
              <a:off x="8052995" y="5425033"/>
              <a:ext cx="2776722" cy="769441"/>
            </a:xfrm>
            <a:prstGeom prst="rect">
              <a:avLst/>
            </a:prstGeom>
            <a:noFill/>
          </p:spPr>
          <p:txBody>
            <a:bodyPr wrap="none" rtlCol="0">
              <a:spAutoFit/>
            </a:bodyPr>
            <a:lstStyle/>
            <a:p>
              <a:r>
                <a:rPr lang="en-US" sz="4400">
                  <a:ln>
                    <a:solidFill>
                      <a:prstClr val="black">
                        <a:lumMod val="95000"/>
                        <a:lumOff val="5000"/>
                      </a:prstClr>
                    </a:solidFill>
                  </a:ln>
                  <a:solidFill>
                    <a:prstClr val="white"/>
                  </a:solidFill>
                  <a:latin typeface="UVN Binh Duong" pitchFamily="2" charset="0"/>
                </a:rPr>
                <a:t>Vùng biển</a:t>
              </a:r>
              <a:endParaRPr lang="en-US" sz="4400" dirty="0">
                <a:ln>
                  <a:solidFill>
                    <a:prstClr val="black">
                      <a:lumMod val="95000"/>
                      <a:lumOff val="5000"/>
                    </a:prstClr>
                  </a:solidFill>
                </a:ln>
                <a:solidFill>
                  <a:prstClr val="white"/>
                </a:solidFill>
                <a:latin typeface="UVN Binh Duong" pitchFamily="2" charset="0"/>
              </a:endParaRPr>
            </a:p>
          </p:txBody>
        </p:sp>
      </p:grpSp>
      <p:grpSp>
        <p:nvGrpSpPr>
          <p:cNvPr id="9" name="Group 8"/>
          <p:cNvGrpSpPr/>
          <p:nvPr/>
        </p:nvGrpSpPr>
        <p:grpSpPr>
          <a:xfrm>
            <a:off x="6897095" y="2964459"/>
            <a:ext cx="4082542" cy="1842018"/>
            <a:chOff x="6897095" y="2964459"/>
            <a:chExt cx="4082542" cy="1842018"/>
          </a:xfrm>
        </p:grpSpPr>
        <p:pic>
          <p:nvPicPr>
            <p:cNvPr id="23" name="Picture 2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7" name="Group 36"/>
            <p:cNvGrpSpPr/>
            <p:nvPr/>
          </p:nvGrpSpPr>
          <p:grpSpPr>
            <a:xfrm>
              <a:off x="6897095" y="2964459"/>
              <a:ext cx="1001611" cy="1570159"/>
              <a:chOff x="6897095" y="2964459"/>
              <a:chExt cx="1001611" cy="1570159"/>
            </a:xfrm>
          </p:grpSpPr>
          <p:pic>
            <p:nvPicPr>
              <p:cNvPr id="26" name="Picture 25">
                <a:hlinkClick r:id="rId10"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0"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sp>
          <p:nvSpPr>
            <p:cNvPr id="33" name="TextBox 32">
              <a:hlinkClick r:id="rId10" action="ppaction://hlinksldjump"/>
            </p:cNvPr>
            <p:cNvSpPr txBox="1"/>
            <p:nvPr/>
          </p:nvSpPr>
          <p:spPr>
            <a:xfrm>
              <a:off x="8184962" y="3710536"/>
              <a:ext cx="2460930" cy="769441"/>
            </a:xfrm>
            <a:prstGeom prst="rect">
              <a:avLst/>
            </a:prstGeom>
            <a:noFill/>
          </p:spPr>
          <p:txBody>
            <a:bodyPr wrap="none" rtlCol="0">
              <a:spAutoFit/>
            </a:bodyPr>
            <a:lstStyle/>
            <a:p>
              <a:r>
                <a:rPr lang="en-US" sz="4400">
                  <a:ln>
                    <a:solidFill>
                      <a:prstClr val="black">
                        <a:lumMod val="95000"/>
                        <a:lumOff val="5000"/>
                      </a:prstClr>
                    </a:solidFill>
                  </a:ln>
                  <a:solidFill>
                    <a:prstClr val="white"/>
                  </a:solidFill>
                  <a:latin typeface="UVN Binh Duong" pitchFamily="2" charset="0"/>
                </a:rPr>
                <a:t>Vùng núi</a:t>
              </a:r>
              <a:endParaRPr lang="en-US" sz="4400" dirty="0">
                <a:ln>
                  <a:solidFill>
                    <a:prstClr val="black">
                      <a:lumMod val="95000"/>
                      <a:lumOff val="5000"/>
                    </a:prstClr>
                  </a:solidFill>
                </a:ln>
                <a:solidFill>
                  <a:prstClr val="white"/>
                </a:solidFill>
                <a:latin typeface="UVN Binh Duong" pitchFamily="2" charset="0"/>
              </a:endParaRPr>
            </a:p>
          </p:txBody>
        </p:sp>
      </p:grpSp>
      <p:grpSp>
        <p:nvGrpSpPr>
          <p:cNvPr id="4" name="Group 3"/>
          <p:cNvGrpSpPr/>
          <p:nvPr/>
        </p:nvGrpSpPr>
        <p:grpSpPr>
          <a:xfrm>
            <a:off x="935980" y="2941753"/>
            <a:ext cx="4051068" cy="1864724"/>
            <a:chOff x="935980" y="2941753"/>
            <a:chExt cx="4051068" cy="1864724"/>
          </a:xfrm>
        </p:grpSpPr>
        <p:pic>
          <p:nvPicPr>
            <p:cNvPr id="5" name="Picture 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985437" y="2941753"/>
              <a:ext cx="1001611" cy="1531482"/>
              <a:chOff x="3985437" y="2941753"/>
              <a:chExt cx="1001611" cy="1531482"/>
            </a:xfrm>
          </p:grpSpPr>
          <p:pic>
            <p:nvPicPr>
              <p:cNvPr id="15" name="Picture 14">
                <a:hlinkClick r:id="rId10" action="ppaction://hlinksldjump"/>
              </p:cNvPr>
              <p:cNvPicPr>
                <a:picLocks noChangeAspect="1"/>
              </p:cNvPicPr>
              <p:nvPr/>
            </p:nvPicPr>
            <p:blipFill>
              <a:blip r:embed="rId9"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0"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sp>
          <p:nvSpPr>
            <p:cNvPr id="34" name="TextBox 33">
              <a:hlinkClick r:id="rId10" action="ppaction://hlinksldjump"/>
            </p:cNvPr>
            <p:cNvSpPr txBox="1"/>
            <p:nvPr/>
          </p:nvSpPr>
          <p:spPr>
            <a:xfrm>
              <a:off x="1129671" y="3710536"/>
              <a:ext cx="2983509" cy="769441"/>
            </a:xfrm>
            <a:prstGeom prst="rect">
              <a:avLst/>
            </a:prstGeom>
            <a:noFill/>
          </p:spPr>
          <p:txBody>
            <a:bodyPr wrap="none" rtlCol="0">
              <a:spAutoFit/>
            </a:bodyPr>
            <a:lstStyle/>
            <a:p>
              <a:r>
                <a:rPr lang="en-US" sz="4400">
                  <a:ln>
                    <a:solidFill>
                      <a:prstClr val="black">
                        <a:lumMod val="95000"/>
                        <a:lumOff val="5000"/>
                      </a:prstClr>
                    </a:solidFill>
                  </a:ln>
                  <a:solidFill>
                    <a:prstClr val="white"/>
                  </a:solidFill>
                  <a:latin typeface="UVN Binh Duong" pitchFamily="2" charset="0"/>
                </a:rPr>
                <a:t>Thành phố</a:t>
              </a:r>
              <a:endParaRPr lang="en-US" sz="4400" dirty="0">
                <a:ln>
                  <a:solidFill>
                    <a:prstClr val="black">
                      <a:lumMod val="95000"/>
                      <a:lumOff val="5000"/>
                    </a:prstClr>
                  </a:solidFill>
                </a:ln>
                <a:solidFill>
                  <a:prstClr val="white"/>
                </a:solidFill>
                <a:latin typeface="UVN Binh Duong" pitchFamily="2" charset="0"/>
              </a:endParaRPr>
            </a:p>
          </p:txBody>
        </p:sp>
      </p:gr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学四年级语文课件田园诗情课程PPT模板"/>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743</Words>
  <Application>Microsoft Office PowerPoint</Application>
  <PresentationFormat>Widescreen</PresentationFormat>
  <Paragraphs>130</Paragraphs>
  <Slides>30</Slides>
  <Notes>16</Notes>
  <HiddenSlides>16</HiddenSlides>
  <MMClips>35</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30</vt:i4>
      </vt:variant>
    </vt:vector>
  </HeadingPairs>
  <TitlesOfParts>
    <vt:vector size="49" baseType="lpstr">
      <vt:lpstr>Times New Roman</vt:lpstr>
      <vt:lpstr>Calibri Light</vt:lpstr>
      <vt:lpstr>Calibri</vt:lpstr>
      <vt:lpstr>黑体</vt:lpstr>
      <vt:lpstr>Arial</vt:lpstr>
      <vt:lpstr>UVN Binh Duong</vt:lpstr>
      <vt:lpstr>zihun35hao-jindianyahei</vt:lpstr>
      <vt:lpstr>UVN Bai Sau Nang</vt:lpstr>
      <vt:lpstr>iCiel Cadena</vt:lpstr>
      <vt:lpstr>字魂59号-创粗黑</vt:lpstr>
      <vt:lpstr>UTM Showcard</vt:lpstr>
      <vt:lpstr>UTM Guanine</vt:lpstr>
      <vt:lpstr>等线</vt:lpstr>
      <vt:lpstr>UTM Ong Do Gia</vt:lpstr>
      <vt:lpstr>Office 主题​​</vt:lpstr>
      <vt:lpstr>Custom Design</vt:lpstr>
      <vt:lpstr>1_Custom Design</vt:lpstr>
      <vt:lpstr>2_Custom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OnTap_T7</dc:title>
  <dc:subject>Tieng Viet 4</dc:subject>
  <dc:creator>KTUTS</dc:creator>
  <cp:keywords>YenVu</cp:keywords>
  <cp:lastModifiedBy>PHAN HOÀNG PHƯỚC HẠNH</cp:lastModifiedBy>
  <cp:revision>115</cp:revision>
  <dcterms:created xsi:type="dcterms:W3CDTF">2018-10-21T06:57:00Z</dcterms:created>
  <dcterms:modified xsi:type="dcterms:W3CDTF">2021-11-06T09:53:32Z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2052-10.1.0.7566</vt:lpwstr>
  </property>
</Properties>
</file>