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448" r:id="rId2"/>
    <p:sldId id="269" r:id="rId3"/>
    <p:sldId id="257" r:id="rId4"/>
    <p:sldId id="259" r:id="rId5"/>
    <p:sldId id="261" r:id="rId6"/>
    <p:sldId id="268" r:id="rId7"/>
    <p:sldId id="279" r:id="rId8"/>
    <p:sldId id="273" r:id="rId9"/>
    <p:sldId id="274" r:id="rId10"/>
    <p:sldId id="277" r:id="rId11"/>
    <p:sldId id="283" r:id="rId12"/>
    <p:sldId id="284" r:id="rId13"/>
    <p:sldId id="285" r:id="rId14"/>
    <p:sldId id="286" r:id="rId15"/>
    <p:sldId id="271" r:id="rId16"/>
  </p:sldIdLst>
  <p:sldSz cx="6858000" cy="5143500"/>
  <p:notesSz cx="6858000" cy="9144000"/>
  <p:embeddedFontLst>
    <p:embeddedFont>
      <p:font typeface="Amatic SC" panose="00000500000000000000" pitchFamily="2" charset="-79"/>
      <p:regular r:id="rId18"/>
      <p:bold r:id="rId19"/>
    </p:embeddedFont>
    <p:embeddedFont>
      <p:font typeface="Arial Black" panose="020B0A04020102020204" pitchFamily="34" charset="0"/>
      <p:bold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Muli" panose="020B0604020202020204" charset="0"/>
      <p:regular r:id="rId26"/>
      <p:italic r:id="rId27"/>
    </p:embeddedFont>
    <p:embeddedFont>
      <p:font typeface="Tahoma" panose="020B0604030504040204" pitchFamily="34" charset="0"/>
      <p:regular r:id="rId28"/>
      <p:bold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CCCF42-E481-489F-A090-7432CDEA442F}">
  <a:tblStyle styleId="{CDCCCF42-E481-489F-A090-7432CDEA44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A4FE9-5BF7-468A-A00C-F9FC09BBC1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1-05T04:26:11.338"/>
    </inkml:context>
    <inkml:brush xml:id="br0">
      <inkml:brushProperty name="width" value="0.05292" units="cm"/>
      <inkml:brushProperty name="height" value="0.05292" units="cm"/>
      <inkml:brushProperty name="color" value="#0F6FC6"/>
    </inkml:brush>
  </inkml:definitions>
  <inkml:trace contextRef="#ctx0" brushRef="#br0">14357 1772 0</inkml:trace>
  <inkml:trace contextRef="#ctx0" brushRef="#br0" timeOffset="1930.29">14357 1772 0,'0'-14'235,"0"0"-204,0 0 0,0 0 1,14 14-17,-14-14 1,0 0-1,14 14 1,-14-14-16,0 0 31,14 14-31,-14-13 16,0-1 0,14 14-1,-14-14 1,0 0 15,0 0-15,14 14-1,-14-14 1,0 0 15,0 0 32,14 14-1,-14-14-46,0 0 15,14 0 0,-14 28 141,0 0-141,0 0-15,0 0-16,0 0 16,0 0-1,-14-14 1,14 14 0,0 0-1,0 0 16,0 0-15,-14-14 0,14 13-1,0 1 1,0 0 0,0 0-1,0 0 16,-14-14-15,14 14 0,0 0 15,0 0-15,0 0 15,-14-14-16,14 14 1,0 0 31,0 0-31,0 0 15,0 0 0,0 0 0,-14-14-15,14 14 15,0 0-15</inkml:trace>
  <inkml:trace contextRef="#ctx0" brushRef="#br0" timeOffset="3335.98">14301 1982 0,'-14'0'46,"28"0"251,0 0-265,0 0-1,0 0-16,0 0 17,0 0 15,0 0-32,0 0 16,0 0-15,0 0 15,0 0 32,0 0 46,0 0-93,0 0 62</inkml:trace>
  <inkml:trace contextRef="#ctx0" brushRef="#br0" timeOffset="6784.94">14371 2163 0,'-14'0'32,"0"0"30,14-14-15,0 0-16,14 0 16,0 14 0,-14-14-47,14 14 16,0 0 15,0 0-16,0 0 1,0 0 15,0 0 32,-14 14-48,0 0 32,0 0 0,0 0-16,0 0 16,0 0-15,0 0-1,0 0-16,0 0 17,-14-14-17,14 14-15,-14-14 32,14 14-32,-14-14 15,14 14 1,-14-14-16,14 14 15,-14-14 17,0 14-1,0-14 16,0 0-16,28 0 235,0 0-235,0 0 0,0 0-15,0 0 15,0 0 0,0 0 1,0 0-1,0 0 0,-14 14 0,14-14-15,-14 14 15,0-1 47,0 1-46,0 0 14,0 0 1,0 0 0,0 0-16,0 0 16,0 0-31,0 0 31,0 0-16,-14-14-15,0 0-1,14 14 1,-14-14 0,0 0 30,0 0-14,14 14-1,-14-14-31,0 0 31,0 0 0,0 0 1,0 0 30,14-14 16,-14 14-78,14-14 32,-14 14 30,14-14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581ED59-D525-426C-93BA-46545C4FA9CB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1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392B28-FD2D-49F9-9A72-7A1E1D4D327C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4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392B28-FD2D-49F9-9A72-7A1E1D4D327C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9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392B28-FD2D-49F9-9A72-7A1E1D4D327C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5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392B28-FD2D-49F9-9A72-7A1E1D4D327C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67727" y="1200149"/>
            <a:ext cx="5522625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76218"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685784" lvl="1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028675" lvl="2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1371566" lvl="3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1714457" lvl="4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057349" lvl="5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2400240" lvl="6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2743132" lvl="7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3086023" lvl="8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87902" y="115225"/>
            <a:ext cx="6682169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67725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669909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817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87902" y="115225"/>
            <a:ext cx="6682169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67725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669909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802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87902" y="115225"/>
            <a:ext cx="6682169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67725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669909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94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08171" y="157130"/>
            <a:ext cx="6641591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08171" y="157130"/>
            <a:ext cx="6641591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095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08171" y="157130"/>
            <a:ext cx="6641591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539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08171" y="157130"/>
            <a:ext cx="6641591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661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4080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327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67727" y="1200149"/>
            <a:ext cx="5522625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76218"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685784" lvl="1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028675" lvl="2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1371566" lvl="3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1714457" lvl="4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057349" lvl="5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2400240" lvl="6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2743132" lvl="7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3086023" lvl="8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66651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516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2483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406036"/>
      </p:ext>
    </p:extLst>
  </p:cSld>
  <p:clrMapOvr>
    <a:masterClrMapping/>
  </p:clrMapOvr>
  <p:transition spd="slow" advClick="0"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995036"/>
      </p:ext>
    </p:extLst>
  </p:cSld>
  <p:clrMapOvr>
    <a:masterClrMapping/>
  </p:clrMapOvr>
  <p:transition spd="slow" advClick="0"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396390"/>
      </p:ext>
    </p:extLst>
  </p:cSld>
  <p:clrMapOvr>
    <a:masterClrMapping/>
  </p:clrMapOvr>
  <p:transition spd="slow" advClick="0">
    <p:zoom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943906"/>
      </p:ext>
    </p:extLst>
  </p:cSld>
  <p:clrMapOvr>
    <a:masterClrMapping/>
  </p:clrMapOvr>
  <p:transition spd="slow" advClick="0">
    <p:zoom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405438"/>
      </p:ext>
    </p:extLst>
  </p:cSld>
  <p:clrMapOvr>
    <a:masterClrMapping/>
  </p:clrMapOvr>
  <p:transition spd="slow" advClick="0">
    <p:zoom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474269"/>
      </p:ext>
    </p:extLst>
  </p:cSld>
  <p:clrMapOvr>
    <a:masterClrMapping/>
  </p:clrMapOvr>
  <p:transition spd="slow" advClick="0">
    <p:zoom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292450"/>
      </p:ext>
    </p:extLst>
  </p:cSld>
  <p:clrMapOvr>
    <a:masterClrMapping/>
  </p:clrMapOvr>
  <p:transition spd="slow" advClick="0"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759529"/>
      </p:ext>
    </p:extLst>
  </p:cSld>
  <p:clrMapOvr>
    <a:masterClrMapping/>
  </p:clrMapOvr>
  <p:transition spd="slow"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67727" y="1200149"/>
            <a:ext cx="5522625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76218"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685784" lvl="1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028675" lvl="2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1371566" lvl="3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1714457" lvl="4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057349" lvl="5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2400240" lvl="6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2743132" lvl="7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3086023" lvl="8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942693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72767"/>
      </p:ext>
    </p:extLst>
  </p:cSld>
  <p:clrMapOvr>
    <a:masterClrMapping/>
  </p:clrMapOvr>
  <p:transition spd="slow" advClick="0">
    <p:zoom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698822"/>
      </p:ext>
    </p:extLst>
  </p:cSld>
  <p:clrMapOvr>
    <a:masterClrMapping/>
  </p:clrMapOvr>
  <p:transition spd="slow" advClick="0">
    <p:zoom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14004"/>
      </p:ext>
    </p:extLst>
  </p:cSld>
  <p:clrMapOvr>
    <a:masterClrMapping/>
  </p:clrMapOvr>
  <p:transition spd="slow" advClick="0">
    <p:zoom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774726"/>
      </p:ext>
    </p:extLst>
  </p:cSld>
  <p:clrMapOvr>
    <a:masterClrMapping/>
  </p:clrMapOvr>
  <p:transition spd="slow" advClick="0">
    <p:zoom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247663"/>
      </p:ext>
    </p:extLst>
  </p:cSld>
  <p:clrMapOvr>
    <a:masterClrMapping/>
  </p:clrMapOvr>
  <p:transition spd="slow" advClick="0">
    <p:zoom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357521"/>
      </p:ext>
    </p:extLst>
  </p:cSld>
  <p:clrMapOvr>
    <a:masterClrMapping/>
  </p:clrMapOvr>
  <p:transition spd="slow" advClick="0">
    <p:zoom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86AC-7FA7-4F4F-8C26-384816D4C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903355"/>
      </p:ext>
    </p:extLst>
  </p:cSld>
  <p:clrMapOvr>
    <a:masterClrMapping/>
  </p:clrMapOvr>
  <p:transition spd="slow" advClick="0">
    <p:zoom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9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1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670E-E06A-4038-8634-2538615C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732149"/>
      </p:ext>
    </p:extLst>
  </p:cSld>
  <p:clrMapOvr>
    <a:masterClrMapping/>
  </p:clrMapOvr>
  <p:transition spd="slow" advClick="0">
    <p:zoom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9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1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670E-E06A-4038-8634-2538615C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45735"/>
      </p:ext>
    </p:extLst>
  </p:cSld>
  <p:clrMapOvr>
    <a:masterClrMapping/>
  </p:clrMapOvr>
  <p:transition spd="slow" advClick="0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9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1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670E-E06A-4038-8634-2538615C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85816"/>
      </p:ext>
    </p:extLst>
  </p:cSld>
  <p:clrMapOvr>
    <a:masterClrMapping/>
  </p:clrMapOvr>
  <p:transition spd="slow"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67727" y="1200149"/>
            <a:ext cx="5522625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76218"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685784" lvl="1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028675" lvl="2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1371566" lvl="3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1714457" lvl="4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057349" lvl="5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2400240" lvl="6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2743132" lvl="7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3086023" lvl="8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1928453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9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1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670E-E06A-4038-8634-2538615C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126282"/>
      </p:ext>
    </p:extLst>
  </p:cSld>
  <p:clrMapOvr>
    <a:masterClrMapping/>
  </p:clrMapOvr>
  <p:transition spd="slow" advClick="0">
    <p:zoom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9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1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670E-E06A-4038-8634-2538615C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24685"/>
      </p:ext>
    </p:extLst>
  </p:cSld>
  <p:clrMapOvr>
    <a:masterClrMapping/>
  </p:clrMapOvr>
  <p:transition spd="slow" advClick="0">
    <p:zoom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9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1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670E-E06A-4038-8634-2538615C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8086"/>
      </p:ext>
    </p:extLst>
  </p:cSld>
  <p:clrMapOvr>
    <a:masterClrMapping/>
  </p:clrMapOvr>
  <p:transition spd="slow" advClick="0">
    <p:zoom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9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1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670E-E06A-4038-8634-2538615C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193356"/>
      </p:ext>
    </p:extLst>
  </p:cSld>
  <p:clrMapOvr>
    <a:masterClrMapping/>
  </p:clrMapOvr>
  <p:transition spd="slow" advClick="0">
    <p:zoom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9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1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670E-E06A-4038-8634-2538615C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549963"/>
      </p:ext>
    </p:extLst>
  </p:cSld>
  <p:clrMapOvr>
    <a:masterClrMapping/>
  </p:clrMapOvr>
  <p:transition spd="slow" advClick="0">
    <p:zoom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9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1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670E-E06A-4038-8634-2538615CC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52196"/>
      </p:ext>
    </p:extLst>
  </p:cSld>
  <p:clrMapOvr>
    <a:masterClrMapping/>
  </p:clrMapOvr>
  <p:transition spd="slow"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67727" y="1200149"/>
            <a:ext cx="5522625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76218"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685784" lvl="1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028675" lvl="2" indent="-27621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1371566" lvl="3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1714457" lvl="4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057349" lvl="5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2400240" lvl="6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2743132" lvl="7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3086023" lvl="8" indent="-276218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118015" y="125705"/>
            <a:ext cx="6621889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97334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87902" y="115225"/>
            <a:ext cx="6682169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67725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669909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87902" y="115225"/>
            <a:ext cx="6682169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67725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669909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386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87902" y="115225"/>
            <a:ext cx="6682169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67725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669909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68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87902" y="115225"/>
            <a:ext cx="6682169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67725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669909" y="1200150"/>
            <a:ext cx="252045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1pPr>
            <a:lvl2pPr marL="685784" lvl="1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1500"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5pPr>
            <a:lvl6pPr marL="2057349" lvl="5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15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20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7727" y="205975"/>
            <a:ext cx="552262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7727" y="1200149"/>
            <a:ext cx="5522625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685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95" r:id="rId2"/>
    <p:sldLayoutId id="2147483677" r:id="rId3"/>
    <p:sldLayoutId id="2147483676" r:id="rId4"/>
    <p:sldLayoutId id="2147483673" r:id="rId5"/>
    <p:sldLayoutId id="2147483652" r:id="rId6"/>
    <p:sldLayoutId id="2147483693" r:id="rId7"/>
    <p:sldLayoutId id="2147483692" r:id="rId8"/>
    <p:sldLayoutId id="2147483691" r:id="rId9"/>
    <p:sldLayoutId id="2147483690" r:id="rId10"/>
    <p:sldLayoutId id="2147483674" r:id="rId11"/>
    <p:sldLayoutId id="2147483670" r:id="rId12"/>
    <p:sldLayoutId id="2147483654" r:id="rId13"/>
    <p:sldLayoutId id="2147483696" r:id="rId14"/>
    <p:sldLayoutId id="2147483679" r:id="rId15"/>
    <p:sldLayoutId id="2147483678" r:id="rId16"/>
    <p:sldLayoutId id="2147483656" r:id="rId17"/>
    <p:sldLayoutId id="2147483694" r:id="rId18"/>
    <p:sldLayoutId id="2147483675" r:id="rId19"/>
    <p:sldLayoutId id="2147483672" r:id="rId20"/>
    <p:sldLayoutId id="2147483671" r:id="rId21"/>
    <p:sldLayoutId id="2147483659" r:id="rId22"/>
    <p:sldLayoutId id="2147483699" r:id="rId23"/>
    <p:sldLayoutId id="2147483698" r:id="rId24"/>
    <p:sldLayoutId id="2147483697" r:id="rId25"/>
    <p:sldLayoutId id="2147483689" r:id="rId26"/>
    <p:sldLayoutId id="2147483688" r:id="rId27"/>
    <p:sldLayoutId id="2147483687" r:id="rId28"/>
    <p:sldLayoutId id="2147483686" r:id="rId29"/>
    <p:sldLayoutId id="2147483669" r:id="rId30"/>
    <p:sldLayoutId id="2147483668" r:id="rId31"/>
    <p:sldLayoutId id="2147483667" r:id="rId32"/>
    <p:sldLayoutId id="2147483666" r:id="rId33"/>
    <p:sldLayoutId id="2147483665" r:id="rId34"/>
    <p:sldLayoutId id="2147483664" r:id="rId35"/>
    <p:sldLayoutId id="2147483663" r:id="rId36"/>
    <p:sldLayoutId id="2147483660" r:id="rId37"/>
    <p:sldLayoutId id="2147483685" r:id="rId38"/>
    <p:sldLayoutId id="2147483684" r:id="rId39"/>
    <p:sldLayoutId id="2147483683" r:id="rId40"/>
    <p:sldLayoutId id="2147483682" r:id="rId41"/>
    <p:sldLayoutId id="2147483681" r:id="rId42"/>
    <p:sldLayoutId id="2147483680" r:id="rId43"/>
    <p:sldLayoutId id="2147483662" r:id="rId44"/>
    <p:sldLayoutId id="2147483661" r:id="rId4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F:\Chuyen%20de%203\That-La-Hay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2AFF0386-66E0-4197-BFC1-4CAEED62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1" y="122528"/>
            <a:ext cx="6531258" cy="489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 descr="anh-tran-tri-blogger-blogspot_anh-dong-nen-blog_Namkna-blogspot-com_20 (1)">
            <a:extLst>
              <a:ext uri="{FF2B5EF4-FFF2-40B4-BE49-F238E27FC236}">
                <a16:creationId xmlns:a16="http://schemas.microsoft.com/office/drawing/2014/main" id="{12416309-3506-4655-99AE-EC8599667E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2979" y="503519"/>
            <a:ext cx="5551569" cy="435417"/>
          </a:xfrm>
          <a:prstGeom prst="rect">
            <a:avLst/>
          </a:prstGeom>
          <a:solidFill>
            <a:schemeClr val="bg1"/>
          </a:solidFill>
        </p:spPr>
        <p:txBody>
          <a:bodyPr wrap="none" lIns="64903" tIns="32451" rIns="64903" bIns="3245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143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Trường</a:t>
            </a:r>
            <a:r>
              <a:rPr lang="en-US" sz="3143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</a:t>
            </a:r>
            <a:r>
              <a:rPr lang="en-US" sz="3143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tiểu</a:t>
            </a:r>
            <a:r>
              <a:rPr lang="en-US" sz="3143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</a:t>
            </a:r>
            <a:r>
              <a:rPr lang="en-US" sz="3143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học</a:t>
            </a:r>
            <a:r>
              <a:rPr lang="en-US" sz="3143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</a:t>
            </a:r>
            <a:r>
              <a:rPr lang="en-US" sz="3143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ái</a:t>
            </a:r>
            <a:r>
              <a:rPr lang="en-US" sz="3143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</a:t>
            </a:r>
            <a:r>
              <a:rPr lang="en-US" sz="3143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mộ</a:t>
            </a:r>
            <a:r>
              <a:rPr lang="en-US" sz="3143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/>
              </a:rPr>
              <a:t> a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F977703B-179B-411D-A694-2527D323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16" y="1350542"/>
            <a:ext cx="5751136" cy="24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14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14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14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altLang="en-US" sz="314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14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altLang="en-US" sz="314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14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altLang="en-US" sz="314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14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altLang="en-US" sz="314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14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314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altLang="en-US" sz="314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572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14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altLang="en-US" sz="314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10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>
            <a:extLst>
              <a:ext uri="{FF2B5EF4-FFF2-40B4-BE49-F238E27FC236}">
                <a16:creationId xmlns:a16="http://schemas.microsoft.com/office/drawing/2014/main" id="{FB9F7D70-A859-44BF-87CD-73F2F7DB0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57250" y="642937"/>
            <a:ext cx="5143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350" b="1">
              <a:solidFill>
                <a:srgbClr val="000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57250" y="280793"/>
            <a:ext cx="5143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57250" y="548582"/>
            <a:ext cx="5143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99387" y="964104"/>
            <a:ext cx="6857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500188" y="1435588"/>
            <a:ext cx="12001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714500" y="2121388"/>
            <a:ext cx="2357438" cy="0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714500" y="2078525"/>
            <a:ext cx="0" cy="85725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786063" y="2078525"/>
            <a:ext cx="0" cy="85725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3600450" y="2078525"/>
            <a:ext cx="0" cy="85725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071938" y="2078525"/>
            <a:ext cx="0" cy="85725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800225" y="1649901"/>
            <a:ext cx="94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solidFill>
                  <a:srgbClr val="0000D0"/>
                </a:solidFill>
                <a:latin typeface="Times New Roman" panose="02020603050405020304" pitchFamily="18" charset="0"/>
              </a:rPr>
              <a:t> 18 ôtô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334329" y="2721241"/>
            <a:ext cx="9001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26488" y="3029757"/>
            <a:ext cx="2576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942975" y="3346581"/>
            <a:ext cx="184308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</a:rPr>
              <a:t>18 + 17 = 35 (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</a:rPr>
              <a:t>ôtô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57212" y="3621837"/>
            <a:ext cx="21859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953224" y="3929826"/>
            <a:ext cx="17573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</a:rPr>
              <a:t>45 – 35 = 10 (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</a:rPr>
              <a:t>ôtô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478755" y="4184130"/>
            <a:ext cx="15859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endParaRPr lang="en-US" altLang="en-US" sz="1350" b="1" dirty="0">
              <a:solidFill>
                <a:srgbClr val="000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2828925" y="1649901"/>
            <a:ext cx="6429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ôtô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686175" y="1735626"/>
            <a:ext cx="5572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ôtô</a:t>
            </a:r>
          </a:p>
        </p:txBody>
      </p:sp>
      <p:sp>
        <p:nvSpPr>
          <p:cNvPr id="16413" name="AutoShape 29"/>
          <p:cNvSpPr>
            <a:spLocks/>
          </p:cNvSpPr>
          <p:nvPr/>
        </p:nvSpPr>
        <p:spPr bwMode="auto">
          <a:xfrm rot="5400000">
            <a:off x="2775350" y="1146266"/>
            <a:ext cx="192881" cy="2314575"/>
          </a:xfrm>
          <a:prstGeom prst="righ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788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2528887" y="2421426"/>
            <a:ext cx="9858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350" b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ô tô</a:t>
            </a:r>
          </a:p>
        </p:txBody>
      </p:sp>
      <p:sp>
        <p:nvSpPr>
          <p:cNvPr id="16416" name="AutoShape 32"/>
          <p:cNvSpPr>
            <a:spLocks/>
          </p:cNvSpPr>
          <p:nvPr/>
        </p:nvSpPr>
        <p:spPr bwMode="auto">
          <a:xfrm rot="16200000">
            <a:off x="2207419" y="1499881"/>
            <a:ext cx="128588" cy="942975"/>
          </a:xfrm>
          <a:prstGeom prst="rightBrace">
            <a:avLst>
              <a:gd name="adj1" fmla="val 6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788"/>
          </a:p>
        </p:txBody>
      </p:sp>
      <p:sp>
        <p:nvSpPr>
          <p:cNvPr id="16417" name="AutoShape 33"/>
          <p:cNvSpPr>
            <a:spLocks/>
          </p:cNvSpPr>
          <p:nvPr/>
        </p:nvSpPr>
        <p:spPr bwMode="auto">
          <a:xfrm rot="16200000">
            <a:off x="3128962" y="1564175"/>
            <a:ext cx="128588" cy="814388"/>
          </a:xfrm>
          <a:prstGeom prst="righ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788"/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3359427" y="3000379"/>
            <a:ext cx="34985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071938" y="3334614"/>
            <a:ext cx="2057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</a:rPr>
              <a:t>45 - 18 = 27 (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</a:rPr>
              <a:t>ôtô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3359427" y="3634696"/>
            <a:ext cx="21859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4080013" y="3909948"/>
            <a:ext cx="17573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</a:rPr>
              <a:t>27 – 17  = 10 (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</a:rPr>
              <a:t>ôtô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4029075" y="2685161"/>
            <a:ext cx="11144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35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3ACEC89F-47A3-4BF2-BD22-F5AE31E5C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681" y="4170274"/>
            <a:ext cx="1585913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350" b="1" dirty="0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endParaRPr lang="en-US" altLang="en-US" sz="1350" b="1" dirty="0">
              <a:solidFill>
                <a:srgbClr val="000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83972" grpId="0"/>
      <p:bldP spid="16392" grpId="0"/>
      <p:bldP spid="16402" grpId="0"/>
      <p:bldP spid="16405" grpId="0"/>
      <p:bldP spid="16406" grpId="0"/>
      <p:bldP spid="16407" grpId="0"/>
      <p:bldP spid="16408" grpId="0"/>
      <p:bldP spid="16409" grpId="0"/>
      <p:bldP spid="16410" grpId="0"/>
      <p:bldP spid="16411" grpId="0"/>
      <p:bldP spid="16412" grpId="0"/>
      <p:bldP spid="16413" grpId="0" animBg="1"/>
      <p:bldP spid="16414" grpId="0"/>
      <p:bldP spid="16416" grpId="0" animBg="1"/>
      <p:bldP spid="16417" grpId="0" animBg="1"/>
      <p:bldP spid="16418" grpId="0"/>
      <p:bldP spid="16419" grpId="0"/>
      <p:bldP spid="16420" grpId="0"/>
      <p:bldP spid="16421" grpId="0"/>
      <p:bldP spid="16422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>
            <a:extLst>
              <a:ext uri="{FF2B5EF4-FFF2-40B4-BE49-F238E27FC236}">
                <a16:creationId xmlns:a16="http://schemas.microsoft.com/office/drawing/2014/main" id="{1F3B247D-8AAD-4D64-AFA8-E07D897D7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07821" y="1291784"/>
            <a:ext cx="636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con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8641" y="2289200"/>
            <a:ext cx="1704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742" y="3318797"/>
            <a:ext cx="788980" cy="30008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2857" y="3307306"/>
            <a:ext cx="1198771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7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157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1575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c 12"/>
          <p:cNvSpPr/>
          <p:nvPr/>
        </p:nvSpPr>
        <p:spPr>
          <a:xfrm rot="10800000">
            <a:off x="1646803" y="2930570"/>
            <a:ext cx="2149322" cy="410766"/>
          </a:xfrm>
          <a:prstGeom prst="arc">
            <a:avLst>
              <a:gd name="adj1" fmla="val 10752775"/>
              <a:gd name="adj2" fmla="val 21440563"/>
            </a:avLst>
          </a:prstGeom>
          <a:noFill/>
          <a:ln w="3810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defTabSz="514337">
              <a:buClrTx/>
              <a:defRPr/>
            </a:pPr>
            <a:endParaRPr lang="en-US" sz="7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6389" y="2652760"/>
            <a:ext cx="1200593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7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con </a:t>
            </a:r>
            <a:r>
              <a:rPr lang="en-US" sz="157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1575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1227653" y="2936290"/>
            <a:ext cx="2565890" cy="383084"/>
          </a:xfrm>
          <a:prstGeom prst="arc">
            <a:avLst>
              <a:gd name="adj1" fmla="val 10809716"/>
              <a:gd name="adj2" fmla="val 21532383"/>
            </a:avLst>
          </a:prstGeom>
          <a:noFill/>
          <a:ln w="3810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defTabSz="514337">
              <a:buClrTx/>
              <a:defRPr/>
            </a:pPr>
            <a:endParaRPr lang="en-US" sz="7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82264" y="3138775"/>
            <a:ext cx="2492666" cy="10433"/>
            <a:chOff x="2180951" y="2722067"/>
            <a:chExt cx="5898828" cy="1849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180951" y="2737395"/>
              <a:ext cx="1010334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3178209" y="2722067"/>
              <a:ext cx="919799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4098008" y="2726316"/>
              <a:ext cx="1010334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5192433" y="2726316"/>
              <a:ext cx="918485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6110918" y="2740561"/>
              <a:ext cx="919799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7069445" y="2726316"/>
              <a:ext cx="1010334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</p:grpSp>
      <p:sp>
        <p:nvSpPr>
          <p:cNvPr id="32" name="Arc 31"/>
          <p:cNvSpPr/>
          <p:nvPr/>
        </p:nvSpPr>
        <p:spPr>
          <a:xfrm rot="10800000">
            <a:off x="1245432" y="3000125"/>
            <a:ext cx="482383" cy="243780"/>
          </a:xfrm>
          <a:prstGeom prst="arc">
            <a:avLst>
              <a:gd name="adj1" fmla="val 11560493"/>
              <a:gd name="adj2" fmla="val 20995414"/>
            </a:avLst>
          </a:prstGeom>
          <a:noFill/>
          <a:ln w="3810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defTabSz="514337">
              <a:buClrTx/>
              <a:defRPr/>
            </a:pPr>
            <a:endParaRPr lang="en-US" sz="7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6912" name="Group 166911"/>
          <p:cNvGrpSpPr/>
          <p:nvPr/>
        </p:nvGrpSpPr>
        <p:grpSpPr>
          <a:xfrm>
            <a:off x="-22542" y="925900"/>
            <a:ext cx="6088271" cy="1322566"/>
            <a:chOff x="1999300" y="755993"/>
            <a:chExt cx="10823591" cy="1956069"/>
          </a:xfrm>
        </p:grpSpPr>
        <p:sp>
          <p:nvSpPr>
            <p:cNvPr id="166955" name="Rectangle 68"/>
            <p:cNvSpPr>
              <a:spLocks noChangeArrowheads="1"/>
            </p:cNvSpPr>
            <p:nvPr/>
          </p:nvSpPr>
          <p:spPr bwMode="auto">
            <a:xfrm>
              <a:off x="1999300" y="755993"/>
              <a:ext cx="1961538" cy="54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 err="1"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Bài</a:t>
              </a:r>
              <a:r>
                <a:rPr lang="en-US" sz="1800" b="1" dirty="0"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 2</a:t>
              </a:r>
              <a:r>
                <a:rPr lang="en-US" sz="1350" b="1" dirty="0"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:</a:t>
              </a:r>
              <a:endParaRPr lang="en-US" sz="9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410658" y="2165822"/>
              <a:ext cx="10412233" cy="54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1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1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1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1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1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1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1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1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thỏ</a:t>
              </a:r>
              <a:r>
                <a:rPr lang="en-US" sz="1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?</a:t>
              </a:r>
              <a:endParaRPr 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897615"/>
                </p:ext>
              </p:extLst>
            </p:nvPr>
          </p:nvGraphicFramePr>
          <p:xfrm>
            <a:off x="8206902" y="1258619"/>
            <a:ext cx="535596" cy="875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5" imgW="139680" imgH="393480" progId="Equation.DSMT4">
                    <p:embed/>
                  </p:oleObj>
                </mc:Choice>
                <mc:Fallback>
                  <p:oleObj name="Equation" r:id="rId5" imgW="139680" imgH="39348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06902" y="1258619"/>
                          <a:ext cx="535596" cy="8753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848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>
            <a:extLst>
              <a:ext uri="{FF2B5EF4-FFF2-40B4-BE49-F238E27FC236}">
                <a16:creationId xmlns:a16="http://schemas.microsoft.com/office/drawing/2014/main" id="{42CB09A2-63A6-4192-A989-FE6BD9F60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963" y="911067"/>
            <a:ext cx="1704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7521" y="4110923"/>
            <a:ext cx="246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con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68"/>
          <p:cNvSpPr>
            <a:spLocks noChangeArrowheads="1"/>
          </p:cNvSpPr>
          <p:nvPr/>
        </p:nvSpPr>
        <p:spPr bwMode="auto">
          <a:xfrm>
            <a:off x="1275101" y="911067"/>
            <a:ext cx="1103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2</a:t>
            </a:r>
            <a:r>
              <a:rPr lang="en-US" sz="135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</a:t>
            </a:r>
            <a:endParaRPr lang="en-US" sz="9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0246" y="1906041"/>
            <a:ext cx="788980" cy="26545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11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3361" y="1894549"/>
            <a:ext cx="1215137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7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157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1575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c 20"/>
          <p:cNvSpPr/>
          <p:nvPr/>
        </p:nvSpPr>
        <p:spPr>
          <a:xfrm rot="10800000">
            <a:off x="1687307" y="1517813"/>
            <a:ext cx="2149322" cy="410766"/>
          </a:xfrm>
          <a:prstGeom prst="arc">
            <a:avLst>
              <a:gd name="adj1" fmla="val 10752775"/>
              <a:gd name="adj2" fmla="val 21440563"/>
            </a:avLst>
          </a:prstGeom>
          <a:noFill/>
          <a:ln w="3810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defTabSz="514337">
              <a:buClrTx/>
              <a:defRPr/>
            </a:pPr>
            <a:endParaRPr lang="en-US" sz="7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6894" y="1240002"/>
            <a:ext cx="1200593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7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con </a:t>
            </a:r>
            <a:r>
              <a:rPr lang="en-US" sz="157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1575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1268158" y="1523533"/>
            <a:ext cx="2565890" cy="383084"/>
          </a:xfrm>
          <a:prstGeom prst="arc">
            <a:avLst>
              <a:gd name="adj1" fmla="val 10809716"/>
              <a:gd name="adj2" fmla="val 21532383"/>
            </a:avLst>
          </a:prstGeom>
          <a:noFill/>
          <a:ln w="3810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defTabSz="514337">
              <a:buClrTx/>
              <a:defRPr/>
            </a:pPr>
            <a:endParaRPr lang="en-US" sz="7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322769" y="1726040"/>
            <a:ext cx="2492666" cy="8648"/>
            <a:chOff x="2180951" y="2722067"/>
            <a:chExt cx="5898828" cy="1532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180951" y="2737395"/>
              <a:ext cx="1010334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3178209" y="2722067"/>
              <a:ext cx="919799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4098008" y="2726316"/>
              <a:ext cx="1010334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5116753" y="2726316"/>
              <a:ext cx="918485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6110918" y="2722139"/>
              <a:ext cx="919799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7069445" y="2726316"/>
              <a:ext cx="1010334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</p:grpSp>
      <p:sp>
        <p:nvSpPr>
          <p:cNvPr id="31" name="Arc 30"/>
          <p:cNvSpPr/>
          <p:nvPr/>
        </p:nvSpPr>
        <p:spPr>
          <a:xfrm rot="10800000">
            <a:off x="1285936" y="1587367"/>
            <a:ext cx="482383" cy="243780"/>
          </a:xfrm>
          <a:prstGeom prst="arc">
            <a:avLst>
              <a:gd name="adj1" fmla="val 11560493"/>
              <a:gd name="adj2" fmla="val 20995414"/>
            </a:avLst>
          </a:prstGeom>
          <a:noFill/>
          <a:ln w="38100" cap="flat" cmpd="sng" algn="ctr">
            <a:solidFill>
              <a:srgbClr val="00000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defTabSz="514337">
              <a:buClrTx/>
              <a:defRPr/>
            </a:pPr>
            <a:endParaRPr lang="en-US" sz="7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4639" y="2526348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sz="1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912" name="Rectangle 166911"/>
          <p:cNvSpPr/>
          <p:nvPr/>
        </p:nvSpPr>
        <p:spPr>
          <a:xfrm>
            <a:off x="1284847" y="2850384"/>
            <a:ext cx="392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7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913" name="Rectangle 166912"/>
          <p:cNvSpPr/>
          <p:nvPr/>
        </p:nvSpPr>
        <p:spPr>
          <a:xfrm>
            <a:off x="1689890" y="3174420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6 =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(con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6915" name="Rectangle 166914"/>
          <p:cNvSpPr/>
          <p:nvPr/>
        </p:nvSpPr>
        <p:spPr>
          <a:xfrm>
            <a:off x="1284848" y="349845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An còn lại số con thỏ là:</a:t>
            </a:r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916" name="Rectangle 166915"/>
          <p:cNvSpPr/>
          <p:nvPr/>
        </p:nvSpPr>
        <p:spPr>
          <a:xfrm>
            <a:off x="1663023" y="3822492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  - 8 = </a:t>
            </a:r>
            <a:r>
              <a:rPr 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(con thỏ)</a:t>
            </a: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9" grpId="0"/>
      <p:bldP spid="20" grpId="0"/>
      <p:bldP spid="22" grpId="0"/>
      <p:bldP spid="2" grpId="0"/>
      <p:bldP spid="166912" grpId="0"/>
      <p:bldP spid="166913" grpId="0"/>
      <p:bldP spid="166915" grpId="0"/>
      <p:bldP spid="1669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>
            <a:extLst>
              <a:ext uri="{FF2B5EF4-FFF2-40B4-BE49-F238E27FC236}">
                <a16:creationId xmlns:a16="http://schemas.microsoft.com/office/drawing/2014/main" id="{8E9CC9D7-C853-4887-90A1-4F6E0BB29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8355" y="880089"/>
            <a:ext cx="5298374" cy="3347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514337">
              <a:buClrTx/>
              <a:defRPr/>
            </a:pPr>
            <a:r>
              <a:rPr lang="en-US" sz="1575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 bài toán theo sơ đồ sau rồi giải bài toán đó.</a:t>
            </a:r>
            <a:endParaRPr lang="en-US" sz="1575" b="1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47136" y="1138132"/>
            <a:ext cx="4893144" cy="745043"/>
            <a:chOff x="-403179" y="1262848"/>
            <a:chExt cx="8699096" cy="1324048"/>
          </a:xfrm>
        </p:grpSpPr>
        <p:sp>
          <p:nvSpPr>
            <p:cNvPr id="7" name="TextBox 6"/>
            <p:cNvSpPr txBox="1"/>
            <p:nvPr/>
          </p:nvSpPr>
          <p:spPr>
            <a:xfrm>
              <a:off x="2878181" y="1262848"/>
              <a:ext cx="2454324" cy="5332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514337">
                <a:buClrTx/>
                <a:defRPr/>
              </a:pPr>
              <a:r>
                <a:rPr lang="en-US" sz="135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</a:t>
              </a:r>
              <a:r>
                <a:rPr lang="en-US" sz="135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sz="13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-403179" y="1295134"/>
              <a:ext cx="8699096" cy="1291762"/>
              <a:chOff x="-403179" y="1295134"/>
              <a:chExt cx="8699096" cy="129176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-403179" y="1407807"/>
                <a:ext cx="3234240" cy="59482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514337">
                  <a:buClrTx/>
                  <a:defRPr/>
                </a:pPr>
                <a:r>
                  <a:rPr lang="en-US" sz="1575" b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575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75" b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1575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75" b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1575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75" b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1575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403179" y="1928321"/>
                <a:ext cx="3231065" cy="59482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514337">
                  <a:buClrTx/>
                  <a:defRPr/>
                </a:pPr>
                <a:r>
                  <a:rPr lang="en-US" sz="1575" b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575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75" b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1575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75" b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1575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75" b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en-US" sz="1575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016299" y="1710265"/>
                <a:ext cx="2156372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3016299" y="2263162"/>
                <a:ext cx="2156372" cy="22961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5172671" y="2286123"/>
                <a:ext cx="122875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</p:cxn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3039228" y="1658542"/>
                <a:ext cx="2133443" cy="615730"/>
                <a:chOff x="2640311" y="3147011"/>
                <a:chExt cx="2122312" cy="450688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756306" y="3147011"/>
                  <a:ext cx="6317" cy="4425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ash"/>
                  <a:miter lim="800000"/>
                  <a:headEnd type="diamond" w="med" len="med"/>
                  <a:tailEnd type="diamond" w="med" len="med"/>
                </a:ln>
                <a:effectLst/>
              </p:spPr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640311" y="3155142"/>
                  <a:ext cx="6317" cy="44255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ash"/>
                  <a:miter lim="800000"/>
                  <a:headEnd type="diamond" w="med" len="med"/>
                  <a:tailEnd type="diamond" w="med" len="med"/>
                </a:ln>
                <a:effectLst/>
              </p:spPr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6695684" y="1619127"/>
                <a:ext cx="1600233" cy="5948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514337">
                  <a:buClrTx/>
                  <a:defRPr/>
                </a:pPr>
                <a:r>
                  <a:rPr lang="en-US" sz="1575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1575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endParaRPr lang="en-US" sz="1575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ight Brace 15"/>
              <p:cNvSpPr/>
              <p:nvPr/>
            </p:nvSpPr>
            <p:spPr>
              <a:xfrm>
                <a:off x="6423646" y="1295134"/>
                <a:ext cx="414346" cy="1201307"/>
              </a:xfrm>
              <a:prstGeom prst="rightBrace">
                <a:avLst>
                  <a:gd name="adj1" fmla="val 46442"/>
                  <a:gd name="adj2" fmla="val 50000"/>
                </a:avLst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514337">
                  <a:buClrTx/>
                  <a:defRPr/>
                </a:pPr>
                <a:endParaRPr lang="en-US" sz="61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59883" y="1824623"/>
                <a:ext cx="2454324" cy="5332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514337">
                  <a:buClrTx/>
                  <a:defRPr/>
                </a:pPr>
                <a:r>
                  <a:rPr lang="en-US" sz="135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135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endParaRPr lang="en-US" sz="135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5020268" y="2153664"/>
                <a:ext cx="1381153" cy="433232"/>
              </a:xfrm>
              <a:prstGeom prst="arc">
                <a:avLst>
                  <a:gd name="adj1" fmla="val 11560493"/>
                  <a:gd name="adj2" fmla="val 20995414"/>
                </a:avLst>
              </a:prstGeom>
              <a:noFill/>
              <a:ln w="38100" cap="flat" cmpd="sng" algn="ctr">
                <a:solidFill>
                  <a:srgbClr val="000000"/>
                </a:solidFill>
                <a:prstDash val="sysDash"/>
                <a:miter lim="800000"/>
              </a:ln>
              <a:effectLst/>
            </p:spPr>
            <p:txBody>
              <a:bodyPr anchor="ctr"/>
              <a:lstStyle/>
              <a:p>
                <a:pPr algn="ctr" defTabSz="514337">
                  <a:buClrTx/>
                  <a:defRPr/>
                </a:pPr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958229" y="3137671"/>
            <a:ext cx="4816673" cy="3347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3A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3" name="Rectangle 68"/>
          <p:cNvSpPr>
            <a:spLocks noChangeArrowheads="1"/>
          </p:cNvSpPr>
          <p:nvPr/>
        </p:nvSpPr>
        <p:spPr bwMode="auto">
          <a:xfrm>
            <a:off x="1313022" y="870562"/>
            <a:ext cx="1103366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75" b="1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Bài</a:t>
            </a:r>
            <a:r>
              <a:rPr lang="en-US" sz="1575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22767" y="2115421"/>
            <a:ext cx="1027845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75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sz="1575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7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8229" y="2471535"/>
            <a:ext cx="5262223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3A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8229" y="2763616"/>
            <a:ext cx="5711363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575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7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EB8637F4-EC45-4BB1-A10A-31EE0C92A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-7300" y="13082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092352" y="3928706"/>
            <a:ext cx="1523174" cy="3347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514337">
              <a:buClrTx/>
              <a:defRPr/>
            </a:pPr>
            <a:r>
              <a:rPr lang="en-US" sz="1575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sz="1575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75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bạn</a:t>
            </a:r>
            <a:r>
              <a:rPr lang="en-US" sz="1575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75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7220" y="1953403"/>
            <a:ext cx="4816673" cy="3347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5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 của lớp 3A là bao nhiêu bạn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82261" y="970516"/>
            <a:ext cx="1027845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75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sz="1575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7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8373" y="1309849"/>
            <a:ext cx="5262223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7969" y="1629368"/>
            <a:ext cx="5711363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7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893" y="2247716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2265" y="2641981"/>
            <a:ext cx="3373555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575" b="1">
                <a:latin typeface="Times New Roman" panose="02020603050405020304" pitchFamily="18" charset="0"/>
                <a:cs typeface="Times New Roman" panose="02020603050405020304" pitchFamily="18" charset="0"/>
              </a:rPr>
              <a:t>Số học sinh khá của lớp 3A là:</a:t>
            </a:r>
            <a:endParaRPr lang="en-US" sz="1575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87310" y="2966016"/>
            <a:ext cx="1636987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575" b="1">
                <a:latin typeface="Times New Roman" panose="02020603050405020304" pitchFamily="18" charset="0"/>
                <a:cs typeface="Times New Roman" panose="02020603050405020304" pitchFamily="18" charset="0"/>
              </a:rPr>
              <a:t>14 + 8 = </a:t>
            </a:r>
            <a:r>
              <a:rPr lang="en-US" sz="1575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(bạn)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41760" y="3300832"/>
            <a:ext cx="461717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575" b="1">
                <a:latin typeface="Times New Roman" panose="02020603050405020304" pitchFamily="18" charset="0"/>
                <a:cs typeface="Times New Roman" panose="02020603050405020304" pitchFamily="18" charset="0"/>
              </a:rPr>
              <a:t>Tổng số học sinh giỏi và khá của lớp 3A là:</a:t>
            </a:r>
            <a:endParaRPr lang="en-US" sz="1575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83724" y="3624868"/>
            <a:ext cx="1737976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575" b="1">
                <a:latin typeface="Times New Roman" panose="02020603050405020304" pitchFamily="18" charset="0"/>
                <a:cs typeface="Times New Roman" panose="02020603050405020304" pitchFamily="18" charset="0"/>
              </a:rPr>
              <a:t>14 + 22 = </a:t>
            </a:r>
            <a:r>
              <a:rPr lang="en-US" sz="1575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(bạn)</a:t>
            </a:r>
          </a:p>
        </p:txBody>
      </p:sp>
    </p:spTree>
    <p:extLst>
      <p:ext uri="{BB962C8B-B14F-4D97-AF65-F5344CB8AC3E}">
        <p14:creationId xmlns:p14="http://schemas.microsoft.com/office/powerpoint/2010/main" val="9666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3" grpId="0"/>
      <p:bldP spid="4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35848FD6-4CC2-4441-8FE7-886F2263F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!confty!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71450"/>
            <a:ext cx="6629400" cy="2462420"/>
          </a:xfrm>
        </p:spPr>
      </p:pic>
      <p:pic>
        <p:nvPicPr>
          <p:cNvPr id="50185" name="That-La-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071938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AddEmoticons09765%5b1%5d%5b1%5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642937"/>
            <a:ext cx="20002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342900" y="1948070"/>
            <a:ext cx="6400800" cy="1652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9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885277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38" fill="hold"/>
                                        <p:tgtEl>
                                          <p:spTgt spid="50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E0143D40-1754-446D-B477-00CB500C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7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43" y="2766418"/>
            <a:ext cx="675085" cy="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2828" y="1747945"/>
            <a:ext cx="510663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114E9E-FD50-4B7D-A4A5-78C3EB705F51}"/>
              </a:ext>
            </a:extLst>
          </p:cNvPr>
          <p:cNvSpPr/>
          <p:nvPr/>
        </p:nvSpPr>
        <p:spPr>
          <a:xfrm>
            <a:off x="894521" y="2648191"/>
            <a:ext cx="59535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kern="1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TOÁN GIẢI BẰNG HAI PHÉP TÍNH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18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>
            <a:extLst>
              <a:ext uri="{FF2B5EF4-FFF2-40B4-BE49-F238E27FC236}">
                <a16:creationId xmlns:a16="http://schemas.microsoft.com/office/drawing/2014/main" id="{520CC54F-055E-403E-86B8-28D91B270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2A3C5-51BA-4736-8BF3-77C966D977A3}"/>
              </a:ext>
            </a:extLst>
          </p:cNvPr>
          <p:cNvSpPr txBox="1"/>
          <p:nvPr/>
        </p:nvSpPr>
        <p:spPr>
          <a:xfrm>
            <a:off x="189401" y="810966"/>
            <a:ext cx="647919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75"/>
              </a:lnSpc>
            </a:pPr>
            <a:r>
              <a:rPr lang="en-US" sz="165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5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65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892" indent="-342892">
              <a:lnSpc>
                <a:spcPts val="1875"/>
              </a:lnSpc>
              <a:buFont typeface="+mj-lt"/>
              <a:buAutoNum type="alphaLcPeriod"/>
            </a:pP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892" indent="-342892">
              <a:lnSpc>
                <a:spcPts val="1875"/>
              </a:lnSpc>
              <a:buFont typeface="+mj-lt"/>
              <a:buAutoNum type="alphaLcPeriod"/>
            </a:pP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23788-21E1-4B0E-BEBD-5DDDC32153FE}"/>
              </a:ext>
            </a:extLst>
          </p:cNvPr>
          <p:cNvSpPr txBox="1"/>
          <p:nvPr/>
        </p:nvSpPr>
        <p:spPr>
          <a:xfrm>
            <a:off x="1389256" y="1890828"/>
            <a:ext cx="91076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1650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650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6F242-769D-43CD-B42B-681FE154FA8C}"/>
              </a:ext>
            </a:extLst>
          </p:cNvPr>
          <p:cNvSpPr txBox="1"/>
          <p:nvPr/>
        </p:nvSpPr>
        <p:spPr>
          <a:xfrm>
            <a:off x="315241" y="2396321"/>
            <a:ext cx="108555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E9FCF3-8F53-4D02-8C1D-60974D97AEB1}"/>
              </a:ext>
            </a:extLst>
          </p:cNvPr>
          <p:cNvSpPr txBox="1"/>
          <p:nvPr/>
        </p:nvSpPr>
        <p:spPr>
          <a:xfrm>
            <a:off x="315241" y="2722778"/>
            <a:ext cx="114807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50AF31-F712-4693-9FFE-A83614A2C345}"/>
              </a:ext>
            </a:extLst>
          </p:cNvPr>
          <p:cNvGrpSpPr/>
          <p:nvPr/>
        </p:nvGrpSpPr>
        <p:grpSpPr>
          <a:xfrm>
            <a:off x="1414341" y="2557903"/>
            <a:ext cx="1047098" cy="97268"/>
            <a:chOff x="1857433" y="3582763"/>
            <a:chExt cx="1396130" cy="12969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D9B31D-63F9-4512-92F3-DB6677D2F71E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33" y="3653647"/>
              <a:ext cx="13961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BE4488-008A-4B98-B2F6-D5FD432DD0F7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33" y="3582763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91DB194-36FE-4F06-86B2-EC4D7290175C}"/>
                </a:ext>
              </a:extLst>
            </p:cNvPr>
            <p:cNvCxnSpPr>
              <a:cxnSpLocks/>
            </p:cNvCxnSpPr>
            <p:nvPr/>
          </p:nvCxnSpPr>
          <p:spPr>
            <a:xfrm>
              <a:off x="2308704" y="3582763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A92BD2-2CC3-4A76-9BDB-FD2DDAEA6D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9554" y="3582763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2CEF18-8683-4315-ADFD-4354E8634EF3}"/>
                </a:ext>
              </a:extLst>
            </p:cNvPr>
            <p:cNvCxnSpPr>
              <a:cxnSpLocks/>
            </p:cNvCxnSpPr>
            <p:nvPr/>
          </p:nvCxnSpPr>
          <p:spPr>
            <a:xfrm>
              <a:off x="3253563" y="3582763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6EBB08-11BC-44C3-9EDD-076CA601E3FE}"/>
              </a:ext>
            </a:extLst>
          </p:cNvPr>
          <p:cNvGrpSpPr/>
          <p:nvPr/>
        </p:nvGrpSpPr>
        <p:grpSpPr>
          <a:xfrm>
            <a:off x="1414343" y="2888769"/>
            <a:ext cx="1727581" cy="102293"/>
            <a:chOff x="1885787" y="4375787"/>
            <a:chExt cx="2303441" cy="13639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52982A-00DF-44C3-B5BB-4C294029F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5787" y="4434757"/>
              <a:ext cx="2303441" cy="12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8A02DD-036F-4345-BE61-71CD3C79BC5F}"/>
                </a:ext>
              </a:extLst>
            </p:cNvPr>
            <p:cNvCxnSpPr>
              <a:cxnSpLocks/>
            </p:cNvCxnSpPr>
            <p:nvPr/>
          </p:nvCxnSpPr>
          <p:spPr>
            <a:xfrm>
              <a:off x="1885787" y="4375787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D1F513-275D-485C-AF5A-55267E82A9B5}"/>
                </a:ext>
              </a:extLst>
            </p:cNvPr>
            <p:cNvCxnSpPr>
              <a:cxnSpLocks/>
            </p:cNvCxnSpPr>
            <p:nvPr/>
          </p:nvCxnSpPr>
          <p:spPr>
            <a:xfrm>
              <a:off x="2351234" y="4382488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8D9102-7ABD-4504-8A60-771FF41D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817908" y="4382488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C181BF-E256-43C6-BAB7-07F9C49912BC}"/>
                </a:ext>
              </a:extLst>
            </p:cNvPr>
            <p:cNvCxnSpPr>
              <a:cxnSpLocks/>
            </p:cNvCxnSpPr>
            <p:nvPr/>
          </p:nvCxnSpPr>
          <p:spPr>
            <a:xfrm>
              <a:off x="3281917" y="4382488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2DC908-29AD-4A5F-9EF1-49FC324C0E6F}"/>
                </a:ext>
              </a:extLst>
            </p:cNvPr>
            <p:cNvCxnSpPr>
              <a:cxnSpLocks/>
            </p:cNvCxnSpPr>
            <p:nvPr/>
          </p:nvCxnSpPr>
          <p:spPr>
            <a:xfrm>
              <a:off x="3753294" y="4375787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C05B4FF-4E34-4B90-AD16-DE08866B5E22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28" y="4382488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3AEE01-36DF-479E-B9B9-895A50C1377B}"/>
              </a:ext>
            </a:extLst>
          </p:cNvPr>
          <p:cNvSpPr txBox="1"/>
          <p:nvPr/>
        </p:nvSpPr>
        <p:spPr>
          <a:xfrm>
            <a:off x="1678686" y="2280081"/>
            <a:ext cx="564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vi-VN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319343-D32E-476E-A758-CAD66E5A99AA}"/>
              </a:ext>
            </a:extLst>
          </p:cNvPr>
          <p:cNvCxnSpPr>
            <a:endCxn id="11" idx="3"/>
          </p:cNvCxnSpPr>
          <p:nvPr/>
        </p:nvCxnSpPr>
        <p:spPr>
          <a:xfrm>
            <a:off x="1414344" y="2655172"/>
            <a:ext cx="48968" cy="2407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5D96F1-5A8E-47F3-A5DD-39D0397ED10C}"/>
              </a:ext>
            </a:extLst>
          </p:cNvPr>
          <p:cNvCxnSpPr/>
          <p:nvPr/>
        </p:nvCxnSpPr>
        <p:spPr>
          <a:xfrm>
            <a:off x="2461438" y="2655174"/>
            <a:ext cx="0" cy="22919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4B7109B-4731-4632-9DE1-D7F42686BC89}"/>
              </a:ext>
            </a:extLst>
          </p:cNvPr>
          <p:cNvSpPr/>
          <p:nvPr/>
        </p:nvSpPr>
        <p:spPr>
          <a:xfrm>
            <a:off x="2477387" y="2848639"/>
            <a:ext cx="664535" cy="76830"/>
          </a:xfrm>
          <a:custGeom>
            <a:avLst/>
            <a:gdLst>
              <a:gd name="connsiteX0" fmla="*/ 0 w 893135"/>
              <a:gd name="connsiteY0" fmla="*/ 184345 h 184345"/>
              <a:gd name="connsiteX1" fmla="*/ 460745 w 893135"/>
              <a:gd name="connsiteY1" fmla="*/ 47 h 184345"/>
              <a:gd name="connsiteX2" fmla="*/ 893135 w 893135"/>
              <a:gd name="connsiteY2" fmla="*/ 170168 h 18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135" h="184345">
                <a:moveTo>
                  <a:pt x="0" y="184345"/>
                </a:moveTo>
                <a:cubicBezTo>
                  <a:pt x="155944" y="93377"/>
                  <a:pt x="311889" y="2410"/>
                  <a:pt x="460745" y="47"/>
                </a:cubicBezTo>
                <a:cubicBezTo>
                  <a:pt x="609601" y="-2316"/>
                  <a:pt x="751368" y="83926"/>
                  <a:pt x="893135" y="170168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62EF4FB-F34F-4A0C-A036-871E584F5E5F}"/>
              </a:ext>
            </a:extLst>
          </p:cNvPr>
          <p:cNvSpPr/>
          <p:nvPr/>
        </p:nvSpPr>
        <p:spPr>
          <a:xfrm rot="10800000">
            <a:off x="1414342" y="2962487"/>
            <a:ext cx="1727579" cy="72802"/>
          </a:xfrm>
          <a:custGeom>
            <a:avLst/>
            <a:gdLst>
              <a:gd name="connsiteX0" fmla="*/ 0 w 893135"/>
              <a:gd name="connsiteY0" fmla="*/ 184345 h 184345"/>
              <a:gd name="connsiteX1" fmla="*/ 460745 w 893135"/>
              <a:gd name="connsiteY1" fmla="*/ 47 h 184345"/>
              <a:gd name="connsiteX2" fmla="*/ 893135 w 893135"/>
              <a:gd name="connsiteY2" fmla="*/ 170168 h 18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135" h="184345">
                <a:moveTo>
                  <a:pt x="0" y="184345"/>
                </a:moveTo>
                <a:cubicBezTo>
                  <a:pt x="155944" y="93377"/>
                  <a:pt x="311889" y="2410"/>
                  <a:pt x="460745" y="47"/>
                </a:cubicBezTo>
                <a:cubicBezTo>
                  <a:pt x="609601" y="-2316"/>
                  <a:pt x="751368" y="83926"/>
                  <a:pt x="893135" y="170168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318374-028E-43CA-936C-D5159F09F109}"/>
              </a:ext>
            </a:extLst>
          </p:cNvPr>
          <p:cNvSpPr txBox="1"/>
          <p:nvPr/>
        </p:nvSpPr>
        <p:spPr>
          <a:xfrm>
            <a:off x="2540686" y="2597520"/>
            <a:ext cx="564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vi-VN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6E035B-8EAE-41B4-BDC9-F91C296B9299}"/>
              </a:ext>
            </a:extLst>
          </p:cNvPr>
          <p:cNvGrpSpPr/>
          <p:nvPr/>
        </p:nvGrpSpPr>
        <p:grpSpPr>
          <a:xfrm>
            <a:off x="3246523" y="2552056"/>
            <a:ext cx="648569" cy="433981"/>
            <a:chOff x="4328699" y="3393629"/>
            <a:chExt cx="864759" cy="578641"/>
          </a:xfrm>
        </p:grpSpPr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6E2221BB-B1E7-44D9-8305-49F9E9AE0192}"/>
                </a:ext>
              </a:extLst>
            </p:cNvPr>
            <p:cNvSpPr/>
            <p:nvPr/>
          </p:nvSpPr>
          <p:spPr>
            <a:xfrm>
              <a:off x="4328699" y="3393629"/>
              <a:ext cx="161405" cy="57864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881022F-A0CB-4EB9-BD45-A3F0E01C3D04}"/>
                </a:ext>
              </a:extLst>
            </p:cNvPr>
            <p:cNvSpPr txBox="1"/>
            <p:nvPr/>
          </p:nvSpPr>
          <p:spPr>
            <a:xfrm>
              <a:off x="4453511" y="3479949"/>
              <a:ext cx="7399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13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kèn</a:t>
              </a:r>
              <a:endParaRPr lang="vi-VN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4A679DB-C9C9-4808-AC05-4AF5D3061010}"/>
              </a:ext>
            </a:extLst>
          </p:cNvPr>
          <p:cNvSpPr txBox="1"/>
          <p:nvPr/>
        </p:nvSpPr>
        <p:spPr>
          <a:xfrm>
            <a:off x="1968596" y="3048677"/>
            <a:ext cx="5549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vi-VN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7D608E-8656-4CCA-AA5E-103E31C66D6D}"/>
              </a:ext>
            </a:extLst>
          </p:cNvPr>
          <p:cNvSpPr txBox="1"/>
          <p:nvPr/>
        </p:nvSpPr>
        <p:spPr>
          <a:xfrm>
            <a:off x="3935286" y="2022330"/>
            <a:ext cx="22717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buFont typeface="+mj-lt"/>
              <a:buAutoNum type="alphaLcPeriod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B44DFA5-0D14-4057-9256-5A26E29BA00D}"/>
                  </a:ext>
                </a:extLst>
              </p:cNvPr>
              <p:cNvSpPr txBox="1"/>
              <p:nvPr/>
            </p:nvSpPr>
            <p:spPr>
              <a:xfrm>
                <a:off x="4672066" y="2524462"/>
                <a:ext cx="1280800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3+2=5 (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B44DFA5-0D14-4057-9256-5A26E29BA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6" y="2524462"/>
                <a:ext cx="1280800" cy="230832"/>
              </a:xfrm>
              <a:prstGeom prst="rect">
                <a:avLst/>
              </a:prstGeom>
              <a:blipFill>
                <a:blip r:embed="rId4"/>
                <a:stretch>
                  <a:fillRect l="-2844" r="-4739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D114886-CF38-476D-AE36-19DCB35A426B}"/>
              </a:ext>
            </a:extLst>
          </p:cNvPr>
          <p:cNvSpPr txBox="1"/>
          <p:nvPr/>
        </p:nvSpPr>
        <p:spPr>
          <a:xfrm>
            <a:off x="3929114" y="2708600"/>
            <a:ext cx="23118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97B4CFE-4CDD-46CF-A148-B1F7BF459ED9}"/>
                  </a:ext>
                </a:extLst>
              </p:cNvPr>
              <p:cNvSpPr txBox="1"/>
              <p:nvPr/>
            </p:nvSpPr>
            <p:spPr>
              <a:xfrm>
                <a:off x="4672066" y="3011143"/>
                <a:ext cx="1280800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3+5=8 (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97B4CFE-4CDD-46CF-A148-B1F7BF459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6" y="3011143"/>
                <a:ext cx="1280800" cy="230832"/>
              </a:xfrm>
              <a:prstGeom prst="rect">
                <a:avLst/>
              </a:prstGeom>
              <a:blipFill>
                <a:blip r:embed="rId5"/>
                <a:stretch>
                  <a:fillRect l="-2844" r="-4739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AD2A49A-56B2-41DD-8E46-63B35EFCD3CA}"/>
                  </a:ext>
                </a:extLst>
              </p:cNvPr>
              <p:cNvSpPr txBox="1"/>
              <p:nvPr/>
            </p:nvSpPr>
            <p:spPr>
              <a:xfrm>
                <a:off x="4911761" y="3233137"/>
                <a:ext cx="185627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1500">
                        <a:latin typeface="Cambria Math" panose="02040503050406030204" pitchFamily="18" charset="0"/>
                      </a:rPr>
                      <m:t>Đá</m:t>
                    </m:r>
                    <m:r>
                      <m:rPr>
                        <m:sty m:val="p"/>
                      </m:rPr>
                      <a:rPr lang="vi-VN" sz="1500">
                        <a:latin typeface="Cambria Math" panose="02040503050406030204" pitchFamily="18" charset="0"/>
                      </a:rPr>
                      <m:t>p</m:t>
                    </m:r>
                    <m:r>
                      <a:rPr lang="vi-VN" sz="15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1500"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sz="1500">
                        <a:latin typeface="Cambria Math" panose="02040503050406030204" pitchFamily="18" charset="0"/>
                      </a:rPr>
                      <m:t>ố:  </m:t>
                    </m:r>
                    <m:r>
                      <m:rPr>
                        <m:sty m:val="p"/>
                      </m:rPr>
                      <a:rPr lang="vi-VN" sz="1500"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1500">
                        <a:latin typeface="Cambria Math" panose="02040503050406030204" pitchFamily="18" charset="0"/>
                      </a:rPr>
                      <m:t>. 5 </m:t>
                    </m:r>
                    <m:r>
                      <m:rPr>
                        <m:sty m:val="p"/>
                      </m:rPr>
                      <a:rPr lang="vi-VN" sz="1500"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15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vi-VN" sz="15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vi-VN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kèn</a:t>
                </a:r>
              </a:p>
              <a:p>
                <a:r>
                  <a:rPr lang="vi-VN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b. 8 cái kèn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AD2A49A-56B2-41DD-8E46-63B35EFC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61" y="3233137"/>
                <a:ext cx="1856277" cy="461665"/>
              </a:xfrm>
              <a:prstGeom prst="rect">
                <a:avLst/>
              </a:prstGeom>
              <a:blipFill>
                <a:blip r:embed="rId6"/>
                <a:stretch>
                  <a:fillRect l="-4934" t="-11842" r="-5592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1228C8F-6CBB-46E3-BD08-053531BC80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7990" y="1112513"/>
            <a:ext cx="2066402" cy="887412"/>
          </a:xfrm>
          <a:prstGeom prst="rect">
            <a:avLst/>
          </a:prstGeom>
        </p:spPr>
      </p:pic>
      <p:sp>
        <p:nvSpPr>
          <p:cNvPr id="44" name="Line 24"/>
          <p:cNvSpPr>
            <a:spLocks noChangeShapeType="1"/>
          </p:cNvSpPr>
          <p:nvPr/>
        </p:nvSpPr>
        <p:spPr bwMode="auto">
          <a:xfrm flipH="1">
            <a:off x="3902495" y="2280083"/>
            <a:ext cx="24509" cy="1562266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4" grpId="0"/>
      <p:bldP spid="11" grpId="0"/>
      <p:bldP spid="31" grpId="0"/>
      <p:bldP spid="40" grpId="0" animBg="1"/>
      <p:bldP spid="42" grpId="0" animBg="1"/>
      <p:bldP spid="43" grpId="0"/>
      <p:bldP spid="48" grpId="0"/>
      <p:bldP spid="50" grpId="0"/>
      <p:bldP spid="46" grpId="0"/>
      <p:bldP spid="52" grpId="0"/>
      <p:bldP spid="53" grpId="0"/>
      <p:bldP spid="55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>
            <a:extLst>
              <a:ext uri="{FF2B5EF4-FFF2-40B4-BE49-F238E27FC236}">
                <a16:creationId xmlns:a16="http://schemas.microsoft.com/office/drawing/2014/main" id="{ECAD710F-311A-41F6-8F05-1A0DF6CBB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F3C14F-C59C-426F-A376-57D6EA34E5F5}"/>
              </a:ext>
            </a:extLst>
          </p:cNvPr>
          <p:cNvSpPr txBox="1"/>
          <p:nvPr/>
        </p:nvSpPr>
        <p:spPr>
          <a:xfrm>
            <a:off x="290410" y="907062"/>
            <a:ext cx="6479199" cy="808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5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65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con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63AB2-F144-4F57-A17C-7E4C13385305}"/>
              </a:ext>
            </a:extLst>
          </p:cNvPr>
          <p:cNvSpPr txBox="1"/>
          <p:nvPr/>
        </p:nvSpPr>
        <p:spPr>
          <a:xfrm>
            <a:off x="183273" y="2472663"/>
            <a:ext cx="112562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944193-7707-45F4-8217-8B0410CCB675}"/>
              </a:ext>
            </a:extLst>
          </p:cNvPr>
          <p:cNvGrpSpPr/>
          <p:nvPr/>
        </p:nvGrpSpPr>
        <p:grpSpPr>
          <a:xfrm>
            <a:off x="162510" y="1951771"/>
            <a:ext cx="2201078" cy="621704"/>
            <a:chOff x="216680" y="2845040"/>
            <a:chExt cx="2934770" cy="7051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BBCA67-5203-4D9A-83A1-5CF074C9ABE6}"/>
                </a:ext>
              </a:extLst>
            </p:cNvPr>
            <p:cNvSpPr txBox="1"/>
            <p:nvPr/>
          </p:nvSpPr>
          <p:spPr>
            <a:xfrm>
              <a:off x="216680" y="3157476"/>
              <a:ext cx="1641902" cy="392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Bể</a:t>
              </a:r>
              <a:r>
                <a:rPr lang="en-US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16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99E561-1564-4BE3-BDBC-11C0F6ADBC8A}"/>
                </a:ext>
              </a:extLst>
            </p:cNvPr>
            <p:cNvGrpSpPr/>
            <p:nvPr/>
          </p:nvGrpSpPr>
          <p:grpSpPr>
            <a:xfrm>
              <a:off x="1755320" y="3330785"/>
              <a:ext cx="1396130" cy="129690"/>
              <a:chOff x="1857433" y="3582763"/>
              <a:chExt cx="1396130" cy="1296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9C64BCB-CD78-4040-96B1-41C671AF4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433" y="3653647"/>
                <a:ext cx="139613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3177321-CFAF-45F2-9A8F-D41A516CE4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433" y="3582763"/>
                <a:ext cx="0" cy="1296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967811B-8552-4EA4-8E17-07D01C00D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3563" y="3582763"/>
                <a:ext cx="0" cy="1296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98FD3A-1224-4FFC-8974-E0EAC3DBBCC2}"/>
                </a:ext>
              </a:extLst>
            </p:cNvPr>
            <p:cNvSpPr txBox="1"/>
            <p:nvPr/>
          </p:nvSpPr>
          <p:spPr>
            <a:xfrm>
              <a:off x="2040584" y="2845040"/>
              <a:ext cx="1015662" cy="34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con </a:t>
              </a:r>
              <a:r>
                <a:rPr lang="en-US" sz="13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endParaRPr lang="vi-VN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4D5ECF-1372-4249-A36B-2E10EF4CFAB8}"/>
              </a:ext>
            </a:extLst>
          </p:cNvPr>
          <p:cNvCxnSpPr>
            <a:cxnSpLocks/>
          </p:cNvCxnSpPr>
          <p:nvPr/>
        </p:nvCxnSpPr>
        <p:spPr>
          <a:xfrm>
            <a:off x="1317419" y="2423526"/>
            <a:ext cx="0" cy="2020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AC2370-C61E-4891-8B86-A0E233A583F0}"/>
              </a:ext>
            </a:extLst>
          </p:cNvPr>
          <p:cNvCxnSpPr/>
          <p:nvPr/>
        </p:nvCxnSpPr>
        <p:spPr>
          <a:xfrm>
            <a:off x="2367428" y="2424621"/>
            <a:ext cx="0" cy="22919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DEF63-2252-476D-A523-C6798CEA7AFB}"/>
              </a:ext>
            </a:extLst>
          </p:cNvPr>
          <p:cNvGrpSpPr/>
          <p:nvPr/>
        </p:nvGrpSpPr>
        <p:grpSpPr>
          <a:xfrm>
            <a:off x="1309696" y="2286955"/>
            <a:ext cx="1885147" cy="411082"/>
            <a:chOff x="1764367" y="3398640"/>
            <a:chExt cx="2513529" cy="54810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FE5ED7-41D7-4321-8E83-BB79F749394C}"/>
                </a:ext>
              </a:extLst>
            </p:cNvPr>
            <p:cNvGrpSpPr/>
            <p:nvPr/>
          </p:nvGrpSpPr>
          <p:grpSpPr>
            <a:xfrm>
              <a:off x="1764367" y="3817059"/>
              <a:ext cx="2303441" cy="129690"/>
              <a:chOff x="1841689" y="4100346"/>
              <a:chExt cx="2303441" cy="12969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E682E39-74B5-427F-BD5F-59141CF655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1689" y="4138697"/>
                <a:ext cx="2303441" cy="1257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77A31A-5AED-491B-A7B2-895213675F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6796" y="4100346"/>
                <a:ext cx="0" cy="1296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3B46391-0046-4F17-922C-5B5D4EC44F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1953" y="4100346"/>
                <a:ext cx="0" cy="1296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AD39FA6-0CD5-4636-B72F-DDB795C6F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1204" y="4100346"/>
                <a:ext cx="0" cy="1296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DE0CA41-53DA-4474-BA15-07962A554D06}"/>
                </a:ext>
              </a:extLst>
            </p:cNvPr>
            <p:cNvSpPr/>
            <p:nvPr/>
          </p:nvSpPr>
          <p:spPr>
            <a:xfrm>
              <a:off x="3177836" y="3733466"/>
              <a:ext cx="886046" cy="102440"/>
            </a:xfrm>
            <a:custGeom>
              <a:avLst/>
              <a:gdLst>
                <a:gd name="connsiteX0" fmla="*/ 0 w 893135"/>
                <a:gd name="connsiteY0" fmla="*/ 184345 h 184345"/>
                <a:gd name="connsiteX1" fmla="*/ 460745 w 893135"/>
                <a:gd name="connsiteY1" fmla="*/ 47 h 184345"/>
                <a:gd name="connsiteX2" fmla="*/ 893135 w 893135"/>
                <a:gd name="connsiteY2" fmla="*/ 170168 h 1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135" h="184345">
                  <a:moveTo>
                    <a:pt x="0" y="184345"/>
                  </a:moveTo>
                  <a:cubicBezTo>
                    <a:pt x="155944" y="93377"/>
                    <a:pt x="311889" y="2410"/>
                    <a:pt x="460745" y="47"/>
                  </a:cubicBezTo>
                  <a:cubicBezTo>
                    <a:pt x="609601" y="-2316"/>
                    <a:pt x="751368" y="83926"/>
                    <a:pt x="893135" y="170168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1BD5CC-F614-4840-BA07-FF92BF2CB698}"/>
                </a:ext>
              </a:extLst>
            </p:cNvPr>
            <p:cNvSpPr txBox="1"/>
            <p:nvPr/>
          </p:nvSpPr>
          <p:spPr>
            <a:xfrm>
              <a:off x="3262233" y="3398640"/>
              <a:ext cx="101566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con </a:t>
              </a:r>
              <a:r>
                <a:rPr lang="en-US" sz="13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endParaRPr lang="vi-VN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ight Brace 36">
            <a:extLst>
              <a:ext uri="{FF2B5EF4-FFF2-40B4-BE49-F238E27FC236}">
                <a16:creationId xmlns:a16="http://schemas.microsoft.com/office/drawing/2014/main" id="{68D13C93-157C-46A0-882B-F9BAE0AE3127}"/>
              </a:ext>
            </a:extLst>
          </p:cNvPr>
          <p:cNvSpPr/>
          <p:nvPr/>
        </p:nvSpPr>
        <p:spPr>
          <a:xfrm>
            <a:off x="3152517" y="2321503"/>
            <a:ext cx="121054" cy="43398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A79CC2-5872-47D8-888E-9A173AA0AFBD}"/>
              </a:ext>
            </a:extLst>
          </p:cNvPr>
          <p:cNvSpPr txBox="1"/>
          <p:nvPr/>
        </p:nvSpPr>
        <p:spPr>
          <a:xfrm>
            <a:off x="1482511" y="1701611"/>
            <a:ext cx="91076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165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65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i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4A6CD9-3A84-413F-9F5C-169A2C98EA44}"/>
              </a:ext>
            </a:extLst>
          </p:cNvPr>
          <p:cNvSpPr txBox="1"/>
          <p:nvPr/>
        </p:nvSpPr>
        <p:spPr>
          <a:xfrm>
            <a:off x="3245222" y="2376809"/>
            <a:ext cx="7521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vi-VN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A1D957-03F6-473F-BA8B-273BE5200F24}"/>
              </a:ext>
            </a:extLst>
          </p:cNvPr>
          <p:cNvSpPr txBox="1"/>
          <p:nvPr/>
        </p:nvSpPr>
        <p:spPr>
          <a:xfrm>
            <a:off x="4261996" y="1775602"/>
            <a:ext cx="198002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EC65A4-E4F6-48E6-A451-B3CB99509AED}"/>
                  </a:ext>
                </a:extLst>
              </p:cNvPr>
              <p:cNvSpPr txBox="1"/>
              <p:nvPr/>
            </p:nvSpPr>
            <p:spPr>
              <a:xfrm>
                <a:off x="4702895" y="2116302"/>
                <a:ext cx="1343316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4+3=7 (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con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EC65A4-E4F6-48E6-A451-B3CB99509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95" y="2116302"/>
                <a:ext cx="1343316" cy="230832"/>
              </a:xfrm>
              <a:prstGeom prst="rect">
                <a:avLst/>
              </a:prstGeom>
              <a:blipFill>
                <a:blip r:embed="rId4"/>
                <a:stretch>
                  <a:fillRect l="-2715" r="-4072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44EFE23-0403-4965-A0F1-5756214739CB}"/>
              </a:ext>
            </a:extLst>
          </p:cNvPr>
          <p:cNvSpPr txBox="1"/>
          <p:nvPr/>
        </p:nvSpPr>
        <p:spPr>
          <a:xfrm>
            <a:off x="4288600" y="2388711"/>
            <a:ext cx="188865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B60626-55C8-40AB-AACC-1034C095642F}"/>
                  </a:ext>
                </a:extLst>
              </p:cNvPr>
              <p:cNvSpPr txBox="1"/>
              <p:nvPr/>
            </p:nvSpPr>
            <p:spPr>
              <a:xfrm>
                <a:off x="4717252" y="2729417"/>
                <a:ext cx="1449115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4+7=11 (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con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B60626-55C8-40AB-AACC-1034C0956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52" y="2729417"/>
                <a:ext cx="1449115" cy="230832"/>
              </a:xfrm>
              <a:prstGeom prst="rect">
                <a:avLst/>
              </a:prstGeom>
              <a:blipFill>
                <a:blip r:embed="rId5"/>
                <a:stretch>
                  <a:fillRect l="-2521" r="-4202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313557-7F6F-4CCC-91BE-1D6D5FE20C5B}"/>
                  </a:ext>
                </a:extLst>
              </p:cNvPr>
              <p:cNvSpPr txBox="1"/>
              <p:nvPr/>
            </p:nvSpPr>
            <p:spPr>
              <a:xfrm>
                <a:off x="4931886" y="3068652"/>
                <a:ext cx="1458733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Đá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ố:11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con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á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313557-7F6F-4CCC-91BE-1D6D5FE20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886" y="3068652"/>
                <a:ext cx="1458733" cy="230832"/>
              </a:xfrm>
              <a:prstGeom prst="rect">
                <a:avLst/>
              </a:prstGeom>
              <a:blipFill>
                <a:blip r:embed="rId6"/>
                <a:stretch>
                  <a:fillRect l="-4184" t="-2632" r="-2929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E1608F5D-4A52-431D-B727-61257D528461}"/>
              </a:ext>
            </a:extLst>
          </p:cNvPr>
          <p:cNvSpPr txBox="1"/>
          <p:nvPr/>
        </p:nvSpPr>
        <p:spPr>
          <a:xfrm>
            <a:off x="4987517" y="1494074"/>
            <a:ext cx="1227774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5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5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i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4066437" y="1763275"/>
            <a:ext cx="5752" cy="1869519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AD225D58-9B15-40A6-B02D-16BC4339D891}"/>
              </a:ext>
            </a:extLst>
          </p:cNvPr>
          <p:cNvSpPr/>
          <p:nvPr/>
        </p:nvSpPr>
        <p:spPr>
          <a:xfrm rot="5400000" flipH="1" flipV="1">
            <a:off x="1764052" y="1781207"/>
            <a:ext cx="148043" cy="104316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7" grpId="0" animBg="1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>
            <a:extLst>
              <a:ext uri="{FF2B5EF4-FFF2-40B4-BE49-F238E27FC236}">
                <a16:creationId xmlns:a16="http://schemas.microsoft.com/office/drawing/2014/main" id="{D2BB216D-7981-455C-8EE2-DFE0470EF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77F621B-82C2-433B-B055-E9B59D0640D6}"/>
              </a:ext>
            </a:extLst>
          </p:cNvPr>
          <p:cNvGrpSpPr/>
          <p:nvPr/>
        </p:nvGrpSpPr>
        <p:grpSpPr>
          <a:xfrm>
            <a:off x="398723" y="859227"/>
            <a:ext cx="6257260" cy="553998"/>
            <a:chOff x="531628" y="1520840"/>
            <a:chExt cx="8343013" cy="738662"/>
          </a:xfrm>
        </p:grpSpPr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C44EB15E-6864-4153-8016-51F041247952}"/>
                </a:ext>
              </a:extLst>
            </p:cNvPr>
            <p:cNvSpPr/>
            <p:nvPr/>
          </p:nvSpPr>
          <p:spPr>
            <a:xfrm>
              <a:off x="531628" y="1601881"/>
              <a:ext cx="538716" cy="545804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FBEB64-FA7C-4039-BB57-8D4F46541426}"/>
                </a:ext>
              </a:extLst>
            </p:cNvPr>
            <p:cNvSpPr txBox="1"/>
            <p:nvPr/>
          </p:nvSpPr>
          <p:spPr>
            <a:xfrm>
              <a:off x="1070344" y="1520840"/>
              <a:ext cx="7804297" cy="7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bưu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bưu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bưu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B2AA5E-9D88-41EF-A250-7388F61CBDB1}"/>
              </a:ext>
            </a:extLst>
          </p:cNvPr>
          <p:cNvSpPr txBox="1"/>
          <p:nvPr/>
        </p:nvSpPr>
        <p:spPr>
          <a:xfrm>
            <a:off x="162511" y="2086704"/>
            <a:ext cx="60785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B4E91-3B06-4889-943D-27E3F1EDCF00}"/>
              </a:ext>
            </a:extLst>
          </p:cNvPr>
          <p:cNvSpPr txBox="1"/>
          <p:nvPr/>
        </p:nvSpPr>
        <p:spPr>
          <a:xfrm>
            <a:off x="146562" y="2382858"/>
            <a:ext cx="53893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61C97B-B45E-4CCF-A847-E49B7EA7F7FF}"/>
              </a:ext>
            </a:extLst>
          </p:cNvPr>
          <p:cNvGrpSpPr/>
          <p:nvPr/>
        </p:nvGrpSpPr>
        <p:grpSpPr>
          <a:xfrm>
            <a:off x="792813" y="2207282"/>
            <a:ext cx="1652674" cy="193169"/>
            <a:chOff x="1857433" y="3582763"/>
            <a:chExt cx="1396130" cy="12969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DF0488E-4A0C-4E98-BF73-613D0D336184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33" y="3653647"/>
              <a:ext cx="139613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FBEA58-A9BA-45E6-A47C-A09B1D34E170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33" y="3582763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94EFF7-0765-4207-A3D2-31024B412333}"/>
                </a:ext>
              </a:extLst>
            </p:cNvPr>
            <p:cNvCxnSpPr>
              <a:cxnSpLocks/>
            </p:cNvCxnSpPr>
            <p:nvPr/>
          </p:nvCxnSpPr>
          <p:spPr>
            <a:xfrm>
              <a:off x="3253563" y="3582763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FA3B3-1C7B-4153-B560-E2160054334A}"/>
              </a:ext>
            </a:extLst>
          </p:cNvPr>
          <p:cNvGrpSpPr/>
          <p:nvPr/>
        </p:nvGrpSpPr>
        <p:grpSpPr>
          <a:xfrm>
            <a:off x="792813" y="2544704"/>
            <a:ext cx="940473" cy="148298"/>
            <a:chOff x="1885787" y="4375787"/>
            <a:chExt cx="2303441" cy="13639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7EC5B4-DBF8-431F-878D-2904A641D8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5787" y="4434757"/>
              <a:ext cx="2303441" cy="12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79ACDE-26D1-4304-8045-49F66CDEA596}"/>
                </a:ext>
              </a:extLst>
            </p:cNvPr>
            <p:cNvCxnSpPr>
              <a:cxnSpLocks/>
            </p:cNvCxnSpPr>
            <p:nvPr/>
          </p:nvCxnSpPr>
          <p:spPr>
            <a:xfrm>
              <a:off x="1885787" y="4375787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0377AAC-C160-435B-B820-84F1AACF522C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28" y="4382488"/>
              <a:ext cx="0" cy="12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B66DDB-FFB6-4732-B05D-1DA3323CEDE0}"/>
              </a:ext>
            </a:extLst>
          </p:cNvPr>
          <p:cNvSpPr txBox="1"/>
          <p:nvPr/>
        </p:nvSpPr>
        <p:spPr>
          <a:xfrm>
            <a:off x="1136362" y="1881681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DF2497-19C1-464B-89B9-3F7349B2E7A7}"/>
              </a:ext>
            </a:extLst>
          </p:cNvPr>
          <p:cNvCxnSpPr>
            <a:cxnSpLocks/>
          </p:cNvCxnSpPr>
          <p:nvPr/>
        </p:nvCxnSpPr>
        <p:spPr>
          <a:xfrm>
            <a:off x="1733286" y="2355820"/>
            <a:ext cx="0" cy="211181"/>
          </a:xfrm>
          <a:prstGeom prst="line">
            <a:avLst/>
          </a:prstGeom>
          <a:ln>
            <a:solidFill>
              <a:schemeClr val="accent5">
                <a:lumMod val="1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62E43-28A5-4448-8460-3E43998C6955}"/>
              </a:ext>
            </a:extLst>
          </p:cNvPr>
          <p:cNvCxnSpPr/>
          <p:nvPr/>
        </p:nvCxnSpPr>
        <p:spPr>
          <a:xfrm>
            <a:off x="792813" y="2355818"/>
            <a:ext cx="0" cy="229190"/>
          </a:xfrm>
          <a:prstGeom prst="line">
            <a:avLst/>
          </a:prstGeom>
          <a:ln>
            <a:solidFill>
              <a:schemeClr val="accent5">
                <a:lumMod val="1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243AA3-4581-4397-856C-515FFEA91AA8}"/>
              </a:ext>
            </a:extLst>
          </p:cNvPr>
          <p:cNvSpPr txBox="1"/>
          <p:nvPr/>
        </p:nvSpPr>
        <p:spPr>
          <a:xfrm>
            <a:off x="1697652" y="2409632"/>
            <a:ext cx="8467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vi-V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D225D58-9B15-40A6-B02D-16BC4339D891}"/>
              </a:ext>
            </a:extLst>
          </p:cNvPr>
          <p:cNvSpPr/>
          <p:nvPr/>
        </p:nvSpPr>
        <p:spPr>
          <a:xfrm rot="5400000">
            <a:off x="2037549" y="2069990"/>
            <a:ext cx="111251" cy="70462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374952-7AFC-49DF-B89C-98BCBB683983}"/>
              </a:ext>
            </a:extLst>
          </p:cNvPr>
          <p:cNvSpPr txBox="1"/>
          <p:nvPr/>
        </p:nvSpPr>
        <p:spPr>
          <a:xfrm>
            <a:off x="1275354" y="1466115"/>
            <a:ext cx="91076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165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65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i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18C926-7EAE-4632-9C4E-990EB51778ED}"/>
              </a:ext>
            </a:extLst>
          </p:cNvPr>
          <p:cNvSpPr txBox="1"/>
          <p:nvPr/>
        </p:nvSpPr>
        <p:spPr>
          <a:xfrm>
            <a:off x="4803980" y="1294582"/>
            <a:ext cx="1233025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5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5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i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140094-EC78-4820-A7BA-BA489F934E69}"/>
              </a:ext>
            </a:extLst>
          </p:cNvPr>
          <p:cNvSpPr txBox="1"/>
          <p:nvPr/>
        </p:nvSpPr>
        <p:spPr>
          <a:xfrm>
            <a:off x="3598091" y="1593598"/>
            <a:ext cx="283122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6FA317-F6D7-4331-8877-4E5F97BE1106}"/>
                  </a:ext>
                </a:extLst>
              </p:cNvPr>
              <p:cNvSpPr txBox="1"/>
              <p:nvPr/>
            </p:nvSpPr>
            <p:spPr>
              <a:xfrm>
                <a:off x="4036163" y="1916763"/>
                <a:ext cx="2197718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15−7=8 (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ư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ả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6FA317-F6D7-4331-8877-4E5F97BE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63" y="1916763"/>
                <a:ext cx="2197718" cy="230832"/>
              </a:xfrm>
              <a:prstGeom prst="rect">
                <a:avLst/>
              </a:prstGeom>
              <a:blipFill>
                <a:blip r:embed="rId4"/>
                <a:stretch>
                  <a:fillRect l="-1385" t="-2632" r="-2493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AF0067C-296C-4BA3-B245-AACC618CE5D9}"/>
              </a:ext>
            </a:extLst>
          </p:cNvPr>
          <p:cNvSpPr txBox="1"/>
          <p:nvPr/>
        </p:nvSpPr>
        <p:spPr>
          <a:xfrm>
            <a:off x="3598092" y="2173465"/>
            <a:ext cx="325990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0DEB8A-23F0-4ABA-961D-673DFE1786D5}"/>
                  </a:ext>
                </a:extLst>
              </p:cNvPr>
              <p:cNvSpPr txBox="1"/>
              <p:nvPr/>
            </p:nvSpPr>
            <p:spPr>
              <a:xfrm>
                <a:off x="4052348" y="2535174"/>
                <a:ext cx="2303516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15+8=23 (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ư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ả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0DEB8A-23F0-4ABA-961D-673DFE17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48" y="2535174"/>
                <a:ext cx="2303516" cy="230832"/>
              </a:xfrm>
              <a:prstGeom prst="rect">
                <a:avLst/>
              </a:prstGeom>
              <a:blipFill>
                <a:blip r:embed="rId5"/>
                <a:stretch>
                  <a:fillRect l="-1587" t="-5263" r="-238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0C962F-E805-4C9C-8749-52CC0558FAA2}"/>
                  </a:ext>
                </a:extLst>
              </p:cNvPr>
              <p:cNvSpPr txBox="1"/>
              <p:nvPr/>
            </p:nvSpPr>
            <p:spPr>
              <a:xfrm>
                <a:off x="4363045" y="2862936"/>
                <a:ext cx="1851469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1500">
                        <a:latin typeface="Cambria Math" panose="02040503050406030204" pitchFamily="18" charset="0"/>
                      </a:rPr>
                      <m:t>Đá</m:t>
                    </m:r>
                    <m:r>
                      <m:rPr>
                        <m:sty m:val="p"/>
                      </m:rPr>
                      <a:rPr lang="vi-VN" sz="1500">
                        <a:latin typeface="Cambria Math" panose="02040503050406030204" pitchFamily="18" charset="0"/>
                      </a:rPr>
                      <m:t>p</m:t>
                    </m:r>
                    <m:r>
                      <a:rPr lang="vi-VN" sz="15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1500"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sz="1500">
                        <a:latin typeface="Cambria Math" panose="02040503050406030204" pitchFamily="18" charset="0"/>
                      </a:rPr>
                      <m:t>ố:23 </m:t>
                    </m:r>
                  </m:oMath>
                </a14:m>
                <a:r>
                  <a:rPr lang="vi-VN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 bưu ảnh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0C962F-E805-4C9C-8749-52CC0558F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45" y="2862936"/>
                <a:ext cx="1851469" cy="230832"/>
              </a:xfrm>
              <a:prstGeom prst="rect">
                <a:avLst/>
              </a:prstGeom>
              <a:blipFill>
                <a:blip r:embed="rId6"/>
                <a:stretch>
                  <a:fillRect l="-4950" t="-26316" r="-4950" b="-4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0BFF44B-3395-4A2C-925A-BC9D69E377B9}"/>
              </a:ext>
            </a:extLst>
          </p:cNvPr>
          <p:cNvGrpSpPr/>
          <p:nvPr/>
        </p:nvGrpSpPr>
        <p:grpSpPr>
          <a:xfrm>
            <a:off x="1713586" y="2542811"/>
            <a:ext cx="735219" cy="202631"/>
            <a:chOff x="2311048" y="3775159"/>
            <a:chExt cx="980292" cy="27017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3496305-BF6F-43AC-9DC8-8E71D05A0A80}"/>
                </a:ext>
              </a:extLst>
            </p:cNvPr>
            <p:cNvSpPr/>
            <p:nvPr/>
          </p:nvSpPr>
          <p:spPr>
            <a:xfrm rot="10800000">
              <a:off x="2333910" y="3871866"/>
              <a:ext cx="926737" cy="173467"/>
            </a:xfrm>
            <a:custGeom>
              <a:avLst/>
              <a:gdLst>
                <a:gd name="connsiteX0" fmla="*/ 0 w 893135"/>
                <a:gd name="connsiteY0" fmla="*/ 184345 h 184345"/>
                <a:gd name="connsiteX1" fmla="*/ 460745 w 893135"/>
                <a:gd name="connsiteY1" fmla="*/ 47 h 184345"/>
                <a:gd name="connsiteX2" fmla="*/ 893135 w 893135"/>
                <a:gd name="connsiteY2" fmla="*/ 170168 h 1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135" h="184345">
                  <a:moveTo>
                    <a:pt x="0" y="184345"/>
                  </a:moveTo>
                  <a:cubicBezTo>
                    <a:pt x="155944" y="93377"/>
                    <a:pt x="311889" y="2410"/>
                    <a:pt x="460745" y="47"/>
                  </a:cubicBezTo>
                  <a:cubicBezTo>
                    <a:pt x="609601" y="-2316"/>
                    <a:pt x="751368" y="83926"/>
                    <a:pt x="893135" y="170168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6353F6-162D-4C4C-B786-C9F3D4065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1048" y="3839473"/>
              <a:ext cx="954516" cy="14161"/>
            </a:xfrm>
            <a:prstGeom prst="line">
              <a:avLst/>
            </a:prstGeom>
            <a:ln w="12700">
              <a:solidFill>
                <a:schemeClr val="accent5">
                  <a:lumMod val="9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CC573E-8B73-43EF-A49F-5EF3B934136E}"/>
                </a:ext>
              </a:extLst>
            </p:cNvPr>
            <p:cNvCxnSpPr>
              <a:cxnSpLocks/>
            </p:cNvCxnSpPr>
            <p:nvPr/>
          </p:nvCxnSpPr>
          <p:spPr>
            <a:xfrm>
              <a:off x="3291340" y="3775159"/>
              <a:ext cx="0" cy="142667"/>
            </a:xfrm>
            <a:prstGeom prst="line">
              <a:avLst/>
            </a:prstGeom>
            <a:ln w="12700">
              <a:solidFill>
                <a:schemeClr val="accent5">
                  <a:lumMod val="9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9" name="Right Brace 38">
            <a:extLst>
              <a:ext uri="{FF2B5EF4-FFF2-40B4-BE49-F238E27FC236}">
                <a16:creationId xmlns:a16="http://schemas.microsoft.com/office/drawing/2014/main" id="{AE98FF93-D5BB-474C-985A-C45224F73E25}"/>
              </a:ext>
            </a:extLst>
          </p:cNvPr>
          <p:cNvSpPr/>
          <p:nvPr/>
        </p:nvSpPr>
        <p:spPr>
          <a:xfrm>
            <a:off x="2478569" y="2312863"/>
            <a:ext cx="102722" cy="4525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1D7EAA-D2A6-43A5-825C-7A5A2102F7E1}"/>
              </a:ext>
            </a:extLst>
          </p:cNvPr>
          <p:cNvSpPr txBox="1"/>
          <p:nvPr/>
        </p:nvSpPr>
        <p:spPr>
          <a:xfrm>
            <a:off x="2542562" y="2366737"/>
            <a:ext cx="109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3573834" y="1519776"/>
            <a:ext cx="5752" cy="1869519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AD225D58-9B15-40A6-B02D-16BC4339D891}"/>
              </a:ext>
            </a:extLst>
          </p:cNvPr>
          <p:cNvSpPr/>
          <p:nvPr/>
        </p:nvSpPr>
        <p:spPr>
          <a:xfrm rot="5400000" flipH="1" flipV="1">
            <a:off x="1550006" y="1362831"/>
            <a:ext cx="128532" cy="162302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23" grpId="0"/>
      <p:bldP spid="24" grpId="0" animBg="1"/>
      <p:bldP spid="25" grpId="0"/>
      <p:bldP spid="28" grpId="0"/>
      <p:bldP spid="29" grpId="0"/>
      <p:bldP spid="30" grpId="0"/>
      <p:bldP spid="31" grpId="0"/>
      <p:bldP spid="32" grpId="0"/>
      <p:bldP spid="33" grpId="0"/>
      <p:bldP spid="39" grpId="0" animBg="1"/>
      <p:bldP spid="41" grpId="0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">
            <a:extLst>
              <a:ext uri="{FF2B5EF4-FFF2-40B4-BE49-F238E27FC236}">
                <a16:creationId xmlns:a16="http://schemas.microsoft.com/office/drawing/2014/main" id="{512DC90A-444A-4A8A-B1C2-014A0D334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F18786-220B-45D1-96F4-AD11EA9AAAF2}"/>
              </a:ext>
            </a:extLst>
          </p:cNvPr>
          <p:cNvGrpSpPr/>
          <p:nvPr/>
        </p:nvGrpSpPr>
        <p:grpSpPr>
          <a:xfrm>
            <a:off x="398723" y="1137524"/>
            <a:ext cx="6257260" cy="553998"/>
            <a:chOff x="531628" y="1520840"/>
            <a:chExt cx="8343013" cy="738662"/>
          </a:xfrm>
        </p:grpSpPr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9FB40F46-FE48-446E-B0A8-D7FDD52F3830}"/>
                </a:ext>
              </a:extLst>
            </p:cNvPr>
            <p:cNvSpPr/>
            <p:nvPr/>
          </p:nvSpPr>
          <p:spPr>
            <a:xfrm>
              <a:off x="531628" y="1601881"/>
              <a:ext cx="538716" cy="545804"/>
            </a:xfrm>
            <a:prstGeom prst="don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D6B76-DDA7-447E-9F2E-9CEE1B92EB00}"/>
                </a:ext>
              </a:extLst>
            </p:cNvPr>
            <p:cNvSpPr txBox="1"/>
            <p:nvPr/>
          </p:nvSpPr>
          <p:spPr>
            <a:xfrm>
              <a:off x="1070344" y="1520840"/>
              <a:ext cx="7804297" cy="7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18</a:t>
              </a:r>
              <a:r>
                <a:rPr lang="en-US" sz="15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r>
                <a:rPr lang="en-US" sz="15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39F364-AA7D-4425-BDA1-828296DB8371}"/>
              </a:ext>
            </a:extLst>
          </p:cNvPr>
          <p:cNvSpPr txBox="1"/>
          <p:nvPr/>
        </p:nvSpPr>
        <p:spPr>
          <a:xfrm>
            <a:off x="1434664" y="1729786"/>
            <a:ext cx="91076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165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65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EA9A6B-1071-4898-B612-FFEF0020CC34}"/>
              </a:ext>
            </a:extLst>
          </p:cNvPr>
          <p:cNvSpPr txBox="1"/>
          <p:nvPr/>
        </p:nvSpPr>
        <p:spPr>
          <a:xfrm>
            <a:off x="49196" y="2222913"/>
            <a:ext cx="14189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B82C2-4748-4F3D-B35C-121D13F3ACFB}"/>
              </a:ext>
            </a:extLst>
          </p:cNvPr>
          <p:cNvSpPr txBox="1"/>
          <p:nvPr/>
        </p:nvSpPr>
        <p:spPr>
          <a:xfrm>
            <a:off x="93785" y="2531583"/>
            <a:ext cx="13227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4A71B0-0E4D-42BC-993E-F386FB1AC832}"/>
              </a:ext>
            </a:extLst>
          </p:cNvPr>
          <p:cNvGrpSpPr/>
          <p:nvPr/>
        </p:nvGrpSpPr>
        <p:grpSpPr>
          <a:xfrm>
            <a:off x="1386418" y="2325754"/>
            <a:ext cx="1057041" cy="135674"/>
            <a:chOff x="1857433" y="3582763"/>
            <a:chExt cx="1396130" cy="12969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D8F005-8DCF-4312-87B0-4E4890DE8D85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33" y="3653647"/>
              <a:ext cx="1396130" cy="0"/>
            </a:xfrm>
            <a:prstGeom prst="line">
              <a:avLst/>
            </a:prstGeom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81B088-89DB-4772-944D-0243C5FE5274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33" y="3582763"/>
              <a:ext cx="0" cy="129690"/>
            </a:xfrm>
            <a:prstGeom prst="line">
              <a:avLst/>
            </a:prstGeom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C899FB-FF1D-4FB0-8D37-413AEF6944D0}"/>
                </a:ext>
              </a:extLst>
            </p:cNvPr>
            <p:cNvCxnSpPr>
              <a:cxnSpLocks/>
            </p:cNvCxnSpPr>
            <p:nvPr/>
          </p:nvCxnSpPr>
          <p:spPr>
            <a:xfrm>
              <a:off x="3253563" y="3582763"/>
              <a:ext cx="0" cy="129690"/>
            </a:xfrm>
            <a:prstGeom prst="line">
              <a:avLst/>
            </a:prstGeom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BA7CE8-0559-4E11-B8BA-A5C63E34DA73}"/>
              </a:ext>
            </a:extLst>
          </p:cNvPr>
          <p:cNvSpPr txBox="1"/>
          <p:nvPr/>
        </p:nvSpPr>
        <p:spPr>
          <a:xfrm>
            <a:off x="1619980" y="1991251"/>
            <a:ext cx="6992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vi-VN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D90A11-900D-4BDA-8E06-F1EDF5A4A5E2}"/>
              </a:ext>
            </a:extLst>
          </p:cNvPr>
          <p:cNvGrpSpPr/>
          <p:nvPr/>
        </p:nvGrpSpPr>
        <p:grpSpPr>
          <a:xfrm>
            <a:off x="1386419" y="2380213"/>
            <a:ext cx="1675898" cy="367040"/>
            <a:chOff x="1848557" y="3177759"/>
            <a:chExt cx="2234530" cy="48938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E523780-402B-4ED3-B9CC-4C1E84D535A3}"/>
                </a:ext>
              </a:extLst>
            </p:cNvPr>
            <p:cNvCxnSpPr>
              <a:cxnSpLocks/>
            </p:cNvCxnSpPr>
            <p:nvPr/>
          </p:nvCxnSpPr>
          <p:spPr>
            <a:xfrm>
              <a:off x="3966219" y="3555043"/>
              <a:ext cx="0" cy="106594"/>
            </a:xfrm>
            <a:prstGeom prst="line">
              <a:avLst/>
            </a:prstGeom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8EBA749-A458-4377-B75B-37BA378FB845}"/>
                </a:ext>
              </a:extLst>
            </p:cNvPr>
            <p:cNvGrpSpPr/>
            <p:nvPr/>
          </p:nvGrpSpPr>
          <p:grpSpPr>
            <a:xfrm>
              <a:off x="1848557" y="3177759"/>
              <a:ext cx="2234530" cy="489386"/>
              <a:chOff x="1848557" y="3177759"/>
              <a:chExt cx="2234530" cy="48938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B749C1D-66FE-416D-949F-2C5C1DD9B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1818" y="3613847"/>
                <a:ext cx="2104401" cy="0"/>
              </a:xfrm>
              <a:prstGeom prst="line">
                <a:avLst/>
              </a:prstGeom>
              <a:ln w="19050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31262E6-3BDF-4DD3-A432-0AD106B1B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8557" y="3551163"/>
                <a:ext cx="0" cy="106594"/>
              </a:xfrm>
              <a:prstGeom prst="line">
                <a:avLst/>
              </a:prstGeom>
              <a:ln w="19050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E8B1F43-976D-44C9-9DE7-6720CE6643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3015" y="3560551"/>
                <a:ext cx="0" cy="106594"/>
              </a:xfrm>
              <a:prstGeom prst="line">
                <a:avLst/>
              </a:prstGeom>
              <a:ln w="19050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8C9A2F1-8FB6-4571-BDD4-DF27FACF8B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8557" y="3307630"/>
                <a:ext cx="0" cy="26941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6632535-4964-47AD-93DF-BD46C9428E38}"/>
                  </a:ext>
                </a:extLst>
              </p:cNvPr>
              <p:cNvCxnSpPr/>
              <p:nvPr/>
            </p:nvCxnSpPr>
            <p:spPr>
              <a:xfrm>
                <a:off x="3253015" y="3308260"/>
                <a:ext cx="0" cy="30558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511AF38-EC08-4749-A474-7FFFF0B19CD3}"/>
                  </a:ext>
                </a:extLst>
              </p:cNvPr>
              <p:cNvSpPr/>
              <p:nvPr/>
            </p:nvSpPr>
            <p:spPr>
              <a:xfrm>
                <a:off x="3271073" y="3507826"/>
                <a:ext cx="695146" cy="106021"/>
              </a:xfrm>
              <a:custGeom>
                <a:avLst/>
                <a:gdLst>
                  <a:gd name="connsiteX0" fmla="*/ 0 w 893135"/>
                  <a:gd name="connsiteY0" fmla="*/ 184345 h 184345"/>
                  <a:gd name="connsiteX1" fmla="*/ 460745 w 893135"/>
                  <a:gd name="connsiteY1" fmla="*/ 47 h 184345"/>
                  <a:gd name="connsiteX2" fmla="*/ 893135 w 893135"/>
                  <a:gd name="connsiteY2" fmla="*/ 170168 h 18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135" h="184345">
                    <a:moveTo>
                      <a:pt x="0" y="184345"/>
                    </a:moveTo>
                    <a:cubicBezTo>
                      <a:pt x="155944" y="93377"/>
                      <a:pt x="311889" y="2410"/>
                      <a:pt x="460745" y="47"/>
                    </a:cubicBezTo>
                    <a:cubicBezTo>
                      <a:pt x="609601" y="-2316"/>
                      <a:pt x="751368" y="83926"/>
                      <a:pt x="893135" y="170168"/>
                    </a:cubicBezTo>
                  </a:path>
                </a:pathLst>
              </a:custGeom>
              <a:ln>
                <a:solidFill>
                  <a:schemeClr val="accent2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C9D3D3-872D-44C8-9ABE-44CFBBC11603}"/>
                  </a:ext>
                </a:extLst>
              </p:cNvPr>
              <p:cNvSpPr txBox="1"/>
              <p:nvPr/>
            </p:nvSpPr>
            <p:spPr>
              <a:xfrm>
                <a:off x="3266197" y="3177759"/>
                <a:ext cx="81689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13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dầu</a:t>
                </a:r>
                <a:endParaRPr lang="vi-VN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18A3FE8-1FF1-4109-BB9C-8775AB97F35E}"/>
              </a:ext>
            </a:extLst>
          </p:cNvPr>
          <p:cNvSpPr/>
          <p:nvPr/>
        </p:nvSpPr>
        <p:spPr>
          <a:xfrm>
            <a:off x="3022340" y="2318318"/>
            <a:ext cx="121054" cy="43398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ADA266-24AA-4B0D-ABCE-48A97F466780}"/>
              </a:ext>
            </a:extLst>
          </p:cNvPr>
          <p:cNvSpPr txBox="1"/>
          <p:nvPr/>
        </p:nvSpPr>
        <p:spPr>
          <a:xfrm>
            <a:off x="3095675" y="2402677"/>
            <a:ext cx="6126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?l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vi-VN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2C7314-ECF0-4CD4-AC05-5899AE1B3253}"/>
              </a:ext>
            </a:extLst>
          </p:cNvPr>
          <p:cNvSpPr txBox="1"/>
          <p:nvPr/>
        </p:nvSpPr>
        <p:spPr>
          <a:xfrm>
            <a:off x="4772668" y="1706119"/>
            <a:ext cx="9107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50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1500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8367E8-85F1-4872-8D3D-AAE67943D2CB}"/>
              </a:ext>
            </a:extLst>
          </p:cNvPr>
          <p:cNvSpPr txBox="1"/>
          <p:nvPr/>
        </p:nvSpPr>
        <p:spPr>
          <a:xfrm>
            <a:off x="3632820" y="1957455"/>
            <a:ext cx="31357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11592-29F7-459E-987B-280C8AA972FC}"/>
                  </a:ext>
                </a:extLst>
              </p:cNvPr>
              <p:cNvSpPr txBox="1"/>
              <p:nvPr/>
            </p:nvSpPr>
            <p:spPr>
              <a:xfrm>
                <a:off x="4143163" y="2269081"/>
                <a:ext cx="1662315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18+6=24 (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11592-29F7-459E-987B-280C8AA9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163" y="2269081"/>
                <a:ext cx="1662315" cy="230832"/>
              </a:xfrm>
              <a:prstGeom prst="rect">
                <a:avLst/>
              </a:prstGeom>
              <a:blipFill>
                <a:blip r:embed="rId4"/>
                <a:stretch>
                  <a:fillRect l="-2206" r="-367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0A89DA-0D1E-4B8E-851A-92D8F603EF8A}"/>
                  </a:ext>
                </a:extLst>
              </p:cNvPr>
              <p:cNvSpPr txBox="1"/>
              <p:nvPr/>
            </p:nvSpPr>
            <p:spPr>
              <a:xfrm>
                <a:off x="4171827" y="2883533"/>
                <a:ext cx="1768113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18+24=42 (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0A89DA-0D1E-4B8E-851A-92D8F603E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27" y="2883533"/>
                <a:ext cx="1768113" cy="230832"/>
              </a:xfrm>
              <a:prstGeom prst="rect">
                <a:avLst/>
              </a:prstGeom>
              <a:blipFill>
                <a:blip r:embed="rId5"/>
                <a:stretch>
                  <a:fillRect l="-2069" r="-3448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B6B4B93A-E07B-472F-BE99-C12D8F5B0D4C}"/>
              </a:ext>
            </a:extLst>
          </p:cNvPr>
          <p:cNvSpPr txBox="1"/>
          <p:nvPr/>
        </p:nvSpPr>
        <p:spPr>
          <a:xfrm>
            <a:off x="3598094" y="2485575"/>
            <a:ext cx="32599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FFC567-291F-447D-B34B-864E786952FA}"/>
                  </a:ext>
                </a:extLst>
              </p:cNvPr>
              <p:cNvSpPr txBox="1"/>
              <p:nvPr/>
            </p:nvSpPr>
            <p:spPr>
              <a:xfrm>
                <a:off x="4497871" y="3255704"/>
                <a:ext cx="1344920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500">
                          <a:latin typeface="Cambria Math" panose="02040503050406030204" pitchFamily="18" charset="0"/>
                        </a:rPr>
                        <m:t>Đá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ố:42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vi-VN" sz="1500"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vi-VN" sz="150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vi-VN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FFC567-291F-447D-B34B-864E7869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871" y="3255704"/>
                <a:ext cx="1344920" cy="230832"/>
              </a:xfrm>
              <a:prstGeom prst="rect">
                <a:avLst/>
              </a:prstGeom>
              <a:blipFill>
                <a:blip r:embed="rId6"/>
                <a:stretch>
                  <a:fillRect l="-4545" t="-5263" r="-3182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8ACDA08-75C3-4335-AE62-AEF71222BD0C}"/>
              </a:ext>
            </a:extLst>
          </p:cNvPr>
          <p:cNvSpPr/>
          <p:nvPr/>
        </p:nvSpPr>
        <p:spPr>
          <a:xfrm rot="10800000">
            <a:off x="1400818" y="2723944"/>
            <a:ext cx="1569931" cy="89072"/>
          </a:xfrm>
          <a:custGeom>
            <a:avLst/>
            <a:gdLst>
              <a:gd name="connsiteX0" fmla="*/ 0 w 893135"/>
              <a:gd name="connsiteY0" fmla="*/ 184345 h 184345"/>
              <a:gd name="connsiteX1" fmla="*/ 460745 w 893135"/>
              <a:gd name="connsiteY1" fmla="*/ 47 h 184345"/>
              <a:gd name="connsiteX2" fmla="*/ 893135 w 893135"/>
              <a:gd name="connsiteY2" fmla="*/ 170168 h 18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135" h="184345">
                <a:moveTo>
                  <a:pt x="0" y="184345"/>
                </a:moveTo>
                <a:cubicBezTo>
                  <a:pt x="155944" y="93377"/>
                  <a:pt x="311889" y="2410"/>
                  <a:pt x="460745" y="47"/>
                </a:cubicBezTo>
                <a:cubicBezTo>
                  <a:pt x="609601" y="-2316"/>
                  <a:pt x="751368" y="83926"/>
                  <a:pt x="893135" y="170168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reeform: Shape 42">
            <a:extLst>
              <a:ext uri="{FF2B5EF4-FFF2-40B4-BE49-F238E27FC236}">
                <a16:creationId xmlns:a16="http://schemas.microsoft.com/office/drawing/2014/main" id="{88ACDA08-75C3-4335-AE62-AEF71222BD0C}"/>
              </a:ext>
            </a:extLst>
          </p:cNvPr>
          <p:cNvSpPr/>
          <p:nvPr/>
        </p:nvSpPr>
        <p:spPr>
          <a:xfrm rot="10800000" flipV="1">
            <a:off x="1400817" y="2291457"/>
            <a:ext cx="1008518" cy="68866"/>
          </a:xfrm>
          <a:custGeom>
            <a:avLst/>
            <a:gdLst>
              <a:gd name="connsiteX0" fmla="*/ 0 w 893135"/>
              <a:gd name="connsiteY0" fmla="*/ 184345 h 184345"/>
              <a:gd name="connsiteX1" fmla="*/ 460745 w 893135"/>
              <a:gd name="connsiteY1" fmla="*/ 47 h 184345"/>
              <a:gd name="connsiteX2" fmla="*/ 893135 w 893135"/>
              <a:gd name="connsiteY2" fmla="*/ 170168 h 18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135" h="184345">
                <a:moveTo>
                  <a:pt x="0" y="184345"/>
                </a:moveTo>
                <a:cubicBezTo>
                  <a:pt x="155944" y="93377"/>
                  <a:pt x="311889" y="2410"/>
                  <a:pt x="460745" y="47"/>
                </a:cubicBezTo>
                <a:cubicBezTo>
                  <a:pt x="609601" y="-2316"/>
                  <a:pt x="751368" y="83926"/>
                  <a:pt x="893135" y="170168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>
            <a:off x="3651330" y="1933607"/>
            <a:ext cx="5752" cy="1869519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8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>
            <a:extLst>
              <a:ext uri="{FF2B5EF4-FFF2-40B4-BE49-F238E27FC236}">
                <a16:creationId xmlns:a16="http://schemas.microsoft.com/office/drawing/2014/main" id="{31F05AB3-BDD2-41AA-BA3F-B68CDA41B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350421" y="102307"/>
            <a:ext cx="771525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75" b="1" u="sng" dirty="0" err="1">
                <a:latin typeface="Times New Roman" panose="02020603050405020304" pitchFamily="18" charset="0"/>
              </a:rPr>
              <a:t>Toán</a:t>
            </a:r>
            <a:r>
              <a:rPr lang="en-US" altLang="en-US" sz="1575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1350" b="1" u="sng" dirty="0">
                <a:latin typeface="Times New Roman" panose="02020603050405020304" pitchFamily="18" charset="0"/>
              </a:rPr>
              <a:t>:</a:t>
            </a:r>
            <a:r>
              <a:rPr lang="en-US" altLang="en-US" sz="788" dirty="0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31491" y="432899"/>
            <a:ext cx="3857625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5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15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15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5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15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15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15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15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15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2886075" y="2868216"/>
            <a:ext cx="9001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u="sng">
                <a:solidFill>
                  <a:srgbClr val="0000CC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sz="1350" b="1">
                <a:solidFill>
                  <a:srgbClr val="0000CC"/>
                </a:solidFill>
                <a:latin typeface="Times New Roman" panose="02020603050405020304" pitchFamily="18" charset="0"/>
              </a:rPr>
              <a:t> :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662580" y="3215031"/>
            <a:ext cx="4395037" cy="1556444"/>
            <a:chOff x="1265" y="2353"/>
            <a:chExt cx="3456" cy="1743"/>
          </a:xfrm>
        </p:grpSpPr>
        <p:sp>
          <p:nvSpPr>
            <p:cNvPr id="4125" name="Text Box 18"/>
            <p:cNvSpPr txBox="1">
              <a:spLocks noChangeArrowheads="1"/>
            </p:cNvSpPr>
            <p:nvPr/>
          </p:nvSpPr>
          <p:spPr bwMode="auto">
            <a:xfrm>
              <a:off x="2774" y="2375"/>
              <a:ext cx="394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788"/>
            </a:p>
          </p:txBody>
        </p:sp>
        <p:sp>
          <p:nvSpPr>
            <p:cNvPr id="4126" name="Text Box 22"/>
            <p:cNvSpPr txBox="1">
              <a:spLocks noChangeArrowheads="1"/>
            </p:cNvSpPr>
            <p:nvPr/>
          </p:nvSpPr>
          <p:spPr bwMode="auto">
            <a:xfrm>
              <a:off x="1265" y="2353"/>
              <a:ext cx="34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xe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đạp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bán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ngày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chủ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nhật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4127" name="Text Box 23"/>
            <p:cNvSpPr txBox="1">
              <a:spLocks noChangeArrowheads="1"/>
            </p:cNvSpPr>
            <p:nvPr/>
          </p:nvSpPr>
          <p:spPr bwMode="auto">
            <a:xfrm>
              <a:off x="2085" y="2699"/>
              <a:ext cx="158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6 x 2 = 12 (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xe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128" name="Text Box 24"/>
            <p:cNvSpPr txBox="1">
              <a:spLocks noChangeArrowheads="1"/>
            </p:cNvSpPr>
            <p:nvPr/>
          </p:nvSpPr>
          <p:spPr bwMode="auto">
            <a:xfrm>
              <a:off x="1356" y="3111"/>
              <a:ext cx="3355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xe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đạp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bán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cả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ngày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4129" name="Text Box 25"/>
            <p:cNvSpPr txBox="1">
              <a:spLocks noChangeArrowheads="1"/>
            </p:cNvSpPr>
            <p:nvPr/>
          </p:nvSpPr>
          <p:spPr bwMode="auto">
            <a:xfrm>
              <a:off x="1982" y="3388"/>
              <a:ext cx="1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6 + 12 = 18 (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xe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4130" name="Text Box 26"/>
            <p:cNvSpPr txBox="1">
              <a:spLocks noChangeArrowheads="1"/>
            </p:cNvSpPr>
            <p:nvPr/>
          </p:nvSpPr>
          <p:spPr bwMode="auto">
            <a:xfrm>
              <a:off x="2096" y="3648"/>
              <a:ext cx="177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u="sng" dirty="0" err="1">
                  <a:latin typeface="Times New Roman" panose="02020603050405020304" pitchFamily="18" charset="0"/>
                </a:rPr>
                <a:t>Đáp</a:t>
              </a:r>
              <a:r>
                <a:rPr lang="en-US" altLang="en-US" sz="2000" b="1" u="sng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u="sng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: 18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xe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latin typeface="Times New Roman" panose="02020603050405020304" pitchFamily="18" charset="0"/>
                </a:rPr>
                <a:t>đạp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703016" y="2034184"/>
            <a:ext cx="11572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u="sng">
                <a:solidFill>
                  <a:srgbClr val="0000CC"/>
                </a:solidFill>
                <a:latin typeface="Times New Roman" panose="02020603050405020304" pitchFamily="18" charset="0"/>
              </a:rPr>
              <a:t>Tóm tắt</a:t>
            </a:r>
            <a:r>
              <a:rPr lang="en-US" altLang="en-US" sz="1350">
                <a:solidFill>
                  <a:srgbClr val="0000CC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07281" y="2351188"/>
            <a:ext cx="9858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13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3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13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:</a:t>
            </a:r>
          </a:p>
        </p:txBody>
      </p:sp>
      <p:sp>
        <p:nvSpPr>
          <p:cNvPr id="7180" name="AutoShape 12"/>
          <p:cNvSpPr>
            <a:spLocks/>
          </p:cNvSpPr>
          <p:nvPr/>
        </p:nvSpPr>
        <p:spPr bwMode="auto">
          <a:xfrm>
            <a:off x="3336131" y="2367260"/>
            <a:ext cx="85725" cy="471488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788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168129" y="2220814"/>
            <a:ext cx="4955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13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endParaRPr lang="en-US" altLang="en-US" sz="135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68116" y="2452092"/>
            <a:ext cx="600075" cy="85725"/>
            <a:chOff x="1200" y="2928"/>
            <a:chExt cx="672" cy="96"/>
          </a:xfrm>
        </p:grpSpPr>
        <p:sp>
          <p:nvSpPr>
            <p:cNvPr id="4122" name="Line 16"/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4123" name="Line 17"/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4124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788"/>
            </a:p>
          </p:txBody>
        </p:sp>
      </p:grp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421856" y="2432447"/>
            <a:ext cx="5768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solidFill>
                  <a:srgbClr val="0000FF"/>
                </a:solidFill>
                <a:latin typeface="Times New Roman" panose="02020603050405020304" pitchFamily="18" charset="0"/>
              </a:rPr>
              <a:t>? xe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05496" y="2608363"/>
            <a:ext cx="94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solidFill>
                  <a:srgbClr val="0000FF"/>
                </a:solidFill>
                <a:latin typeface="Times New Roman" panose="02020603050405020304" pitchFamily="18" charset="0"/>
              </a:rPr>
              <a:t>Chủ nhật: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063651" y="2736950"/>
            <a:ext cx="1200150" cy="85725"/>
            <a:chOff x="912" y="3312"/>
            <a:chExt cx="1344" cy="96"/>
          </a:xfrm>
        </p:grpSpPr>
        <p:sp>
          <p:nvSpPr>
            <p:cNvPr id="4116" name="Line 6"/>
            <p:cNvSpPr>
              <a:spLocks noChangeShapeType="1"/>
            </p:cNvSpPr>
            <p:nvPr/>
          </p:nvSpPr>
          <p:spPr bwMode="auto">
            <a:xfrm>
              <a:off x="912" y="331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788"/>
            </a:p>
          </p:txBody>
        </p:sp>
        <p:grpSp>
          <p:nvGrpSpPr>
            <p:cNvPr id="4117" name="Group 7"/>
            <p:cNvGrpSpPr>
              <a:grpSpLocks/>
            </p:cNvGrpSpPr>
            <p:nvPr/>
          </p:nvGrpSpPr>
          <p:grpSpPr bwMode="auto">
            <a:xfrm>
              <a:off x="912" y="3312"/>
              <a:ext cx="1344" cy="96"/>
              <a:chOff x="912" y="3312"/>
              <a:chExt cx="1344" cy="96"/>
            </a:xfrm>
          </p:grpSpPr>
          <p:sp>
            <p:nvSpPr>
              <p:cNvPr id="4118" name="Line 8"/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88"/>
              </a:p>
            </p:txBody>
          </p:sp>
          <p:sp>
            <p:nvSpPr>
              <p:cNvPr id="4119" name="Line 9"/>
              <p:cNvSpPr>
                <a:spLocks noChangeShapeType="1"/>
              </p:cNvSpPr>
              <p:nvPr/>
            </p:nvSpPr>
            <p:spPr bwMode="auto">
              <a:xfrm>
                <a:off x="1584" y="331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88"/>
              </a:p>
            </p:txBody>
          </p:sp>
          <p:sp>
            <p:nvSpPr>
              <p:cNvPr id="4120" name="Line 10"/>
              <p:cNvSpPr>
                <a:spLocks noChangeShapeType="1"/>
              </p:cNvSpPr>
              <p:nvPr/>
            </p:nvSpPr>
            <p:spPr bwMode="auto">
              <a:xfrm>
                <a:off x="2256" y="331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88"/>
              </a:p>
            </p:txBody>
          </p:sp>
          <p:sp>
            <p:nvSpPr>
              <p:cNvPr id="4121" name="Line 11"/>
              <p:cNvSpPr>
                <a:spLocks noChangeShapeType="1"/>
              </p:cNvSpPr>
              <p:nvPr/>
            </p:nvSpPr>
            <p:spPr bwMode="auto">
              <a:xfrm>
                <a:off x="1668" y="3360"/>
                <a:ext cx="5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88"/>
              </a:p>
            </p:txBody>
          </p:sp>
        </p:grpSp>
      </p:grp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2057401" y="2533353"/>
            <a:ext cx="10716" cy="257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2663729" y="2491383"/>
            <a:ext cx="4465" cy="28842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4297" y="917129"/>
            <a:ext cx="62434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3207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53" grpId="0"/>
      <p:bldP spid="18438" grpId="0"/>
      <p:bldP spid="7171" grpId="0"/>
      <p:bldP spid="7180" grpId="0" animBg="1"/>
      <p:bldP spid="7182" grpId="0"/>
      <p:bldP spid="7181" grpId="0"/>
      <p:bldP spid="717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>
            <a:extLst>
              <a:ext uri="{FF2B5EF4-FFF2-40B4-BE49-F238E27FC236}">
                <a16:creationId xmlns:a16="http://schemas.microsoft.com/office/drawing/2014/main" id="{5CDA5CDE-B4A4-4089-983A-C2F91A393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7316" y="352032"/>
            <a:ext cx="659744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1/51</a:t>
            </a:r>
            <a:r>
              <a:rPr lang="en-US" altLang="vi-VN" sz="1800" b="1" dirty="0">
                <a:latin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Quãng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chợ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huyện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1800" b="1" dirty="0">
                <a:latin typeface="Times New Roman" panose="02020603050405020304" pitchFamily="18" charset="0"/>
              </a:rPr>
              <a:t> 5km,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quãng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chợ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huyện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bưu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tỉnh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gấp</a:t>
            </a:r>
            <a:r>
              <a:rPr lang="en-US" altLang="vi-VN" sz="1800" b="1" dirty="0">
                <a:latin typeface="Times New Roman" panose="02020603050405020304" pitchFamily="18" charset="0"/>
              </a:rPr>
              <a:t> 3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lần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quãng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chợ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huyện</a:t>
            </a:r>
            <a:r>
              <a:rPr lang="en-US" altLang="vi-VN" sz="1800" b="1" dirty="0">
                <a:latin typeface="Times New Roman" panose="02020603050405020304" pitchFamily="18" charset="0"/>
              </a:rPr>
              <a:t> (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theo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sơ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đồ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sau</a:t>
            </a:r>
            <a:r>
              <a:rPr lang="en-US" altLang="vi-VN" sz="1800" b="1" dirty="0">
                <a:latin typeface="Times New Roman" panose="02020603050405020304" pitchFamily="18" charset="0"/>
              </a:rPr>
              <a:t>).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Hỏi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quãng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bưu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tỉnh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bao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ki-lô-mét</a:t>
            </a:r>
            <a:r>
              <a:rPr lang="en-US" altLang="vi-VN" sz="18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14500" y="1980376"/>
            <a:ext cx="514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>
                <a:latin typeface="Times New Roman" panose="02020603050405020304" pitchFamily="18" charset="0"/>
              </a:rPr>
              <a:t>Nhà 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334345" y="2515264"/>
            <a:ext cx="351830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013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128962" y="2280413"/>
            <a:ext cx="5572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914650" y="2623313"/>
            <a:ext cx="9001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 b="1" u="sng">
                <a:solidFill>
                  <a:srgbClr val="0000CC"/>
                </a:solidFill>
                <a:latin typeface="Times New Roman" panose="02020603050405020304" pitchFamily="18" charset="0"/>
              </a:rPr>
              <a:t>Bài giải </a:t>
            </a:r>
            <a:r>
              <a:rPr lang="en-US" altLang="vi-VN" sz="135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465006" y="2880488"/>
            <a:ext cx="5289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dirty="0" err="1">
                <a:latin typeface="Times New Roman" panose="02020603050405020304" pitchFamily="18" charset="0"/>
              </a:rPr>
              <a:t>Quãng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từ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chợ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huyện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bưu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tỉnh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600941" y="3234004"/>
            <a:ext cx="1999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dirty="0">
                <a:latin typeface="Times New Roman" panose="02020603050405020304" pitchFamily="18" charset="0"/>
              </a:rPr>
              <a:t>5 x 3 = 15 (km)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600199" y="3570180"/>
            <a:ext cx="4692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dirty="0" err="1">
                <a:latin typeface="Times New Roman" panose="02020603050405020304" pitchFamily="18" charset="0"/>
              </a:rPr>
              <a:t>Quãng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từ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bưu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tỉnh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135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498391" y="3880628"/>
            <a:ext cx="2072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dirty="0">
                <a:latin typeface="Times New Roman" panose="02020603050405020304" pitchFamily="18" charset="0"/>
              </a:rPr>
              <a:t>5 + 15 = 20 (km) 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498391" y="4216965"/>
            <a:ext cx="1928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u="sng" dirty="0" err="1">
                <a:latin typeface="Times New Roman" panose="02020603050405020304" pitchFamily="18" charset="0"/>
              </a:rPr>
              <a:t>Đáp</a:t>
            </a:r>
            <a:r>
              <a:rPr lang="en-US" altLang="vi-VN" sz="2000" u="sng" dirty="0">
                <a:latin typeface="Times New Roman" panose="02020603050405020304" pitchFamily="18" charset="0"/>
              </a:rPr>
              <a:t> </a:t>
            </a:r>
            <a:r>
              <a:rPr lang="en-US" altLang="vi-VN" sz="2000" u="sng" dirty="0" err="1">
                <a:latin typeface="Times New Roman" panose="02020603050405020304" pitchFamily="18" charset="0"/>
              </a:rPr>
              <a:t>số</a:t>
            </a:r>
            <a:r>
              <a:rPr lang="en-US" altLang="vi-VN" sz="2000" dirty="0">
                <a:latin typeface="Times New Roman" panose="02020603050405020304" pitchFamily="18" charset="0"/>
              </a:rPr>
              <a:t> : 20 km</a:t>
            </a:r>
            <a:r>
              <a:rPr lang="en-US" altLang="vi-VN" sz="135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2185988" y="2108963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2743200" y="2108963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3300413" y="2108963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900488" y="2108963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500563" y="2108963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24596" name="AutoShape 20"/>
          <p:cNvSpPr>
            <a:spLocks/>
          </p:cNvSpPr>
          <p:nvPr/>
        </p:nvSpPr>
        <p:spPr bwMode="auto">
          <a:xfrm rot="5400000">
            <a:off x="2400300" y="1808925"/>
            <a:ext cx="128588" cy="557213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575">
              <a:latin typeface="Tahoma" panose="020B0604030504040204" pitchFamily="34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185987" y="1808926"/>
            <a:ext cx="5572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 dirty="0">
                <a:latin typeface="Times New Roman" panose="02020603050405020304" pitchFamily="18" charset="0"/>
              </a:rPr>
              <a:t>5 km</a:t>
            </a:r>
          </a:p>
        </p:txBody>
      </p:sp>
      <p:sp>
        <p:nvSpPr>
          <p:cNvPr id="24598" name="AutoShape 22"/>
          <p:cNvSpPr>
            <a:spLocks/>
          </p:cNvSpPr>
          <p:nvPr/>
        </p:nvSpPr>
        <p:spPr bwMode="auto">
          <a:xfrm rot="5400000">
            <a:off x="3257550" y="1080263"/>
            <a:ext cx="171450" cy="2314575"/>
          </a:xfrm>
          <a:prstGeom prst="rightBrace">
            <a:avLst>
              <a:gd name="adj1" fmla="val 1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575">
              <a:latin typeface="Tahoma" panose="020B0604030504040204" pitchFamily="34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943350" y="1851788"/>
            <a:ext cx="13287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>
                <a:latin typeface="Times New Roman" panose="02020603050405020304" pitchFamily="18" charset="0"/>
              </a:rPr>
              <a:t>Bưu điện tỉnh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614613" y="1808926"/>
            <a:ext cx="1028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>
                <a:latin typeface="Times New Roman" panose="02020603050405020304" pitchFamily="18" charset="0"/>
              </a:rPr>
              <a:t>Chợ huyện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2185987" y="2151825"/>
            <a:ext cx="55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2743200" y="2151825"/>
            <a:ext cx="1757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35997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  <p:bldP spid="24586" grpId="0"/>
      <p:bldP spid="24587" grpId="0"/>
      <p:bldP spid="24588" grpId="0"/>
      <p:bldP spid="24589" grpId="0"/>
      <p:bldP spid="24590" grpId="0"/>
      <p:bldP spid="24596" grpId="0" animBg="1"/>
      <p:bldP spid="24597" grpId="0"/>
      <p:bldP spid="24598" grpId="0" animBg="1"/>
      <p:bldP spid="24599" grpId="0"/>
      <p:bldP spid="246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>
            <a:extLst>
              <a:ext uri="{FF2B5EF4-FFF2-40B4-BE49-F238E27FC236}">
                <a16:creationId xmlns:a16="http://schemas.microsoft.com/office/drawing/2014/main" id="{1FDECE28-BCE1-4B39-B41A-EAE50F5E9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b="2598"/>
          <a:stretch/>
        </p:blipFill>
        <p:spPr bwMode="auto">
          <a:xfrm>
            <a:off x="1" y="1"/>
            <a:ext cx="6858000" cy="52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40726" y="756852"/>
            <a:ext cx="52693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75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1575" b="1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1575" b="1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vi-VN" sz="1575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vi-VN" altLang="vi-VN" sz="1575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24</a:t>
            </a:r>
            <a:r>
              <a:rPr lang="en-US" altLang="vi-VN" sz="157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ong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ong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1575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ong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95486" y="2654618"/>
            <a:ext cx="110638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135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35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thùng</a:t>
            </a:r>
            <a:endParaRPr lang="en-US" altLang="vi-VN" sz="135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0077" y="1977325"/>
            <a:ext cx="101350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 b="1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sz="1350" b="1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350" b="1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tắt</a:t>
            </a:r>
            <a:endParaRPr lang="en-US" altLang="vi-VN" sz="1350" b="1" i="1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920776" y="3363814"/>
            <a:ext cx="0" cy="857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18" name="Arc 11"/>
          <p:cNvSpPr>
            <a:spLocks/>
          </p:cNvSpPr>
          <p:nvPr/>
        </p:nvSpPr>
        <p:spPr bwMode="auto">
          <a:xfrm rot="21079545">
            <a:off x="882037" y="2533635"/>
            <a:ext cx="2744986" cy="1355527"/>
          </a:xfrm>
          <a:custGeom>
            <a:avLst/>
            <a:gdLst>
              <a:gd name="T0" fmla="*/ 0 w 17661"/>
              <a:gd name="T1" fmla="*/ 2147483646 h 21600"/>
              <a:gd name="T2" fmla="*/ 2147483646 w 17661"/>
              <a:gd name="T3" fmla="*/ 2147483646 h 21600"/>
              <a:gd name="T4" fmla="*/ 2147483646 w 17661"/>
              <a:gd name="T5" fmla="*/ 2147483646 h 21600"/>
              <a:gd name="T6" fmla="*/ 0 60000 65536"/>
              <a:gd name="T7" fmla="*/ 0 60000 65536"/>
              <a:gd name="T8" fmla="*/ 0 60000 65536"/>
              <a:gd name="T9" fmla="*/ 0 w 17661"/>
              <a:gd name="T10" fmla="*/ 0 h 21600"/>
              <a:gd name="T11" fmla="*/ 17661 w 176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61" h="21600" fill="none" extrusionOk="0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</a:path>
              <a:path w="17661" h="21600" stroke="0" extrusionOk="0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  <a:lnTo>
                  <a:pt x="1793" y="21600"/>
                </a:lnTo>
                <a:lnTo>
                  <a:pt x="-1" y="74"/>
                </a:lnTo>
                <a:close/>
              </a:path>
            </a:pathLst>
          </a:custGeom>
          <a:noFill/>
          <a:ln w="28575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788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721763" y="2283594"/>
            <a:ext cx="114198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24</a:t>
            </a:r>
            <a:r>
              <a:rPr lang="vi-VN" altLang="vi-VN" sz="135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35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l </a:t>
            </a:r>
            <a:r>
              <a:rPr lang="en-US" altLang="vi-VN" sz="135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vi-VN" sz="135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35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ong</a:t>
            </a:r>
            <a:endParaRPr lang="en-US" altLang="vi-VN" sz="135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Arc 13"/>
          <p:cNvSpPr>
            <a:spLocks/>
          </p:cNvSpPr>
          <p:nvPr/>
        </p:nvSpPr>
        <p:spPr bwMode="auto">
          <a:xfrm rot="10095827">
            <a:off x="1601598" y="1969778"/>
            <a:ext cx="1827907" cy="1121569"/>
          </a:xfrm>
          <a:custGeom>
            <a:avLst/>
            <a:gdLst>
              <a:gd name="T0" fmla="*/ 0 w 18670"/>
              <a:gd name="T1" fmla="*/ 2147483646 h 21600"/>
              <a:gd name="T2" fmla="*/ 2147483646 w 18670"/>
              <a:gd name="T3" fmla="*/ 2147483646 h 21600"/>
              <a:gd name="T4" fmla="*/ 2147483646 w 18670"/>
              <a:gd name="T5" fmla="*/ 2147483646 h 21600"/>
              <a:gd name="T6" fmla="*/ 0 60000 65536"/>
              <a:gd name="T7" fmla="*/ 0 60000 65536"/>
              <a:gd name="T8" fmla="*/ 0 60000 65536"/>
              <a:gd name="T9" fmla="*/ 0 w 18670"/>
              <a:gd name="T10" fmla="*/ 0 h 21600"/>
              <a:gd name="T11" fmla="*/ 18670 w 186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70" h="21600" fill="none" extrusionOk="0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</a:path>
              <a:path w="18670" h="21600" stroke="0" extrusionOk="0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  <a:lnTo>
                  <a:pt x="2327" y="21600"/>
                </a:lnTo>
                <a:lnTo>
                  <a:pt x="-1" y="125"/>
                </a:lnTo>
                <a:close/>
              </a:path>
            </a:pathLst>
          </a:custGeom>
          <a:noFill/>
          <a:ln w="28575">
            <a:solidFill>
              <a:srgbClr val="FF66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788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613585" y="3107845"/>
            <a:ext cx="17097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35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35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</a:t>
            </a:r>
            <a:r>
              <a:rPr lang="vi-VN" altLang="vi-VN" sz="135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òn</a:t>
            </a:r>
            <a:r>
              <a:rPr lang="en-US" altLang="vi-VN" sz="135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35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vi-VN" altLang="vi-VN" sz="135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... </a:t>
            </a:r>
            <a:r>
              <a:rPr lang="vi-VN" altLang="vi-VN" sz="135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l </a:t>
            </a:r>
            <a:r>
              <a:rPr lang="en-US" altLang="vi-VN" sz="135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vi-VN" sz="135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35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ong</a:t>
            </a:r>
            <a:r>
              <a:rPr lang="vi-VN" altLang="vi-VN" sz="135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vi-VN" sz="135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Arc 17"/>
          <p:cNvSpPr>
            <a:spLocks/>
          </p:cNvSpPr>
          <p:nvPr/>
        </p:nvSpPr>
        <p:spPr bwMode="auto">
          <a:xfrm rot="9719171">
            <a:off x="697906" y="2112584"/>
            <a:ext cx="900113" cy="942975"/>
          </a:xfrm>
          <a:custGeom>
            <a:avLst/>
            <a:gdLst>
              <a:gd name="T0" fmla="*/ 0 w 19294"/>
              <a:gd name="T1" fmla="*/ 2147483646 h 21600"/>
              <a:gd name="T2" fmla="*/ 2147483646 w 19294"/>
              <a:gd name="T3" fmla="*/ 2147483646 h 21600"/>
              <a:gd name="T4" fmla="*/ 2147483646 w 19294"/>
              <a:gd name="T5" fmla="*/ 2147483646 h 21600"/>
              <a:gd name="T6" fmla="*/ 0 60000 65536"/>
              <a:gd name="T7" fmla="*/ 0 60000 65536"/>
              <a:gd name="T8" fmla="*/ 0 60000 65536"/>
              <a:gd name="T9" fmla="*/ 0 w 19294"/>
              <a:gd name="T10" fmla="*/ 0 h 21600"/>
              <a:gd name="T11" fmla="*/ 19294 w 192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94" h="21600" fill="none" extrusionOk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</a:path>
              <a:path w="19294" h="21600" stroke="0" extrusionOk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  <a:lnTo>
                  <a:pt x="3426" y="21600"/>
                </a:lnTo>
                <a:lnTo>
                  <a:pt x="0" y="273"/>
                </a:lnTo>
                <a:close/>
              </a:path>
            </a:pathLst>
          </a:custGeom>
          <a:noFill/>
          <a:ln w="28575">
            <a:solidFill>
              <a:srgbClr val="FF66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788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865864" y="3061267"/>
            <a:ext cx="7858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35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135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35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endParaRPr lang="en-US" altLang="vi-VN" sz="135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706839" y="3363814"/>
            <a:ext cx="0" cy="857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788144" y="2813831"/>
            <a:ext cx="2786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205885" y="1873450"/>
            <a:ext cx="207169" cy="507831"/>
            <a:chOff x="7804651" y="3005113"/>
            <a:chExt cx="369531" cy="901710"/>
          </a:xfrm>
        </p:grpSpPr>
        <p:sp>
          <p:nvSpPr>
            <p:cNvPr id="7188" name="TextBox 3"/>
            <p:cNvSpPr txBox="1">
              <a:spLocks noChangeArrowheads="1"/>
            </p:cNvSpPr>
            <p:nvPr/>
          </p:nvSpPr>
          <p:spPr bwMode="auto">
            <a:xfrm>
              <a:off x="7804651" y="3005113"/>
              <a:ext cx="369531" cy="90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1350" b="1">
                  <a:solidFill>
                    <a:srgbClr val="FFFFFF"/>
                  </a:solidFill>
                  <a:latin typeface="Tahoma" panose="020B0604030504040204" pitchFamily="34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1350" b="1">
                  <a:solidFill>
                    <a:srgbClr val="FFFFFF"/>
                  </a:solidFill>
                  <a:latin typeface="Tahoma" panose="020B0604030504040204" pitchFamily="34" charset="0"/>
                </a:rPr>
                <a:t>3</a:t>
              </a:r>
              <a:endParaRPr lang="en-US" altLang="vi-VN" sz="1350" b="1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7189" name="Straight Connector 28"/>
            <p:cNvCxnSpPr>
              <a:cxnSpLocks noChangeShapeType="1"/>
            </p:cNvCxnSpPr>
            <p:nvPr/>
          </p:nvCxnSpPr>
          <p:spPr bwMode="auto">
            <a:xfrm>
              <a:off x="7897033" y="3372911"/>
              <a:ext cx="184766" cy="0"/>
            </a:xfrm>
            <a:prstGeom prst="lin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863751" y="3363814"/>
            <a:ext cx="0" cy="8572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3785295" y="3363814"/>
            <a:ext cx="0" cy="8572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996938" y="2080591"/>
            <a:ext cx="1114425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575" b="1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1575" b="1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giải</a:t>
            </a:r>
            <a:endParaRPr lang="en-US" altLang="vi-VN" sz="1575" b="1" i="1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783888" y="2756402"/>
            <a:ext cx="3257550" cy="12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ong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24 : 3 = 8 ( </a:t>
            </a:r>
            <a:r>
              <a:rPr lang="en-US" altLang="vi-VN" sz="157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l 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15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57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24 – 8 = 16 ( </a:t>
            </a:r>
            <a:r>
              <a:rPr lang="en-US" altLang="vi-VN" sz="157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vi-VN" sz="1575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vi-VN" sz="1575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575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16 </a:t>
            </a:r>
            <a:r>
              <a:rPr lang="en-US" altLang="vi-VN" sz="1575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857490" y="1049828"/>
              <a:ext cx="70740" cy="3569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8154" y="1040473"/>
                <a:ext cx="89412" cy="3756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1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23" grpId="0"/>
      <p:bldP spid="25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259723"/>
  <p:tag name="VIOLETTITLE" val="Bài toán giải bằng hai phép tính"/>
  <p:tag name="VIOLETLESSON" val="29"/>
  <p:tag name="VIOLETCATID" val="2194"/>
  <p:tag name="VIOLETSUBJECT" val="Toán học 3"/>
  <p:tag name="VIOLETAUTHORID" val="13501414"/>
  <p:tag name="VIOLETAUTHORNAME" val="Nguyễn Thi Tường Vi"/>
  <p:tag name="VIOLETAUTHORAVATAR" val="no_avatar.jpg"/>
  <p:tag name="VIOLETAUTHORADDRESS" val="Trường Tiểu học B BÌnh Mỹ - Hà Nam"/>
  <p:tag name="VIOLETDATE" val="2021-11-01 17:07:55"/>
  <p:tag name="VIOLETHIT" val="233"/>
  <p:tag name="VIOLETLIKE" val="0"/>
  <p:tag name="INKNOELEADERBOARD" val="948879053"/>
</p:tagLst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1146</Words>
  <Application>Microsoft Office PowerPoint</Application>
  <PresentationFormat>Custom</PresentationFormat>
  <Paragraphs>175</Paragraphs>
  <Slides>15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Cambria Math</vt:lpstr>
      <vt:lpstr>Amatic SC</vt:lpstr>
      <vt:lpstr>Cambria</vt:lpstr>
      <vt:lpstr>Arial Black</vt:lpstr>
      <vt:lpstr>Times New Roman</vt:lpstr>
      <vt:lpstr>Arial</vt:lpstr>
      <vt:lpstr>Tahoma</vt:lpstr>
      <vt:lpstr>Muli</vt:lpstr>
      <vt:lpstr>Quickly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Đào Thị Minh Phượng</cp:lastModifiedBy>
  <cp:revision>36</cp:revision>
  <dcterms:modified xsi:type="dcterms:W3CDTF">2021-11-09T08:01:00Z</dcterms:modified>
</cp:coreProperties>
</file>