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18"/>
  </p:notesMasterIdLst>
  <p:sldIdLst>
    <p:sldId id="299" r:id="rId2"/>
    <p:sldId id="275" r:id="rId3"/>
    <p:sldId id="329" r:id="rId4"/>
    <p:sldId id="326" r:id="rId5"/>
    <p:sldId id="278" r:id="rId6"/>
    <p:sldId id="282" r:id="rId7"/>
    <p:sldId id="318" r:id="rId8"/>
    <p:sldId id="300" r:id="rId9"/>
    <p:sldId id="307" r:id="rId10"/>
    <p:sldId id="304" r:id="rId11"/>
    <p:sldId id="302" r:id="rId12"/>
    <p:sldId id="303" r:id="rId13"/>
    <p:sldId id="305" r:id="rId14"/>
    <p:sldId id="327" r:id="rId15"/>
    <p:sldId id="330" r:id="rId16"/>
    <p:sldId id="30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632"/>
    <a:srgbClr val="FF3300"/>
    <a:srgbClr val="E94DD6"/>
    <a:srgbClr val="AE169C"/>
    <a:srgbClr val="F731E9"/>
    <a:srgbClr val="0000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648" autoAdjust="0"/>
  </p:normalViewPr>
  <p:slideViewPr>
    <p:cSldViewPr>
      <p:cViewPr>
        <p:scale>
          <a:sx n="57" d="100"/>
          <a:sy n="57" d="100"/>
        </p:scale>
        <p:origin x="61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CE7CD-1C76-4BE9-8A5C-6CF837F2209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F591F-A6E7-46AA-B922-9CCF4E8B2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5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09A4-4B4E-4706-B218-323C73F8A2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0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5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8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36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02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91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8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99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8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0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4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8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7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2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62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2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49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5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08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2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18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43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1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9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8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8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4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03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1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18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03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6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8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02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08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93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0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64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7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04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65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5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3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417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22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59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285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60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7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06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31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48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71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67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26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39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6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80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7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7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84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23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38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61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83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66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51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40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23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68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4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0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03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6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8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1480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01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58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104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77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31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01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55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38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9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1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80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56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09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64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50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80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39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16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8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4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29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1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21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0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04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68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7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91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6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57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76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5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2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59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0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39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39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0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60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47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43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83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5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96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7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97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29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0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53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38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47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06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0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70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08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89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4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8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62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6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4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83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72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66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46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3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37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5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8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79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95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4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5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6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3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99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68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22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07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40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6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4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95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12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7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08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0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8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88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80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16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54" Type="http://schemas.openxmlformats.org/officeDocument/2006/relationships/slideLayout" Target="../slideLayouts/slideLayout154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72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880" r:id="rId2"/>
    <p:sldLayoutId id="2147483879" r:id="rId3"/>
    <p:sldLayoutId id="2147483878" r:id="rId4"/>
    <p:sldLayoutId id="2147483877" r:id="rId5"/>
    <p:sldLayoutId id="2147483876" r:id="rId6"/>
    <p:sldLayoutId id="2147483875" r:id="rId7"/>
    <p:sldLayoutId id="2147483869" r:id="rId8"/>
    <p:sldLayoutId id="2147483868" r:id="rId9"/>
    <p:sldLayoutId id="2147483867" r:id="rId10"/>
    <p:sldLayoutId id="2147483866" r:id="rId11"/>
    <p:sldLayoutId id="2147483865" r:id="rId12"/>
    <p:sldLayoutId id="2147483861" r:id="rId13"/>
    <p:sldLayoutId id="2147483860" r:id="rId14"/>
    <p:sldLayoutId id="2147483859" r:id="rId15"/>
    <p:sldLayoutId id="2147483858" r:id="rId16"/>
    <p:sldLayoutId id="2147483857" r:id="rId17"/>
    <p:sldLayoutId id="2147483850" r:id="rId18"/>
    <p:sldLayoutId id="2147483848" r:id="rId19"/>
    <p:sldLayoutId id="2147483847" r:id="rId20"/>
    <p:sldLayoutId id="2147483846" r:id="rId21"/>
    <p:sldLayoutId id="2147483845" r:id="rId22"/>
    <p:sldLayoutId id="2147483844" r:id="rId23"/>
    <p:sldLayoutId id="2147483843" r:id="rId24"/>
    <p:sldLayoutId id="2147483834" r:id="rId25"/>
    <p:sldLayoutId id="2147483882" r:id="rId26"/>
    <p:sldLayoutId id="2147483872" r:id="rId27"/>
    <p:sldLayoutId id="2147483871" r:id="rId28"/>
    <p:sldLayoutId id="2147483851" r:id="rId29"/>
    <p:sldLayoutId id="2147483841" r:id="rId30"/>
    <p:sldLayoutId id="2147483840" r:id="rId31"/>
    <p:sldLayoutId id="2147483833" r:id="rId32"/>
    <p:sldLayoutId id="2147483832" r:id="rId33"/>
    <p:sldLayoutId id="2147483831" r:id="rId34"/>
    <p:sldLayoutId id="2147483824" r:id="rId35"/>
    <p:sldLayoutId id="2147483815" r:id="rId36"/>
    <p:sldLayoutId id="2147483814" r:id="rId37"/>
    <p:sldLayoutId id="2147483812" r:id="rId38"/>
    <p:sldLayoutId id="2147483811" r:id="rId39"/>
    <p:sldLayoutId id="2147483810" r:id="rId40"/>
    <p:sldLayoutId id="2147483809" r:id="rId41"/>
    <p:sldLayoutId id="2147483803" r:id="rId42"/>
    <p:sldLayoutId id="2147483802" r:id="rId43"/>
    <p:sldLayoutId id="2147483798" r:id="rId44"/>
    <p:sldLayoutId id="2147483797" r:id="rId45"/>
    <p:sldLayoutId id="2147483796" r:id="rId46"/>
    <p:sldLayoutId id="2147483795" r:id="rId47"/>
    <p:sldLayoutId id="2147483788" r:id="rId48"/>
    <p:sldLayoutId id="2147483778" r:id="rId49"/>
    <p:sldLayoutId id="2147483767" r:id="rId50"/>
    <p:sldLayoutId id="2147483760" r:id="rId51"/>
    <p:sldLayoutId id="2147483752" r:id="rId52"/>
    <p:sldLayoutId id="2147483751" r:id="rId53"/>
    <p:sldLayoutId id="2147483750" r:id="rId54"/>
    <p:sldLayoutId id="2147483749" r:id="rId55"/>
    <p:sldLayoutId id="2147483829" r:id="rId56"/>
    <p:sldLayoutId id="2147483823" r:id="rId57"/>
    <p:sldLayoutId id="2147483820" r:id="rId58"/>
    <p:sldLayoutId id="2147483816" r:id="rId59"/>
    <p:sldLayoutId id="2147483808" r:id="rId60"/>
    <p:sldLayoutId id="2147483793" r:id="rId61"/>
    <p:sldLayoutId id="2147483792" r:id="rId62"/>
    <p:sldLayoutId id="2147483791" r:id="rId63"/>
    <p:sldLayoutId id="2147483712" r:id="rId64"/>
    <p:sldLayoutId id="2147483828" r:id="rId65"/>
    <p:sldLayoutId id="2147483827" r:id="rId66"/>
    <p:sldLayoutId id="2147483826" r:id="rId67"/>
    <p:sldLayoutId id="2147483825" r:id="rId68"/>
    <p:sldLayoutId id="2147483819" r:id="rId69"/>
    <p:sldLayoutId id="2147483818" r:id="rId70"/>
    <p:sldLayoutId id="2147483817" r:id="rId71"/>
    <p:sldLayoutId id="2147483807" r:id="rId72"/>
    <p:sldLayoutId id="2147483806" r:id="rId73"/>
    <p:sldLayoutId id="2147483805" r:id="rId74"/>
    <p:sldLayoutId id="2147483804" r:id="rId75"/>
    <p:sldLayoutId id="2147483801" r:id="rId76"/>
    <p:sldLayoutId id="2147483800" r:id="rId77"/>
    <p:sldLayoutId id="2147483790" r:id="rId78"/>
    <p:sldLayoutId id="2147483789" r:id="rId79"/>
    <p:sldLayoutId id="2147483787" r:id="rId80"/>
    <p:sldLayoutId id="2147483786" r:id="rId81"/>
    <p:sldLayoutId id="2147483785" r:id="rId82"/>
    <p:sldLayoutId id="2147483784" r:id="rId83"/>
    <p:sldLayoutId id="2147483783" r:id="rId84"/>
    <p:sldLayoutId id="2147483782" r:id="rId85"/>
    <p:sldLayoutId id="2147483781" r:id="rId86"/>
    <p:sldLayoutId id="2147483779" r:id="rId87"/>
    <p:sldLayoutId id="2147483777" r:id="rId88"/>
    <p:sldLayoutId id="2147483776" r:id="rId89"/>
    <p:sldLayoutId id="2147483775" r:id="rId90"/>
    <p:sldLayoutId id="2147483774" r:id="rId91"/>
    <p:sldLayoutId id="2147483773" r:id="rId92"/>
    <p:sldLayoutId id="2147483772" r:id="rId93"/>
    <p:sldLayoutId id="2147483771" r:id="rId94"/>
    <p:sldLayoutId id="2147483770" r:id="rId95"/>
    <p:sldLayoutId id="2147483768" r:id="rId96"/>
    <p:sldLayoutId id="2147483766" r:id="rId97"/>
    <p:sldLayoutId id="2147483765" r:id="rId98"/>
    <p:sldLayoutId id="2147483764" r:id="rId99"/>
    <p:sldLayoutId id="2147483763" r:id="rId100"/>
    <p:sldLayoutId id="2147483762" r:id="rId101"/>
    <p:sldLayoutId id="2147483761" r:id="rId102"/>
    <p:sldLayoutId id="2147483759" r:id="rId103"/>
    <p:sldLayoutId id="2147483758" r:id="rId104"/>
    <p:sldLayoutId id="2147483757" r:id="rId105"/>
    <p:sldLayoutId id="2147483756" r:id="rId106"/>
    <p:sldLayoutId id="2147483755" r:id="rId107"/>
    <p:sldLayoutId id="2147483754" r:id="rId108"/>
    <p:sldLayoutId id="2147483753" r:id="rId109"/>
    <p:sldLayoutId id="2147483748" r:id="rId110"/>
    <p:sldLayoutId id="2147483747" r:id="rId111"/>
    <p:sldLayoutId id="2147483746" r:id="rId112"/>
    <p:sldLayoutId id="2147483745" r:id="rId113"/>
    <p:sldLayoutId id="2147483744" r:id="rId114"/>
    <p:sldLayoutId id="2147483743" r:id="rId115"/>
    <p:sldLayoutId id="2147483780" r:id="rId116"/>
    <p:sldLayoutId id="2147483769" r:id="rId117"/>
    <p:sldLayoutId id="2147483742" r:id="rId118"/>
    <p:sldLayoutId id="2147483741" r:id="rId119"/>
    <p:sldLayoutId id="2147483740" r:id="rId120"/>
    <p:sldLayoutId id="2147483739" r:id="rId121"/>
    <p:sldLayoutId id="2147483738" r:id="rId122"/>
    <p:sldLayoutId id="2147483737" r:id="rId123"/>
    <p:sldLayoutId id="2147483736" r:id="rId124"/>
    <p:sldLayoutId id="2147483735" r:id="rId125"/>
    <p:sldLayoutId id="2147483734" r:id="rId126"/>
    <p:sldLayoutId id="2147483733" r:id="rId127"/>
    <p:sldLayoutId id="2147483732" r:id="rId128"/>
    <p:sldLayoutId id="2147483731" r:id="rId129"/>
    <p:sldLayoutId id="2147483730" r:id="rId130"/>
    <p:sldLayoutId id="2147483729" r:id="rId131"/>
    <p:sldLayoutId id="2147483728" r:id="rId132"/>
    <p:sldLayoutId id="2147483727" r:id="rId133"/>
    <p:sldLayoutId id="2147483726" r:id="rId134"/>
    <p:sldLayoutId id="2147483725" r:id="rId135"/>
    <p:sldLayoutId id="2147483724" r:id="rId136"/>
    <p:sldLayoutId id="2147483723" r:id="rId137"/>
    <p:sldLayoutId id="2147483713" r:id="rId138"/>
    <p:sldLayoutId id="2147483714" r:id="rId139"/>
    <p:sldLayoutId id="2147483715" r:id="rId140"/>
    <p:sldLayoutId id="2147483716" r:id="rId141"/>
    <p:sldLayoutId id="2147483717" r:id="rId142"/>
    <p:sldLayoutId id="2147483881" r:id="rId143"/>
    <p:sldLayoutId id="2147483874" r:id="rId144"/>
    <p:sldLayoutId id="2147483873" r:id="rId145"/>
    <p:sldLayoutId id="2147483870" r:id="rId146"/>
    <p:sldLayoutId id="2147483864" r:id="rId147"/>
    <p:sldLayoutId id="2147483862" r:id="rId148"/>
    <p:sldLayoutId id="2147483856" r:id="rId149"/>
    <p:sldLayoutId id="2147483855" r:id="rId150"/>
    <p:sldLayoutId id="2147483854" r:id="rId151"/>
    <p:sldLayoutId id="2147483853" r:id="rId152"/>
    <p:sldLayoutId id="2147483852" r:id="rId153"/>
    <p:sldLayoutId id="2147483849" r:id="rId154"/>
    <p:sldLayoutId id="2147483842" r:id="rId155"/>
    <p:sldLayoutId id="2147483839" r:id="rId156"/>
    <p:sldLayoutId id="2147483838" r:id="rId157"/>
    <p:sldLayoutId id="2147483837" r:id="rId158"/>
    <p:sldLayoutId id="2147483836" r:id="rId159"/>
    <p:sldLayoutId id="2147483835" r:id="rId160"/>
    <p:sldLayoutId id="2147483863" r:id="rId161"/>
    <p:sldLayoutId id="2147483830" r:id="rId162"/>
    <p:sldLayoutId id="2147483822" r:id="rId163"/>
    <p:sldLayoutId id="2147483821" r:id="rId164"/>
    <p:sldLayoutId id="2147483813" r:id="rId165"/>
    <p:sldLayoutId id="2147483799" r:id="rId166"/>
    <p:sldLayoutId id="2147483794" r:id="rId167"/>
    <p:sldLayoutId id="2147483718" r:id="rId168"/>
    <p:sldLayoutId id="2147483719" r:id="rId169"/>
    <p:sldLayoutId id="2147483720" r:id="rId170"/>
    <p:sldLayoutId id="2147483721" r:id="rId17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4.jpeg"/><Relationship Id="rId15" Type="http://schemas.openxmlformats.org/officeDocument/2006/relationships/image" Target="../media/image21.jpeg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4.jpeg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4.jpeg"/><Relationship Id="rId15" Type="http://schemas.openxmlformats.org/officeDocument/2006/relationships/slide" Target="slide9.xml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4.jpeg"/><Relationship Id="rId1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4.jpeg"/><Relationship Id="rId1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slide" Target="slide9.xml"/><Relationship Id="rId17" Type="http://schemas.openxmlformats.org/officeDocument/2006/relationships/image" Target="../media/image26.jpeg"/><Relationship Id="rId2" Type="http://schemas.openxmlformats.org/officeDocument/2006/relationships/audio" Target="../media/audio2.wav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4.jpeg"/><Relationship Id="rId1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13.gif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9.gif"/><Relationship Id="rId3" Type="http://schemas.microsoft.com/office/2007/relationships/media" Target="../media/media3.mp3"/><Relationship Id="rId7" Type="http://schemas.openxmlformats.org/officeDocument/2006/relationships/image" Target="../media/image14.jpeg"/><Relationship Id="rId12" Type="http://schemas.openxmlformats.org/officeDocument/2006/relationships/slide" Target="slide12.xml"/><Relationship Id="rId2" Type="http://schemas.openxmlformats.org/officeDocument/2006/relationships/audio" Target="../media/media2.wav"/><Relationship Id="rId16" Type="http://schemas.openxmlformats.org/officeDocument/2006/relationships/slide" Target="slide15.xml"/><Relationship Id="rId1" Type="http://schemas.microsoft.com/office/2007/relationships/media" Target="../media/media2.wav"/><Relationship Id="rId6" Type="http://schemas.openxmlformats.org/officeDocument/2006/relationships/notesSlide" Target="../notesSlides/notesSlide1.xml"/><Relationship Id="rId11" Type="http://schemas.openxmlformats.org/officeDocument/2006/relationships/slide" Target="slide11.xml"/><Relationship Id="rId5" Type="http://schemas.openxmlformats.org/officeDocument/2006/relationships/slideLayout" Target="../slideLayouts/slideLayout142.xml"/><Relationship Id="rId15" Type="http://schemas.openxmlformats.org/officeDocument/2006/relationships/slide" Target="slide14.xml"/><Relationship Id="rId10" Type="http://schemas.openxmlformats.org/officeDocument/2006/relationships/slide" Target="slide10.xml"/><Relationship Id="rId4" Type="http://schemas.openxmlformats.org/officeDocument/2006/relationships/audio" Target="../media/media3.mp3"/><Relationship Id="rId9" Type="http://schemas.openxmlformats.org/officeDocument/2006/relationships/image" Target="../media/image15.png"/><Relationship Id="rId14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763" y="5213350"/>
            <a:ext cx="12192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TOÁN 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</a:t>
            </a: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0509" y="5650939"/>
            <a:ext cx="6734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32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Phép</a:t>
            </a:r>
            <a:r>
              <a:rPr lang="en-US" sz="32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cộng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trong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phạm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vi 10 (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tiếp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theo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)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Tiết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1</a:t>
            </a:r>
            <a:endParaRPr lang="en-US" sz="3200" b="1" dirty="0" smtClean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353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99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29" y="62527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0"/>
            <a:ext cx="10526728" cy="387081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CÂU 1: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trứng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nhiều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hơn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731386" y="549994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650016" y="614303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43345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3065" y="43345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327" y="4398178"/>
            <a:ext cx="804536" cy="6436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30" y="4422888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37412" y="587145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Fresh Premium Country Chicken Eggs - Pack of 6 : Buy online |  freshtohome.co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28" y="814391"/>
            <a:ext cx="3782172" cy="251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sh Brown Egg at Rs 120/tray | Deoli Village | New Delhi| ID: 2072885656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14390"/>
            <a:ext cx="3733800" cy="251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6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7" y="532186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501" y="606858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53" y="62292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27072" y="152400"/>
            <a:ext cx="10526728" cy="34664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điền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trống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3 + 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7       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5 + 4     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5784" y="38984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54168" y="527905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729994" y="618071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11262" y="47917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5784" y="47875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&lt;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11262" y="388769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60" y="392389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78" y="4851189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18" y="396017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468" y="4864742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42976" y="562826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47101" y="1752600"/>
            <a:ext cx="685800" cy="649301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01406" y="252102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99729" y="252102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5689" y="1597690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8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2769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236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62" y="6316768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52400"/>
            <a:ext cx="10526728" cy="324788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3: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lvl="0" algn="ctr">
              <a:defRPr/>
            </a:pPr>
            <a:endParaRPr lang="en-US" sz="54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4 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+ 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6       6 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+ 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en-US" sz="54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    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35451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82782" y="5289590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503640" y="574015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54935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44343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443852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357063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46769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47929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590608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837412" y="56769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47101" y="1669980"/>
            <a:ext cx="685800" cy="649301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343400" y="231928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39000" y="231928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95689" y="1515070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51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973" y="5112767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61" y="608249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46" y="625668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85777" y="1181380"/>
            <a:ext cx="10526728" cy="145174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4: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kết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en-US" sz="48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584401" y="5529625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395060" y="619908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910395" y="533530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19704" y="402463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47175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+ 7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27622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7175" y="4021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 +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41365" y="4050107"/>
            <a:ext cx="885137" cy="7080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29884" y="3165981"/>
            <a:ext cx="804536" cy="7040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4062561"/>
            <a:ext cx="804742" cy="7071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3173873"/>
            <a:ext cx="804742" cy="70719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802457" y="32004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96427" y="3222960"/>
            <a:ext cx="1095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819400" y="408687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861883" y="408687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1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2" grpId="0" animBg="1"/>
      <p:bldP spid="23" grpId="0" animBg="1"/>
      <p:bldP spid="24" grpId="0" animBg="1"/>
      <p:bldP spid="25" grpId="0" animBg="1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973" y="5112767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61" y="608249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46" y="625668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85777" y="1181380"/>
            <a:ext cx="10526728" cy="145174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5: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kết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lớn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en-US" sz="48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584401" y="5529625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395060" y="619908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910395" y="533530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83470" y="31226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47175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83470" y="403860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+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7175" y="4021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2 +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5131" y="3148154"/>
            <a:ext cx="885137" cy="7080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5732" y="4071964"/>
            <a:ext cx="804536" cy="7040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4062561"/>
            <a:ext cx="804742" cy="7071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3173873"/>
            <a:ext cx="804742" cy="70719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67000" y="318954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85555" y="318954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98243" y="409299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78858" y="4078069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24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2" grpId="0" animBg="1"/>
      <p:bldP spid="23" grpId="0" animBg="1"/>
      <p:bldP spid="24" grpId="0" animBg="1"/>
      <p:bldP spid="25" grpId="0" animBg="1"/>
      <p:bldP spid="19" grpId="0"/>
      <p:bldP spid="20" grpId="0"/>
      <p:bldP spid="21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973" y="5112767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61" y="608249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46" y="625668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85777" y="152400"/>
            <a:ext cx="10526728" cy="347522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6: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tất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cả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củ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cà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rốt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48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584401" y="5529625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395060" y="619908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910395" y="5794028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83470" y="38758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47175" y="388580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83470" y="47917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7175" y="47749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5131" y="3901338"/>
            <a:ext cx="885137" cy="7080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5732" y="4825148"/>
            <a:ext cx="804536" cy="7040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4815745"/>
            <a:ext cx="804742" cy="7071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3927057"/>
            <a:ext cx="804742" cy="707197"/>
          </a:xfrm>
          <a:prstGeom prst="rect">
            <a:avLst/>
          </a:prstGeom>
        </p:spPr>
      </p:pic>
      <p:pic>
        <p:nvPicPr>
          <p:cNvPr id="2050" name="Picture 2" descr="Carrot – BeFresh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b="18667"/>
          <a:stretch/>
        </p:blipFill>
        <p:spPr bwMode="auto">
          <a:xfrm>
            <a:off x="2698243" y="1178415"/>
            <a:ext cx="2916270" cy="204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rganic Carrot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0" b="16901"/>
          <a:stretch/>
        </p:blipFill>
        <p:spPr bwMode="auto">
          <a:xfrm>
            <a:off x="6238708" y="1208051"/>
            <a:ext cx="3112905" cy="199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5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4442" y="685800"/>
            <a:ext cx="36776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DẶN DÒ</a:t>
            </a:r>
            <a:endParaRPr lang="en-US" sz="80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" y="2459504"/>
            <a:ext cx="1120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ài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lvl="0" algn="ctr">
              <a:defRPr/>
            </a:pP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Phép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cộng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phạm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vi 10 (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tiếp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theo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)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Tiết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endParaRPr kumimoji="0" lang="en-US" sz="4000" b="1" i="0" u="none" strike="noStrike" kern="1200" cap="none" spc="0" normalizeH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5380" r="3038" b="4385"/>
          <a:stretch/>
        </p:blipFill>
        <p:spPr>
          <a:xfrm>
            <a:off x="796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961" y="3581400"/>
            <a:ext cx="11430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Phép</a:t>
            </a:r>
            <a:r>
              <a:rPr lang="en-US" sz="66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cộng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trong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phạm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vi 10 (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tiếp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theo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) 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Tiết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9135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3048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+ 1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47800" y="313473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+ 1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743200" y="3048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+ 1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38600" y="3048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+ 1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34000" y="3048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+ 1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2400" y="9144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+ 2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47800" y="9144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43200" y="905727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+ 2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038600" y="905727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+ 2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52400" y="15240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+ 3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447800" y="15240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+ 3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43200" y="1515327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52400" y="21336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+ 4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47800" y="21336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+ 4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52400" y="27432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+ 5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41514" y="3352800"/>
            <a:ext cx="1143000" cy="5247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41514" y="3962400"/>
            <a:ext cx="1143000" cy="524727"/>
          </a:xfrm>
          <a:prstGeom prst="roundRect">
            <a:avLst/>
          </a:prstGeom>
          <a:solidFill>
            <a:srgbClr val="E94DD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41514" y="4572000"/>
            <a:ext cx="1143000" cy="524727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41514" y="5181600"/>
            <a:ext cx="1143000" cy="5247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447800" y="2743200"/>
            <a:ext cx="1143000" cy="524727"/>
          </a:xfrm>
          <a:prstGeom prst="roundRect">
            <a:avLst/>
          </a:prstGeom>
          <a:solidFill>
            <a:srgbClr val="F6863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1447800" y="3352800"/>
            <a:ext cx="1143000" cy="5247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447800" y="3962400"/>
            <a:ext cx="1143000" cy="524727"/>
          </a:xfrm>
          <a:prstGeom prst="roundRect">
            <a:avLst/>
          </a:prstGeom>
          <a:solidFill>
            <a:srgbClr val="E94DD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447800" y="4572000"/>
            <a:ext cx="1143000" cy="524727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2743200" y="2169312"/>
            <a:ext cx="1143000" cy="5247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743200" y="2778912"/>
            <a:ext cx="1143000" cy="524727"/>
          </a:xfrm>
          <a:prstGeom prst="roundRect">
            <a:avLst/>
          </a:prstGeom>
          <a:solidFill>
            <a:srgbClr val="F6863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743200" y="3388512"/>
            <a:ext cx="1143000" cy="5247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2743200" y="3998112"/>
            <a:ext cx="1143000" cy="524727"/>
          </a:xfrm>
          <a:prstGeom prst="roundRect">
            <a:avLst/>
          </a:prstGeom>
          <a:solidFill>
            <a:srgbClr val="E94DD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049486" y="1551039"/>
            <a:ext cx="1143000" cy="52472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4049486" y="2169312"/>
            <a:ext cx="1143000" cy="5247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049486" y="2778912"/>
            <a:ext cx="1143000" cy="524727"/>
          </a:xfrm>
          <a:prstGeom prst="roundRect">
            <a:avLst/>
          </a:prstGeom>
          <a:solidFill>
            <a:srgbClr val="F6863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4049486" y="3388512"/>
            <a:ext cx="1143000" cy="5247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334000" y="905727"/>
            <a:ext cx="1143000" cy="52472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334000" y="1515327"/>
            <a:ext cx="1143000" cy="52472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334000" y="2133600"/>
            <a:ext cx="1143000" cy="5247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+ 4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5334000" y="2743200"/>
            <a:ext cx="1143000" cy="524727"/>
          </a:xfrm>
          <a:prstGeom prst="roundRect">
            <a:avLst/>
          </a:prstGeom>
          <a:solidFill>
            <a:srgbClr val="F6863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+ 5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618514" y="331839"/>
            <a:ext cx="1143000" cy="52472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6618514" y="941439"/>
            <a:ext cx="1143000" cy="52472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6618514" y="1551039"/>
            <a:ext cx="1143000" cy="52472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618514" y="2169312"/>
            <a:ext cx="1143000" cy="5247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7903028" y="323166"/>
            <a:ext cx="1143000" cy="52472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7903028" y="932766"/>
            <a:ext cx="1143000" cy="52472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7903028" y="1542366"/>
            <a:ext cx="1143000" cy="52472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9187542" y="304800"/>
            <a:ext cx="1143000" cy="52472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9187542" y="914400"/>
            <a:ext cx="1143000" cy="52472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10442748" y="304800"/>
            <a:ext cx="1143000" cy="52472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61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502" t="28125" r="32431" b="11458"/>
          <a:stretch/>
        </p:blipFill>
        <p:spPr>
          <a:xfrm>
            <a:off x="2209800" y="-38686"/>
            <a:ext cx="7772400" cy="693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1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1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518" t="30209" r="13104" b="26042"/>
          <a:stretch/>
        </p:blipFill>
        <p:spPr>
          <a:xfrm>
            <a:off x="-81492" y="937984"/>
            <a:ext cx="11968692" cy="454841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048000" y="2438400"/>
            <a:ext cx="1128486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  <a:endParaRPr lang="en-US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0" y="3200400"/>
            <a:ext cx="1128486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  <a:endParaRPr lang="en-US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62514" y="3962400"/>
            <a:ext cx="1380218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  <a:endParaRPr lang="en-US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24914" y="2438400"/>
            <a:ext cx="1280886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  <a:endParaRPr lang="en-US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24914" y="3212192"/>
            <a:ext cx="1280886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  <a:endParaRPr lang="en-US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07981" y="3962400"/>
            <a:ext cx="1128486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  <a:endParaRPr lang="en-US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718648" y="2438400"/>
            <a:ext cx="1320951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  <a:endParaRPr lang="en-US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718649" y="3212192"/>
            <a:ext cx="1128486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  <a:endParaRPr lang="en-US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701716" y="3962400"/>
            <a:ext cx="1128486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  <a:endParaRPr lang="en-US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6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" y="0"/>
            <a:ext cx="12182001" cy="6858000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304800" y="188943"/>
            <a:ext cx="6324600" cy="6364257"/>
            <a:chOff x="2819400" y="340518"/>
            <a:chExt cx="6324600" cy="6364257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5" name="Isosceles Triangle 114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Isosceles Triangle 115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17" name="Isosceles Triangle 116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Isosceles Triangle 117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0" name="Isosceles Triangle 109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Isosceles Triangle 110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Isosceles Triangle 111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Isosceles Triangle 112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Isosceles Triangle 113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03" name="Isosceles Triangle 102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Isosceles Triangle 103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Isosceles Triangle 104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Isosceles Triangle 105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8" name="Isosceles Triangle 97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Isosceles Triangle 98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Isosceles Triangle 99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Isosceles Triangle 100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Isosceles Triangle 101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1" name="Isosceles Triangle 90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Isosceles Triangle 9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Isosceles Triangle 9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Isosceles Triangle 93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Isosceles Triangle 94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86" name="Isosceles Triangle 8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Isosceles Triangle 86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Isosceles Triangle 87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Isosceles Triangle 88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Isosceles Triangle 89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79" name="Isosceles Triangle 78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Isosceles Triangle 79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Isosceles Triangle 80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Isosceles Triangle 81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Isosceles Triangle 82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6" name="Isosceles Triangle 75"/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Isosceles Triangle 76"/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Isosceles Triangle 77"/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" name="Oval 72"/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1" name="Picture 1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90" y="2590913"/>
            <a:ext cx="2379215" cy="178441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405946" y="864980"/>
            <a:ext cx="3781276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KỲ DIỆU</a:t>
            </a:r>
            <a:endParaRPr kumimoji="0" lang="en-US" sz="8000" b="1" i="0" u="none" strike="noStrike" kern="1200" cap="none" spc="0" normalizeH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01" y="677307"/>
            <a:ext cx="495300" cy="4381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395" y="1792764"/>
            <a:ext cx="495300" cy="43815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59" y="3104120"/>
            <a:ext cx="495300" cy="4381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39" y="4138110"/>
            <a:ext cx="495300" cy="4381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88" y="5091962"/>
            <a:ext cx="495300" cy="4381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34" y="6065642"/>
            <a:ext cx="495300" cy="438150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09" y="5942440"/>
            <a:ext cx="495300" cy="43815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735" y="6069295"/>
            <a:ext cx="495300" cy="43815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667" y="5256590"/>
            <a:ext cx="495300" cy="438150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170" y="6362536"/>
            <a:ext cx="495300" cy="438150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215" y="3918076"/>
            <a:ext cx="495300" cy="43815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629" y="4219260"/>
            <a:ext cx="495300" cy="438150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49" y="3249937"/>
            <a:ext cx="495300" cy="43815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20" y="2230578"/>
            <a:ext cx="495300" cy="43815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085" y="2218081"/>
            <a:ext cx="495300" cy="438150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318" y="981230"/>
            <a:ext cx="495300" cy="438150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385" y="615831"/>
            <a:ext cx="495300" cy="438150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84" y="113776"/>
            <a:ext cx="495300" cy="43815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79" y="81726"/>
            <a:ext cx="495300" cy="438150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18" y="52465"/>
            <a:ext cx="495300" cy="43815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57" y="3373359"/>
            <a:ext cx="495300" cy="438150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14" y="4151603"/>
            <a:ext cx="495300" cy="438150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88" y="266439"/>
            <a:ext cx="495300" cy="43815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8" y="258665"/>
            <a:ext cx="495300" cy="43815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31" y="336756"/>
            <a:ext cx="495300" cy="438150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5" y="1670487"/>
            <a:ext cx="495300" cy="43815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5" y="4439743"/>
            <a:ext cx="495300" cy="438150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5" y="5380256"/>
            <a:ext cx="495300" cy="43815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8" y="6323471"/>
            <a:ext cx="495300" cy="43815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15" y="6322625"/>
            <a:ext cx="495300" cy="4381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66" y="6525014"/>
            <a:ext cx="495300" cy="43815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58" y="6292465"/>
            <a:ext cx="495300" cy="43815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10" y="6410103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2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24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8" grpId="0"/>
      <p:bldP spid="5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grpSp>
        <p:nvGrpSpPr>
          <p:cNvPr id="175" name="Group 174"/>
          <p:cNvGrpSpPr/>
          <p:nvPr/>
        </p:nvGrpSpPr>
        <p:grpSpPr>
          <a:xfrm>
            <a:off x="2819400" y="340518"/>
            <a:ext cx="6324600" cy="6364257"/>
            <a:chOff x="2819400" y="340518"/>
            <a:chExt cx="6324600" cy="636425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121"/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36" name="Isosceles Triangle 3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Isosceles Triangle 10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03" name="Isosceles Triangle 10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Isosceles Triangle 105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6" name="Group 115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7" name="Isosceles Triangle 116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Isosceles Triangle 117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Isosceles Triangle 119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Isosceles Triangle 120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23" name="Group 122"/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31" name="Isosceles Triangle 130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Isosceles Triangle 13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Isosceles Triangle 13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Isosceles Triangle 133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Isosceles Triangle 134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26" name="Isosceles Triangle 12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Isosceles Triangle 126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Isosceles Triangle 127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Isosceles Triangle 128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Isosceles Triangle 129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44" name="Isosceles Triangle 143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Isosceles Triangle 144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6" name="Isosceles Triangle 145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Isosceles Triangle 146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Isosceles Triangle 147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39" name="Isosceles Triangle 138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Isosceles Triangle 139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Isosceles Triangle 140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" name="Isosceles Triangle 141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Isosceles Triangle 142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62" name="Group 161"/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150" name="Group 149"/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57" name="Isosceles Triangle 156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8" name="Isosceles Triangle 157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Isosceles Triangle 158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Isosceles Triangle 159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Isosceles Triangle 160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2" name="Isosceles Triangle 151"/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Isosceles Triangle 152"/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Isosceles Triangle 154"/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3" name="Oval 162"/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6" name="Teardrop 165">
            <a:hlinkClick r:id="rId8" action="ppaction://hlinksldjump"/>
          </p:cNvPr>
          <p:cNvSpPr/>
          <p:nvPr/>
        </p:nvSpPr>
        <p:spPr>
          <a:xfrm rot="15507628">
            <a:off x="8632974" y="4890367"/>
            <a:ext cx="770111" cy="791309"/>
          </a:xfrm>
          <a:prstGeom prst="teardrop">
            <a:avLst>
              <a:gd name="adj" fmla="val 128684"/>
            </a:avLst>
          </a:prstGeom>
          <a:solidFill>
            <a:srgbClr val="C00000"/>
          </a:solidFill>
          <a:ln w="76200">
            <a:solidFill>
              <a:srgbClr val="FFC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5044" y="3354732"/>
            <a:ext cx="609600" cy="609600"/>
          </a:xfrm>
          <a:prstGeom prst="rect">
            <a:avLst/>
          </a:prstGeom>
        </p:spPr>
      </p:pic>
      <p:sp>
        <p:nvSpPr>
          <p:cNvPr id="4" name="Rounded Rectangle 3">
            <a:hlinkClick r:id="rId10" action="ppaction://hlinksldjump"/>
          </p:cNvPr>
          <p:cNvSpPr/>
          <p:nvPr/>
        </p:nvSpPr>
        <p:spPr>
          <a:xfrm>
            <a:off x="539099" y="3425795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ounded Rectangle 70">
            <a:hlinkClick r:id="rId11" action="ppaction://hlinksldjump"/>
          </p:cNvPr>
          <p:cNvSpPr/>
          <p:nvPr/>
        </p:nvSpPr>
        <p:spPr>
          <a:xfrm>
            <a:off x="554110" y="4335229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ounded Rectangle 71">
            <a:hlinkClick r:id="rId12" action="ppaction://hlinksldjump"/>
          </p:cNvPr>
          <p:cNvSpPr/>
          <p:nvPr/>
        </p:nvSpPr>
        <p:spPr>
          <a:xfrm>
            <a:off x="554110" y="5249629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ạc các vòng quay của Chiếc nón kì diệu (2001-2006, 2010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85" y="2714371"/>
            <a:ext cx="2379215" cy="1784411"/>
          </a:xfrm>
          <a:prstGeom prst="rect">
            <a:avLst/>
          </a:prstGeom>
        </p:spPr>
      </p:pic>
      <p:sp>
        <p:nvSpPr>
          <p:cNvPr id="67" name="Rounded Rectangle 66">
            <a:hlinkClick r:id="rId14" action="ppaction://hlinksldjump"/>
          </p:cNvPr>
          <p:cNvSpPr/>
          <p:nvPr/>
        </p:nvSpPr>
        <p:spPr>
          <a:xfrm>
            <a:off x="1435649" y="3445863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ounded Rectangle 68">
            <a:hlinkClick r:id="rId15" action="ppaction://hlinksldjump"/>
          </p:cNvPr>
          <p:cNvSpPr/>
          <p:nvPr/>
        </p:nvSpPr>
        <p:spPr>
          <a:xfrm>
            <a:off x="1450660" y="4355297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ounded Rectangle 69">
            <a:hlinkClick r:id="rId16" action="ppaction://hlinksldjump"/>
          </p:cNvPr>
          <p:cNvSpPr/>
          <p:nvPr/>
        </p:nvSpPr>
        <p:spPr>
          <a:xfrm>
            <a:off x="1450660" y="5269697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08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4" grpId="0" animBg="1"/>
      <p:bldP spid="71" grpId="0" animBg="1"/>
      <p:bldP spid="72" grpId="0" animBg="1"/>
      <p:bldP spid="67" grpId="0" animBg="1"/>
      <p:bldP spid="69" grpId="0" animBg="1"/>
      <p:bldP spid="7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3632169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1688</TotalTime>
  <Words>510</Words>
  <Application>Microsoft Office PowerPoint</Application>
  <PresentationFormat>Widescreen</PresentationFormat>
  <Paragraphs>208</Paragraphs>
  <Slides>16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#9Slide03 Arima Madurai ExtraBo</vt:lpstr>
      <vt:lpstr>Arial</vt:lpstr>
      <vt:lpstr>Calibri</vt:lpstr>
      <vt:lpstr>Calibri Light</vt:lpstr>
      <vt:lpstr>Cambria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MEO</dc:creator>
  <cp:lastModifiedBy>TryLate</cp:lastModifiedBy>
  <cp:revision>113</cp:revision>
  <dcterms:created xsi:type="dcterms:W3CDTF">2021-05-31T13:11:18Z</dcterms:created>
  <dcterms:modified xsi:type="dcterms:W3CDTF">2021-10-18T13:47:24Z</dcterms:modified>
</cp:coreProperties>
</file>