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97" r:id="rId2"/>
    <p:sldMasterId id="2147483711" r:id="rId3"/>
  </p:sldMasterIdLst>
  <p:notesMasterIdLst>
    <p:notesMasterId r:id="rId15"/>
  </p:notesMasterIdLst>
  <p:sldIdLst>
    <p:sldId id="287" r:id="rId4"/>
    <p:sldId id="282" r:id="rId5"/>
    <p:sldId id="289" r:id="rId6"/>
    <p:sldId id="301" r:id="rId7"/>
    <p:sldId id="268" r:id="rId8"/>
    <p:sldId id="267" r:id="rId9"/>
    <p:sldId id="266" r:id="rId10"/>
    <p:sldId id="302" r:id="rId11"/>
    <p:sldId id="303" r:id="rId12"/>
    <p:sldId id="304" r:id="rId13"/>
    <p:sldId id="28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m Anh" initials="KA" lastIdx="0" clrIdx="0"/>
  <p:cmAuthor id="2" name="Windows User" initials="WU" lastIdx="3" clrIdx="1">
    <p:extLst>
      <p:ext uri="{19B8F6BF-5375-455C-9EA6-DF929625EA0E}">
        <p15:presenceInfo xmlns:p15="http://schemas.microsoft.com/office/powerpoint/2012/main" userId="Windows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0" d="100"/>
          <a:sy n="70" d="100"/>
        </p:scale>
        <p:origin x="50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11/9/2021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extLst>
      <p:ext uri="{BB962C8B-B14F-4D97-AF65-F5344CB8AC3E}">
        <p14:creationId xmlns:p14="http://schemas.microsoft.com/office/powerpoint/2010/main" val="1952274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D2E422-42A8-4A7B-87CD-13A088DD628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5416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D2E422-42A8-4A7B-87CD-13A088DD628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7257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97F697-5284-4A62-9B07-370CE14EBE5B}" type="slidenum">
              <a:rPr lang="zh-CN" altLang="en-US" smtClean="0"/>
              <a:t>7</a:t>
            </a:fld>
            <a:endParaRPr lang="zh-CN" altLang="en-US"/>
          </a:p>
        </p:txBody>
      </p:sp>
    </p:spTree>
    <p:extLst>
      <p:ext uri="{BB962C8B-B14F-4D97-AF65-F5344CB8AC3E}">
        <p14:creationId xmlns:p14="http://schemas.microsoft.com/office/powerpoint/2010/main" val="1247129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D2E422-42A8-4A7B-87CD-13A088DD628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4084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32274D81-BE9C-4C9D-8371-8BC208C7A872}" type="datetimeFigureOut">
              <a:rPr lang="zh-CN" altLang="en-US" smtClean="0"/>
              <a:t>2021/11/9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2274D81-BE9C-4C9D-8371-8BC208C7A872}" type="datetimeFigureOut">
              <a:rPr lang="zh-CN" altLang="en-US" smtClean="0"/>
              <a:t>2021/11/9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5"/>
            <a:ext cx="2743200" cy="4387851"/>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06375"/>
            <a:ext cx="8026400" cy="4387851"/>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2274D81-BE9C-4C9D-8371-8BC208C7A872}" type="datetimeFigureOut">
              <a:rPr lang="zh-CN" altLang="en-US" smtClean="0"/>
              <a:t>2021/11/9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2"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165" indent="0" algn="ctr">
              <a:buNone/>
              <a:defRPr>
                <a:solidFill>
                  <a:schemeClr val="tx1">
                    <a:tint val="75000"/>
                  </a:schemeClr>
                </a:solidFill>
              </a:defRPr>
            </a:lvl4pPr>
            <a:lvl5pPr marL="2437765" indent="0" algn="ctr">
              <a:buNone/>
              <a:defRPr>
                <a:solidFill>
                  <a:schemeClr val="tx1">
                    <a:tint val="75000"/>
                  </a:schemeClr>
                </a:solidFill>
              </a:defRPr>
            </a:lvl5pPr>
            <a:lvl6pPr marL="3047365" indent="0" algn="ctr">
              <a:buNone/>
              <a:defRPr>
                <a:solidFill>
                  <a:schemeClr val="tx1">
                    <a:tint val="75000"/>
                  </a:schemeClr>
                </a:solidFill>
              </a:defRPr>
            </a:lvl6pPr>
            <a:lvl7pPr marL="3656965" indent="0" algn="ctr">
              <a:buNone/>
              <a:defRPr>
                <a:solidFill>
                  <a:schemeClr val="tx1">
                    <a:tint val="75000"/>
                  </a:schemeClr>
                </a:solidFill>
              </a:defRPr>
            </a:lvl7pPr>
            <a:lvl8pPr marL="4265930" indent="0" algn="ctr">
              <a:buNone/>
              <a:defRPr>
                <a:solidFill>
                  <a:schemeClr val="tx1">
                    <a:tint val="75000"/>
                  </a:schemeClr>
                </a:solidFill>
              </a:defRPr>
            </a:lvl8pPr>
            <a:lvl9pPr marL="487553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t>11/9/2021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t>11/9/2021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p:spPr>
        <p:txBody>
          <a:bodyPr anchor="t"/>
          <a:lstStyle>
            <a:lvl1pPr algn="l">
              <a:defRPr sz="5400" b="1" cap="all"/>
            </a:lvl1pPr>
          </a:lstStyle>
          <a:p>
            <a:r>
              <a:rPr lang="en-US"/>
              <a:t>Click to edit Master title style</a:t>
            </a:r>
          </a:p>
        </p:txBody>
      </p:sp>
      <p:sp>
        <p:nvSpPr>
          <p:cNvPr id="3" name="Text Placeholder 2"/>
          <p:cNvSpPr>
            <a:spLocks noGrp="1"/>
          </p:cNvSpPr>
          <p:nvPr>
            <p:ph type="body" idx="1"/>
          </p:nvPr>
        </p:nvSpPr>
        <p:spPr>
          <a:xfrm>
            <a:off x="963086" y="2906714"/>
            <a:ext cx="10363200" cy="1500187"/>
          </a:xfrm>
        </p:spPr>
        <p:txBody>
          <a:bodyPr anchor="b"/>
          <a:lstStyle>
            <a:lvl1pPr marL="0" indent="0">
              <a:buNone/>
              <a:defRPr sz="2700">
                <a:solidFill>
                  <a:schemeClr val="tx1">
                    <a:tint val="75000"/>
                  </a:schemeClr>
                </a:solidFill>
              </a:defRPr>
            </a:lvl1pPr>
            <a:lvl2pPr marL="609600" indent="0">
              <a:buNone/>
              <a:defRPr sz="2400">
                <a:solidFill>
                  <a:schemeClr val="tx1">
                    <a:tint val="75000"/>
                  </a:schemeClr>
                </a:solidFill>
              </a:defRPr>
            </a:lvl2pPr>
            <a:lvl3pPr marL="1219200" indent="0">
              <a:buNone/>
              <a:defRPr sz="2200">
                <a:solidFill>
                  <a:schemeClr val="tx1">
                    <a:tint val="75000"/>
                  </a:schemeClr>
                </a:solidFill>
              </a:defRPr>
            </a:lvl3pPr>
            <a:lvl4pPr marL="1828165" indent="0">
              <a:buNone/>
              <a:defRPr sz="1900">
                <a:solidFill>
                  <a:schemeClr val="tx1">
                    <a:tint val="75000"/>
                  </a:schemeClr>
                </a:solidFill>
              </a:defRPr>
            </a:lvl4pPr>
            <a:lvl5pPr marL="2437765" indent="0">
              <a:buNone/>
              <a:defRPr sz="1900">
                <a:solidFill>
                  <a:schemeClr val="tx1">
                    <a:tint val="75000"/>
                  </a:schemeClr>
                </a:solidFill>
              </a:defRPr>
            </a:lvl5pPr>
            <a:lvl6pPr marL="3047365" indent="0">
              <a:buNone/>
              <a:defRPr sz="1900">
                <a:solidFill>
                  <a:schemeClr val="tx1">
                    <a:tint val="75000"/>
                  </a:schemeClr>
                </a:solidFill>
              </a:defRPr>
            </a:lvl6pPr>
            <a:lvl7pPr marL="3656965" indent="0">
              <a:buNone/>
              <a:defRPr sz="1900">
                <a:solidFill>
                  <a:schemeClr val="tx1">
                    <a:tint val="75000"/>
                  </a:schemeClr>
                </a:solidFill>
              </a:defRPr>
            </a:lvl7pPr>
            <a:lvl8pPr marL="4265930" indent="0">
              <a:buNone/>
              <a:defRPr sz="1900">
                <a:solidFill>
                  <a:schemeClr val="tx1">
                    <a:tint val="75000"/>
                  </a:schemeClr>
                </a:solidFill>
              </a:defRPr>
            </a:lvl8pPr>
            <a:lvl9pPr marL="4875530"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t>11/9/2021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600202"/>
            <a:ext cx="5384800" cy="4525963"/>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t>11/9/2021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3"/>
          </a:xfrm>
        </p:spPr>
        <p:txBody>
          <a:bodyPr anchor="b"/>
          <a:lstStyle>
            <a:lvl1pPr marL="0" indent="0">
              <a:buNone/>
              <a:defRPr sz="3200" b="1"/>
            </a:lvl1pPr>
            <a:lvl2pPr marL="609600" indent="0">
              <a:buNone/>
              <a:defRPr sz="2700" b="1"/>
            </a:lvl2pPr>
            <a:lvl3pPr marL="1219200" indent="0">
              <a:buNone/>
              <a:defRPr sz="2400" b="1"/>
            </a:lvl3pPr>
            <a:lvl4pPr marL="1828165" indent="0">
              <a:buNone/>
              <a:defRPr sz="2200" b="1"/>
            </a:lvl4pPr>
            <a:lvl5pPr marL="2437765" indent="0">
              <a:buNone/>
              <a:defRPr sz="2200" b="1"/>
            </a:lvl5pPr>
            <a:lvl6pPr marL="3047365" indent="0">
              <a:buNone/>
              <a:defRPr sz="2200" b="1"/>
            </a:lvl6pPr>
            <a:lvl7pPr marL="3656965" indent="0">
              <a:buNone/>
              <a:defRPr sz="2200" b="1"/>
            </a:lvl7pPr>
            <a:lvl8pPr marL="4265930" indent="0">
              <a:buNone/>
              <a:defRPr sz="2200" b="1"/>
            </a:lvl8pPr>
            <a:lvl9pPr marL="4875530" indent="0">
              <a:buNone/>
              <a:defRPr sz="2200" b="1"/>
            </a:lvl9pPr>
          </a:lstStyle>
          <a:p>
            <a:pPr lvl="0"/>
            <a:r>
              <a:rPr lang="en-US"/>
              <a:t>Click to edit Master text styles</a:t>
            </a:r>
          </a:p>
        </p:txBody>
      </p:sp>
      <p:sp>
        <p:nvSpPr>
          <p:cNvPr id="4" name="Content Placeholder 3"/>
          <p:cNvSpPr>
            <a:spLocks noGrp="1"/>
          </p:cNvSpPr>
          <p:nvPr>
            <p:ph sz="half" idx="2"/>
          </p:nvPr>
        </p:nvSpPr>
        <p:spPr>
          <a:xfrm>
            <a:off x="609601" y="2174877"/>
            <a:ext cx="5386917" cy="3951288"/>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3200" b="1"/>
            </a:lvl1pPr>
            <a:lvl2pPr marL="609600" indent="0">
              <a:buNone/>
              <a:defRPr sz="2700" b="1"/>
            </a:lvl2pPr>
            <a:lvl3pPr marL="1219200" indent="0">
              <a:buNone/>
              <a:defRPr sz="2400" b="1"/>
            </a:lvl3pPr>
            <a:lvl4pPr marL="1828165" indent="0">
              <a:buNone/>
              <a:defRPr sz="2200" b="1"/>
            </a:lvl4pPr>
            <a:lvl5pPr marL="2437765" indent="0">
              <a:buNone/>
              <a:defRPr sz="2200" b="1"/>
            </a:lvl5pPr>
            <a:lvl6pPr marL="3047365" indent="0">
              <a:buNone/>
              <a:defRPr sz="2200" b="1"/>
            </a:lvl6pPr>
            <a:lvl7pPr marL="3656965" indent="0">
              <a:buNone/>
              <a:defRPr sz="2200" b="1"/>
            </a:lvl7pPr>
            <a:lvl8pPr marL="4265930" indent="0">
              <a:buNone/>
              <a:defRPr sz="2200" b="1"/>
            </a:lvl8pPr>
            <a:lvl9pPr marL="4875530"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3373" y="2174877"/>
            <a:ext cx="5389033" cy="3951288"/>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t>11/9/2021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t>11/9/2021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634" y="1031258"/>
            <a:ext cx="9912734"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SimSun" panose="02010600030101010101" pitchFamily="2" charset="-122"/>
              <a:cs typeface="+mn-cs"/>
            </a:endParaRPr>
          </a:p>
        </p:txBody>
      </p:sp>
      <p:sp>
        <p:nvSpPr>
          <p:cNvPr id="6" name="圆角矩形 5"/>
          <p:cNvSpPr/>
          <p:nvPr userDrawn="1"/>
        </p:nvSpPr>
        <p:spPr>
          <a:xfrm>
            <a:off x="5900057"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SimSun"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t>11/9/2021</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601" y="6396227"/>
            <a:ext cx="2844800" cy="365125"/>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2274D81-BE9C-4C9D-8371-8BC208C7A872}" type="datetimeFigureOut">
              <a:rPr lang="zh-CN" altLang="en-US" smtClean="0"/>
              <a:t>2021/11/9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734" y="273054"/>
            <a:ext cx="6815667" cy="5853113"/>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5"/>
            <a:ext cx="4011084" cy="4691063"/>
          </a:xfrm>
        </p:spPr>
        <p:txBody>
          <a:bodyPr/>
          <a:lstStyle>
            <a:lvl1pPr marL="0" indent="0">
              <a:buNone/>
              <a:defRPr sz="1900"/>
            </a:lvl1pPr>
            <a:lvl2pPr marL="609600" indent="0">
              <a:buNone/>
              <a:defRPr sz="1600"/>
            </a:lvl2pPr>
            <a:lvl3pPr marL="1219200" indent="0">
              <a:buNone/>
              <a:defRPr sz="1400"/>
            </a:lvl3pPr>
            <a:lvl4pPr marL="1828165" indent="0">
              <a:buNone/>
              <a:defRPr sz="1200"/>
            </a:lvl4pPr>
            <a:lvl5pPr marL="2437765" indent="0">
              <a:buNone/>
              <a:defRPr sz="1200"/>
            </a:lvl5pPr>
            <a:lvl6pPr marL="3047365" indent="0">
              <a:buNone/>
              <a:defRPr sz="1200"/>
            </a:lvl6pPr>
            <a:lvl7pPr marL="3656965" indent="0">
              <a:buNone/>
              <a:defRPr sz="1200"/>
            </a:lvl7pPr>
            <a:lvl8pPr marL="4265930" indent="0">
              <a:buNone/>
              <a:defRPr sz="1200"/>
            </a:lvl8pPr>
            <a:lvl9pPr marL="487553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t>11/9/2021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717" y="612777"/>
            <a:ext cx="7315200" cy="4114800"/>
          </a:xfrm>
        </p:spPr>
        <p:txBody>
          <a:bodyPr/>
          <a:lstStyle>
            <a:lvl1pPr marL="0" indent="0">
              <a:buNone/>
              <a:defRPr sz="4300"/>
            </a:lvl1pPr>
            <a:lvl2pPr marL="609600" indent="0">
              <a:buNone/>
              <a:defRPr sz="3800"/>
            </a:lvl2pPr>
            <a:lvl3pPr marL="1219200" indent="0">
              <a:buNone/>
              <a:defRPr sz="3200"/>
            </a:lvl3pPr>
            <a:lvl4pPr marL="1828165" indent="0">
              <a:buNone/>
              <a:defRPr sz="2700"/>
            </a:lvl4pPr>
            <a:lvl5pPr marL="2437765" indent="0">
              <a:buNone/>
              <a:defRPr sz="2700"/>
            </a:lvl5pPr>
            <a:lvl6pPr marL="3047365" indent="0">
              <a:buNone/>
              <a:defRPr sz="2700"/>
            </a:lvl6pPr>
            <a:lvl7pPr marL="3656965" indent="0">
              <a:buNone/>
              <a:defRPr sz="2700"/>
            </a:lvl7pPr>
            <a:lvl8pPr marL="4265930" indent="0">
              <a:buNone/>
              <a:defRPr sz="2700"/>
            </a:lvl8pPr>
            <a:lvl9pPr marL="4875530" indent="0">
              <a:buNone/>
              <a:defRPr sz="2700"/>
            </a:lvl9pPr>
          </a:lstStyle>
          <a:p>
            <a:endParaRPr lang="en-US" dirty="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900"/>
            </a:lvl1pPr>
            <a:lvl2pPr marL="609600" indent="0">
              <a:buNone/>
              <a:defRPr sz="1600"/>
            </a:lvl2pPr>
            <a:lvl3pPr marL="1219200" indent="0">
              <a:buNone/>
              <a:defRPr sz="1400"/>
            </a:lvl3pPr>
            <a:lvl4pPr marL="1828165" indent="0">
              <a:buNone/>
              <a:defRPr sz="1200"/>
            </a:lvl4pPr>
            <a:lvl5pPr marL="2437765" indent="0">
              <a:buNone/>
              <a:defRPr sz="1200"/>
            </a:lvl5pPr>
            <a:lvl6pPr marL="3047365" indent="0">
              <a:buNone/>
              <a:defRPr sz="1200"/>
            </a:lvl6pPr>
            <a:lvl7pPr marL="3656965" indent="0">
              <a:buNone/>
              <a:defRPr sz="1200"/>
            </a:lvl7pPr>
            <a:lvl8pPr marL="4265930" indent="0">
              <a:buNone/>
              <a:defRPr sz="1200"/>
            </a:lvl8pPr>
            <a:lvl9pPr marL="487553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t>11/9/2021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t>11/9/2021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2"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t>11/9/2021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983328-5D9C-4CDA-A4B0-8F0932BA2C1A}" type="datetimeFigureOut">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983328-5D9C-4CDA-A4B0-8F0932BA2C1A}" type="datetimeFigureOut">
              <a:rPr lang="en-US" smtClean="0"/>
              <a:t>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983328-5D9C-4CDA-A4B0-8F0932BA2C1A}" type="datetimeFigureOut">
              <a:rPr lang="en-US" smtClean="0"/>
              <a:t>11/9/2021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5335"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32274D81-BE9C-4C9D-8371-8BC208C7A872}" type="datetimeFigureOut">
              <a:rPr lang="zh-CN" altLang="en-US" smtClean="0"/>
              <a:t>2021/11/9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983328-5D9C-4CDA-A4B0-8F0932BA2C1A}" type="datetimeFigureOut">
              <a:rPr lang="en-US" smtClean="0"/>
              <a:t>11/9/2021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t>11/9/2021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2274D81-BE9C-4C9D-8371-8BC208C7A872}" type="datetimeFigureOut">
              <a:rPr lang="zh-CN" altLang="en-US" smtClean="0"/>
              <a:t>2021/11/9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ED5F6FF-76A1-4CE1-A727-BAA53E4938F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2274D81-BE9C-4C9D-8371-8BC208C7A872}" type="datetimeFigureOut">
              <a:rPr lang="zh-CN" altLang="en-US" smtClean="0"/>
              <a:t>2021/11/9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ED5F6FF-76A1-4CE1-A727-BAA53E4938F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14" name="图片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图片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4344" y="198033"/>
            <a:ext cx="11823312" cy="6461933"/>
          </a:xfrm>
          <a:prstGeom prst="rect">
            <a:avLst/>
          </a:prstGeom>
        </p:spPr>
      </p:pic>
      <p:sp>
        <p:nvSpPr>
          <p:cNvPr id="2" name="标题 1"/>
          <p:cNvSpPr>
            <a:spLocks noGrp="1"/>
          </p:cNvSpPr>
          <p:nvPr>
            <p:ph type="title" hasCustomPrompt="1"/>
          </p:nvPr>
        </p:nvSpPr>
        <p:spPr>
          <a:xfrm>
            <a:off x="499797" y="318559"/>
            <a:ext cx="10972800" cy="466064"/>
          </a:xfrm>
        </p:spPr>
        <p:txBody>
          <a:bodyPr>
            <a:noAutofit/>
          </a:bodyPr>
          <a:lstStyle>
            <a:lvl1pPr algn="l">
              <a:defRPr sz="2665" b="0" i="0">
                <a:solidFill>
                  <a:schemeClr val="tx1">
                    <a:lumMod val="85000"/>
                    <a:lumOff val="15000"/>
                  </a:schemeClr>
                </a:solidFill>
                <a:latin typeface="方正卡通简体" panose="03000509000000000000" pitchFamily="65" charset="-122"/>
                <a:ea typeface="方正卡通简体" panose="03000509000000000000" pitchFamily="65" charset="-122"/>
              </a:defRPr>
            </a:lvl1pPr>
          </a:lstStyle>
          <a:p>
            <a:r>
              <a:rPr lang="zh-CN" altLang="en-US" dirty="0"/>
              <a:t>第一部分  点击此处输入您的标题</a:t>
            </a:r>
          </a:p>
        </p:txBody>
      </p:sp>
      <p:sp>
        <p:nvSpPr>
          <p:cNvPr id="3" name="日期占位符 2"/>
          <p:cNvSpPr>
            <a:spLocks noGrp="1"/>
          </p:cNvSpPr>
          <p:nvPr>
            <p:ph type="dt" sz="half" idx="10"/>
          </p:nvPr>
        </p:nvSpPr>
        <p:spPr/>
        <p:txBody>
          <a:bodyPr/>
          <a:lstStyle/>
          <a:p>
            <a:fld id="{32274D81-BE9C-4C9D-8371-8BC208C7A872}" type="datetimeFigureOut">
              <a:rPr lang="zh-CN" altLang="en-US" smtClean="0"/>
              <a:t>2021/11/9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ED5F6FF-76A1-4CE1-A727-BAA53E4938F6}" type="slidenum">
              <a:rPr lang="zh-CN" altLang="en-US" smtClean="0"/>
              <a:t>‹#›</a:t>
            </a:fld>
            <a:endParaRPr lang="zh-CN" altLang="en-US"/>
          </a:p>
        </p:txBody>
      </p:sp>
      <p:grpSp>
        <p:nvGrpSpPr>
          <p:cNvPr id="8" name="组合 7"/>
          <p:cNvGrpSpPr/>
          <p:nvPr userDrawn="1"/>
        </p:nvGrpSpPr>
        <p:grpSpPr>
          <a:xfrm>
            <a:off x="11232571" y="6282448"/>
            <a:ext cx="958165" cy="384043"/>
            <a:chOff x="8424428" y="4716750"/>
            <a:chExt cx="718624" cy="288032"/>
          </a:xfrm>
          <a:solidFill>
            <a:srgbClr val="BFBFBF"/>
          </a:solidFill>
        </p:grpSpPr>
        <p:sp>
          <p:nvSpPr>
            <p:cNvPr id="9" name="圆角矩形 8"/>
            <p:cNvSpPr/>
            <p:nvPr userDrawn="1"/>
          </p:nvSpPr>
          <p:spPr>
            <a:xfrm>
              <a:off x="8424428" y="4716750"/>
              <a:ext cx="468052" cy="28803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 name="矩形 9"/>
            <p:cNvSpPr/>
            <p:nvPr userDrawn="1"/>
          </p:nvSpPr>
          <p:spPr>
            <a:xfrm>
              <a:off x="8820472" y="4948014"/>
              <a:ext cx="322580" cy="567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1" name="TextBox 10"/>
          <p:cNvSpPr txBox="1"/>
          <p:nvPr userDrawn="1"/>
        </p:nvSpPr>
        <p:spPr>
          <a:xfrm>
            <a:off x="11300685" y="6248767"/>
            <a:ext cx="334010" cy="420370"/>
          </a:xfrm>
          <a:prstGeom prst="rect">
            <a:avLst/>
          </a:prstGeom>
          <a:noFill/>
        </p:spPr>
        <p:txBody>
          <a:bodyPr wrap="none" rtlCol="0">
            <a:spAutoFit/>
          </a:bodyPr>
          <a:lstStyle/>
          <a:p>
            <a:fld id="{15E71900-10A2-4CC6-8A82-1659C4480C15}" type="slidenum">
              <a:rPr lang="zh-CN" altLang="en-US" sz="2135" smtClean="0">
                <a:solidFill>
                  <a:schemeClr val="tx1">
                    <a:lumMod val="65000"/>
                    <a:lumOff val="35000"/>
                  </a:schemeClr>
                </a:solidFill>
              </a:rPr>
              <a:t>‹#›</a:t>
            </a:fld>
            <a:endParaRPr lang="zh-CN" altLang="en-US" sz="2135" dirty="0">
              <a:solidFill>
                <a:schemeClr val="tx1">
                  <a:lumMod val="65000"/>
                  <a:lumOff val="35000"/>
                </a:scheme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274D81-BE9C-4C9D-8371-8BC208C7A872}" type="datetimeFigureOut">
              <a:rPr lang="zh-CN" altLang="en-US" smtClean="0"/>
              <a:t>2021/11/9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ED5F6FF-76A1-4CE1-A727-BAA53E4938F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49"/>
            <a:ext cx="4011084" cy="1162051"/>
          </a:xfrm>
        </p:spPr>
        <p:txBody>
          <a:bodyPr anchor="b"/>
          <a:lstStyle>
            <a:lvl1pPr algn="l">
              <a:defRPr sz="2665"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2274D81-BE9C-4C9D-8371-8BC208C7A872}" type="datetimeFigureOut">
              <a:rPr lang="zh-CN" altLang="en-US" smtClean="0"/>
              <a:t>2021/11/9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ED5F6FF-76A1-4CE1-A727-BAA53E4938F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665"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zh-CN" altLang="en-US"/>
          </a:p>
        </p:txBody>
      </p:sp>
      <p:sp>
        <p:nvSpPr>
          <p:cNvPr id="4" name="文本占位符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2274D81-BE9C-4C9D-8371-8BC208C7A872}" type="datetimeFigureOut">
              <a:rPr lang="zh-CN" altLang="en-US" smtClean="0"/>
              <a:t>2021/11/9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ED5F6FF-76A1-4CE1-A727-BAA53E4938F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32274D81-BE9C-4C9D-8371-8BC208C7A872}" type="datetimeFigureOut">
              <a:rPr lang="zh-CN" altLang="en-US" smtClean="0"/>
              <a:t>2021/11/9</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EED5F6FF-76A1-4CE1-A727-BAA53E4938F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9200"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9200" rtl="0" eaLnBrk="1" latinLnBrk="0" hangingPunct="1">
        <a:spcBef>
          <a:spcPts val="13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ts val="13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ts val="13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40"/>
            <a:ext cx="10972800" cy="1143000"/>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601" y="1600202"/>
            <a:ext cx="10972800" cy="4525963"/>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1" y="6356353"/>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t>11/9/2021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2" y="6356353"/>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Lst>
  <p:hf hdr="0" ftr="0" dt="0"/>
  <p:txStyles>
    <p:titleStyle>
      <a:lvl1pPr algn="ctr" defTabSz="1219200"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2pPr>
      <a:lvl3pPr marL="1523365"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29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25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1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17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073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033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165" algn="l" defTabSz="1219200" rtl="0" eaLnBrk="1" latinLnBrk="0" hangingPunct="1">
        <a:defRPr sz="2400" kern="1200">
          <a:solidFill>
            <a:schemeClr val="tx1"/>
          </a:solidFill>
          <a:latin typeface="+mn-lt"/>
          <a:ea typeface="+mn-ea"/>
          <a:cs typeface="+mn-cs"/>
        </a:defRPr>
      </a:lvl4pPr>
      <a:lvl5pPr marL="2437765" algn="l" defTabSz="1219200" rtl="0" eaLnBrk="1" latinLnBrk="0" hangingPunct="1">
        <a:defRPr sz="2400" kern="1200">
          <a:solidFill>
            <a:schemeClr val="tx1"/>
          </a:solidFill>
          <a:latin typeface="+mn-lt"/>
          <a:ea typeface="+mn-ea"/>
          <a:cs typeface="+mn-cs"/>
        </a:defRPr>
      </a:lvl5pPr>
      <a:lvl6pPr marL="3047365" algn="l" defTabSz="1219200" rtl="0" eaLnBrk="1" latinLnBrk="0" hangingPunct="1">
        <a:defRPr sz="2400" kern="1200">
          <a:solidFill>
            <a:schemeClr val="tx1"/>
          </a:solidFill>
          <a:latin typeface="+mn-lt"/>
          <a:ea typeface="+mn-ea"/>
          <a:cs typeface="+mn-cs"/>
        </a:defRPr>
      </a:lvl6pPr>
      <a:lvl7pPr marL="3656965" algn="l" defTabSz="1219200" rtl="0" eaLnBrk="1" latinLnBrk="0" hangingPunct="1">
        <a:defRPr sz="2400" kern="1200">
          <a:solidFill>
            <a:schemeClr val="tx1"/>
          </a:solidFill>
          <a:latin typeface="+mn-lt"/>
          <a:ea typeface="+mn-ea"/>
          <a:cs typeface="+mn-cs"/>
        </a:defRPr>
      </a:lvl7pPr>
      <a:lvl8pPr marL="4265930" algn="l" defTabSz="1219200" rtl="0" eaLnBrk="1" latinLnBrk="0" hangingPunct="1">
        <a:defRPr sz="2400" kern="1200">
          <a:solidFill>
            <a:schemeClr val="tx1"/>
          </a:solidFill>
          <a:latin typeface="+mn-lt"/>
          <a:ea typeface="+mn-ea"/>
          <a:cs typeface="+mn-cs"/>
        </a:defRPr>
      </a:lvl8pPr>
      <a:lvl9pPr marL="4875530" algn="l" defTabSz="121920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83328-5D9C-4CDA-A4B0-8F0932BA2C1A}" type="datetimeFigureOut">
              <a:rPr lang="en-US" smtClean="0"/>
              <a:t>11/9/2021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EE447-4DD9-425C-BEC0-5EA12C7BCFC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20.png"/><Relationship Id="rId18" Type="http://schemas.openxmlformats.org/officeDocument/2006/relationships/image" Target="../media/image24.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9.png"/><Relationship Id="rId17" Type="http://schemas.openxmlformats.org/officeDocument/2006/relationships/image" Target="../media/image14.png"/><Relationship Id="rId2" Type="http://schemas.openxmlformats.org/officeDocument/2006/relationships/notesSlide" Target="../notesSlides/notesSlide2.xml"/><Relationship Id="rId16"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8.png"/><Relationship Id="rId5" Type="http://schemas.openxmlformats.org/officeDocument/2006/relationships/image" Target="../media/image10.png"/><Relationship Id="rId15" Type="http://schemas.openxmlformats.org/officeDocument/2006/relationships/image" Target="../media/image22.png"/><Relationship Id="rId10" Type="http://schemas.openxmlformats.org/officeDocument/2006/relationships/image" Target="../media/image17.png"/><Relationship Id="rId19"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6.png"/><Relationship Id="rId14" Type="http://schemas.openxmlformats.org/officeDocument/2006/relationships/image" Target="../media/image21.png"/></Relationships>
</file>

<file path=ppt/slides/_rels/slide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6.tmp"/><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26.xml"/><Relationship Id="rId4" Type="http://schemas.openxmlformats.org/officeDocument/2006/relationships/image" Target="../media/image28.jpg"/></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6.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6.xml"/><Relationship Id="rId4" Type="http://schemas.openxmlformats.org/officeDocument/2006/relationships/image" Target="../media/image36.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625144" y="2715383"/>
            <a:ext cx="6941712" cy="1446550"/>
          </a:xfrm>
          <a:prstGeom prst="rect">
            <a:avLst/>
          </a:prstGeom>
          <a:noFill/>
        </p:spPr>
        <p:txBody>
          <a:bodyPr spcFirstLastPara="1">
            <a:prstTxWarp prst="textArchUp">
              <a:avLst/>
            </a:prstTxWarp>
            <a:spAutoFit/>
            <a:scene3d>
              <a:camera prst="orthographicFront"/>
              <a:lightRig rig="soft" dir="t">
                <a:rot lat="0" lon="0" rev="15600000"/>
              </a:lightRig>
            </a:scene3d>
            <a:sp3d extrusionH="57150" prstMaterial="softEdge">
              <a:bevelT w="25400" h="38100"/>
            </a:sp3d>
          </a:bodyPr>
          <a:lstStyle/>
          <a:p>
            <a:pPr algn="ctr" fontAlgn="auto">
              <a:spcBef>
                <a:spcPts val="0"/>
              </a:spcBef>
              <a:spcAft>
                <a:spcPts val="0"/>
              </a:spcAft>
              <a:defRPr/>
            </a:pPr>
            <a:r>
              <a:rPr lang="vi-VN" sz="5400" b="1" dirty="0">
                <a:ln/>
                <a:solidFill>
                  <a:srgbClr val="FF0000"/>
                </a:solidFill>
                <a:latin typeface="UTM Avo" panose="02040603050506020204" pitchFamily="18" charset="0"/>
                <a:cs typeface="+mn-cs"/>
              </a:rPr>
              <a:t>CHÀO MỪNG CÁC CON</a:t>
            </a:r>
          </a:p>
          <a:p>
            <a:pPr algn="ctr" fontAlgn="auto">
              <a:spcBef>
                <a:spcPts val="0"/>
              </a:spcBef>
              <a:spcAft>
                <a:spcPts val="0"/>
              </a:spcAft>
              <a:defRPr/>
            </a:pPr>
            <a:r>
              <a:rPr lang="vi-VN" sz="5400" b="1" dirty="0">
                <a:ln/>
                <a:solidFill>
                  <a:srgbClr val="FF0000"/>
                </a:solidFill>
                <a:latin typeface="UTM Avo" panose="02040603050506020204" pitchFamily="18" charset="0"/>
                <a:cs typeface="+mn-cs"/>
              </a:rPr>
              <a:t>ĐẾN VỚI TIẾT HỌC</a:t>
            </a:r>
            <a:endParaRPr lang="en-US" sz="5400" b="1" dirty="0">
              <a:ln/>
              <a:solidFill>
                <a:srgbClr val="FF0000"/>
              </a:solidFill>
              <a:latin typeface="UTM Avo" panose="02040603050506020204" pitchFamily="18" charset="0"/>
              <a:cs typeface="+mn-cs"/>
            </a:endParaRPr>
          </a:p>
        </p:txBody>
      </p:sp>
    </p:spTree>
    <p:extLst>
      <p:ext uri="{BB962C8B-B14F-4D97-AF65-F5344CB8AC3E}">
        <p14:creationId xmlns:p14="http://schemas.microsoft.com/office/powerpoint/2010/main" val="8252462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1">
            <a:extLst>
              <a:ext uri="{FF2B5EF4-FFF2-40B4-BE49-F238E27FC236}">
                <a16:creationId xmlns="" xmlns:a16="http://schemas.microsoft.com/office/drawing/2014/main" id="{12C3A1E5-4CD9-4374-9F5D-2848BA39B830}"/>
              </a:ext>
            </a:extLst>
          </p:cNvPr>
          <p:cNvGrpSpPr/>
          <p:nvPr/>
        </p:nvGrpSpPr>
        <p:grpSpPr>
          <a:xfrm>
            <a:off x="-247997" y="608178"/>
            <a:ext cx="11441759" cy="5883467"/>
            <a:chOff x="341926" y="208486"/>
            <a:chExt cx="11441759" cy="5883467"/>
          </a:xfrm>
        </p:grpSpPr>
        <p:pic>
          <p:nvPicPr>
            <p:cNvPr id="14" name="134">
              <a:extLst>
                <a:ext uri="{FF2B5EF4-FFF2-40B4-BE49-F238E27FC236}">
                  <a16:creationId xmlns="" xmlns:a16="http://schemas.microsoft.com/office/drawing/2014/main" id="{077E52A1-5237-4CBD-B20A-9FC053D20AA0}"/>
                </a:ext>
              </a:extLst>
            </p:cNvPr>
            <p:cNvPicPr>
              <a:picLocks noChangeAspect="1"/>
            </p:cNvPicPr>
            <p:nvPr/>
          </p:nvPicPr>
          <p:blipFill>
            <a:blip r:embed="rId3"/>
            <a:stretch>
              <a:fillRect/>
            </a:stretch>
          </p:blipFill>
          <p:spPr>
            <a:xfrm>
              <a:off x="907478" y="208803"/>
              <a:ext cx="10876207" cy="5883150"/>
            </a:xfrm>
            <a:prstGeom prst="rect">
              <a:avLst/>
            </a:prstGeom>
          </p:spPr>
        </p:pic>
        <p:pic>
          <p:nvPicPr>
            <p:cNvPr id="15" name="135">
              <a:extLst>
                <a:ext uri="{FF2B5EF4-FFF2-40B4-BE49-F238E27FC236}">
                  <a16:creationId xmlns="" xmlns:a16="http://schemas.microsoft.com/office/drawing/2014/main" id="{929A8081-E46A-4FFE-BB3D-442299018C21}"/>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6" name="136">
              <a:extLst>
                <a:ext uri="{FF2B5EF4-FFF2-40B4-BE49-F238E27FC236}">
                  <a16:creationId xmlns="" xmlns:a16="http://schemas.microsoft.com/office/drawing/2014/main" id="{9879CD1A-0D35-4DA4-9870-1791005D5EF8}"/>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7" name="142">
              <a:extLst>
                <a:ext uri="{FF2B5EF4-FFF2-40B4-BE49-F238E27FC236}">
                  <a16:creationId xmlns="" xmlns:a16="http://schemas.microsoft.com/office/drawing/2014/main" id="{AF0DBF33-5133-4AF4-AAE5-FEB67BA03A22}"/>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8" name="137">
            <a:extLst>
              <a:ext uri="{FF2B5EF4-FFF2-40B4-BE49-F238E27FC236}">
                <a16:creationId xmlns="" xmlns:a16="http://schemas.microsoft.com/office/drawing/2014/main" id="{B1D20548-3C6E-4679-894C-D593E1D9558B}"/>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985555" y="565761"/>
            <a:ext cx="2208207" cy="792549"/>
          </a:xfrm>
          <a:prstGeom prst="rect">
            <a:avLst/>
          </a:prstGeom>
        </p:spPr>
      </p:pic>
      <p:pic>
        <p:nvPicPr>
          <p:cNvPr id="29" name="149">
            <a:extLst>
              <a:ext uri="{FF2B5EF4-FFF2-40B4-BE49-F238E27FC236}">
                <a16:creationId xmlns="" xmlns:a16="http://schemas.microsoft.com/office/drawing/2014/main" id="{D29A04D4-7147-4E12-81F2-D90C4D380B30}"/>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t="-10904" r="-11007"/>
          <a:stretch/>
        </p:blipFill>
        <p:spPr>
          <a:xfrm>
            <a:off x="1798063" y="817084"/>
            <a:ext cx="1219200" cy="578451"/>
          </a:xfrm>
          <a:prstGeom prst="rect">
            <a:avLst/>
          </a:prstGeom>
        </p:spPr>
      </p:pic>
      <p:pic>
        <p:nvPicPr>
          <p:cNvPr id="30" name="3">
            <a:extLst>
              <a:ext uri="{FF2B5EF4-FFF2-40B4-BE49-F238E27FC236}">
                <a16:creationId xmlns="" xmlns:a16="http://schemas.microsoft.com/office/drawing/2014/main" id="{31A6850E-8354-454B-A391-212694574148}"/>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rot="16200000">
            <a:off x="5919850" y="-1153456"/>
            <a:ext cx="352299" cy="5802530"/>
          </a:xfrm>
          <a:prstGeom prst="rect">
            <a:avLst/>
          </a:prstGeom>
        </p:spPr>
      </p:pic>
      <p:pic>
        <p:nvPicPr>
          <p:cNvPr id="5" name="4">
            <a:extLst>
              <a:ext uri="{FF2B5EF4-FFF2-40B4-BE49-F238E27FC236}">
                <a16:creationId xmlns="" xmlns:a16="http://schemas.microsoft.com/office/drawing/2014/main" id="{1E276810-0DD4-4CB8-A5E9-27602BA1DBDF}"/>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rot="5400000" flipV="1">
            <a:off x="5989586" y="1699454"/>
            <a:ext cx="352299" cy="5802531"/>
          </a:xfrm>
          <a:prstGeom prst="rect">
            <a:avLst/>
          </a:prstGeom>
        </p:spPr>
      </p:pic>
      <p:sp>
        <p:nvSpPr>
          <p:cNvPr id="8" name="39">
            <a:extLst>
              <a:ext uri="{FF2B5EF4-FFF2-40B4-BE49-F238E27FC236}">
                <a16:creationId xmlns="" xmlns:a16="http://schemas.microsoft.com/office/drawing/2014/main" id="{053EA615-0AE2-47A6-A802-6B92DD9EB92E}"/>
              </a:ext>
            </a:extLst>
          </p:cNvPr>
          <p:cNvSpPr txBox="1"/>
          <p:nvPr/>
        </p:nvSpPr>
        <p:spPr>
          <a:xfrm flipH="1">
            <a:off x="1798062" y="1036080"/>
            <a:ext cx="7474726" cy="992569"/>
          </a:xfrm>
          <a:prstGeom prst="rect">
            <a:avLst/>
          </a:prstGeom>
          <a:noFill/>
        </p:spPr>
        <p:txBody>
          <a:bodyPr wrap="square" lIns="68571" tIns="34285" rIns="68571" bIns="34285"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0" b="0" i="0" u="none" strike="noStrike" kern="1200" cap="none" spc="0" normalizeH="0" baseline="0" noProof="0" dirty="0" err="1" smtClean="0">
                <a:ln>
                  <a:noFill/>
                </a:ln>
                <a:solidFill>
                  <a:srgbClr val="FF0000"/>
                </a:solidFill>
                <a:effectLst/>
                <a:uLnTx/>
                <a:uFillTx/>
                <a:latin typeface="Times New Roman" panose="02020603050405020304" pitchFamily="18" charset="0"/>
                <a:ea typeface="微软雅黑"/>
                <a:cs typeface="Times New Roman" panose="02020603050405020304" pitchFamily="18" charset="0"/>
                <a:sym typeface="微软雅黑"/>
              </a:rPr>
              <a:t>Hoạt</a:t>
            </a:r>
            <a:r>
              <a:rPr kumimoji="0" lang="en-US" altLang="zh-CN" sz="6000" b="0" i="0" u="none" strike="noStrike" kern="1200" cap="none" spc="0" normalizeH="0" noProof="0" dirty="0" smtClean="0">
                <a:ln>
                  <a:noFill/>
                </a:ln>
                <a:solidFill>
                  <a:srgbClr val="FF0000"/>
                </a:solidFill>
                <a:effectLst/>
                <a:uLnTx/>
                <a:uFillTx/>
                <a:latin typeface="Times New Roman" panose="02020603050405020304" pitchFamily="18" charset="0"/>
                <a:ea typeface="微软雅黑"/>
                <a:cs typeface="Times New Roman" panose="02020603050405020304" pitchFamily="18" charset="0"/>
                <a:sym typeface="微软雅黑"/>
              </a:rPr>
              <a:t> </a:t>
            </a:r>
            <a:r>
              <a:rPr kumimoji="0" lang="en-US" altLang="zh-CN" sz="6000" b="0" i="0" u="none" strike="noStrike" kern="1200" cap="none" spc="0" normalizeH="0" noProof="0" dirty="0" err="1" smtClean="0">
                <a:ln>
                  <a:noFill/>
                </a:ln>
                <a:solidFill>
                  <a:srgbClr val="FF0000"/>
                </a:solidFill>
                <a:effectLst/>
                <a:uLnTx/>
                <a:uFillTx/>
                <a:latin typeface="Times New Roman" panose="02020603050405020304" pitchFamily="18" charset="0"/>
                <a:ea typeface="微软雅黑"/>
                <a:cs typeface="Times New Roman" panose="02020603050405020304" pitchFamily="18" charset="0"/>
                <a:sym typeface="微软雅黑"/>
              </a:rPr>
              <a:t>động</a:t>
            </a:r>
            <a:r>
              <a:rPr kumimoji="0" lang="en-US" altLang="zh-CN" sz="6000" b="0" i="0" u="none" strike="noStrike" kern="1200" cap="none" spc="0" normalizeH="0" noProof="0" dirty="0" smtClean="0">
                <a:ln>
                  <a:noFill/>
                </a:ln>
                <a:solidFill>
                  <a:srgbClr val="FF0000"/>
                </a:solidFill>
                <a:effectLst/>
                <a:uLnTx/>
                <a:uFillTx/>
                <a:latin typeface="Times New Roman" panose="02020603050405020304" pitchFamily="18" charset="0"/>
                <a:ea typeface="微软雅黑"/>
                <a:cs typeface="Times New Roman" panose="02020603050405020304" pitchFamily="18" charset="0"/>
                <a:sym typeface="微软雅黑"/>
              </a:rPr>
              <a:t> </a:t>
            </a:r>
            <a:r>
              <a:rPr kumimoji="0" lang="en-US" altLang="zh-CN" sz="6000" b="0" i="0" u="none" strike="noStrike" kern="1200" cap="none" spc="0" normalizeH="0" noProof="0" dirty="0" err="1" smtClean="0">
                <a:ln>
                  <a:noFill/>
                </a:ln>
                <a:solidFill>
                  <a:srgbClr val="FF0000"/>
                </a:solidFill>
                <a:effectLst/>
                <a:uLnTx/>
                <a:uFillTx/>
                <a:latin typeface="Times New Roman" panose="02020603050405020304" pitchFamily="18" charset="0"/>
                <a:ea typeface="微软雅黑"/>
                <a:cs typeface="Times New Roman" panose="02020603050405020304" pitchFamily="18" charset="0"/>
                <a:sym typeface="微软雅黑"/>
              </a:rPr>
              <a:t>tiếp</a:t>
            </a:r>
            <a:r>
              <a:rPr kumimoji="0" lang="en-US" altLang="zh-CN" sz="6000" b="0" i="0" u="none" strike="noStrike" kern="1200" cap="none" spc="0" normalizeH="0" noProof="0" dirty="0" smtClean="0">
                <a:ln>
                  <a:noFill/>
                </a:ln>
                <a:solidFill>
                  <a:srgbClr val="FF0000"/>
                </a:solidFill>
                <a:effectLst/>
                <a:uLnTx/>
                <a:uFillTx/>
                <a:latin typeface="Times New Roman" panose="02020603050405020304" pitchFamily="18" charset="0"/>
                <a:ea typeface="微软雅黑"/>
                <a:cs typeface="Times New Roman" panose="02020603050405020304" pitchFamily="18" charset="0"/>
                <a:sym typeface="微软雅黑"/>
              </a:rPr>
              <a:t> </a:t>
            </a:r>
            <a:r>
              <a:rPr kumimoji="0" lang="en-US" altLang="zh-CN" sz="6000" b="0" i="0" u="none" strike="noStrike" kern="1200" cap="none" spc="0" normalizeH="0" noProof="0" dirty="0" err="1" smtClean="0">
                <a:ln>
                  <a:noFill/>
                </a:ln>
                <a:solidFill>
                  <a:srgbClr val="FF0000"/>
                </a:solidFill>
                <a:effectLst/>
                <a:uLnTx/>
                <a:uFillTx/>
                <a:latin typeface="Times New Roman" panose="02020603050405020304" pitchFamily="18" charset="0"/>
                <a:ea typeface="微软雅黑"/>
                <a:cs typeface="Times New Roman" panose="02020603050405020304" pitchFamily="18" charset="0"/>
                <a:sym typeface="微软雅黑"/>
              </a:rPr>
              <a:t>nối</a:t>
            </a:r>
            <a:endParaRPr kumimoji="0" lang="zh-CN" altLang="en-US" sz="6000" b="0"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sym typeface="微软雅黑"/>
            </a:endParaRPr>
          </a:p>
        </p:txBody>
      </p:sp>
      <p:sp>
        <p:nvSpPr>
          <p:cNvPr id="31" name="39">
            <a:extLst>
              <a:ext uri="{FF2B5EF4-FFF2-40B4-BE49-F238E27FC236}">
                <a16:creationId xmlns="" xmlns:a16="http://schemas.microsoft.com/office/drawing/2014/main" id="{053EA615-0AE2-47A6-A802-6B92DD9EB92E}"/>
              </a:ext>
            </a:extLst>
          </p:cNvPr>
          <p:cNvSpPr txBox="1"/>
          <p:nvPr/>
        </p:nvSpPr>
        <p:spPr>
          <a:xfrm flipH="1">
            <a:off x="966393" y="2403981"/>
            <a:ext cx="9963972" cy="1915899"/>
          </a:xfrm>
          <a:prstGeom prst="rect">
            <a:avLst/>
          </a:prstGeom>
          <a:noFill/>
        </p:spPr>
        <p:txBody>
          <a:bodyPr wrap="square" lIns="68571" tIns="34285" rIns="68571" bIns="34285" rtlCol="0">
            <a:spAutoFit/>
          </a:bodyPr>
          <a:lstStyle/>
          <a:p>
            <a:pPr marL="571500" marR="0" lvl="0" indent="-571500" defTabSz="914400" rtl="0" eaLnBrk="1" fontAlgn="auto" latinLnBrk="0" hangingPunct="1">
              <a:lnSpc>
                <a:spcPct val="100000"/>
              </a:lnSpc>
              <a:spcBef>
                <a:spcPts val="0"/>
              </a:spcBef>
              <a:spcAft>
                <a:spcPts val="0"/>
              </a:spcAft>
              <a:buClrTx/>
              <a:buSzTx/>
              <a:buFontTx/>
              <a:buChar char="-"/>
              <a:tabLst/>
              <a:defRPr/>
            </a:pPr>
            <a:r>
              <a:rPr lang="en-US" altLang="zh-CN" sz="4000" dirty="0" err="1" smtClean="0">
                <a:latin typeface="Times New Roman" panose="02020603050405020304" pitchFamily="18" charset="0"/>
                <a:ea typeface="微软雅黑"/>
                <a:cs typeface="Times New Roman" panose="02020603050405020304" pitchFamily="18" charset="0"/>
                <a:sym typeface="微软雅黑"/>
              </a:rPr>
              <a:t>Ôn</a:t>
            </a:r>
            <a:r>
              <a:rPr lang="en-US" altLang="zh-CN" sz="4000" dirty="0" smtClean="0">
                <a:latin typeface="Times New Roman" panose="02020603050405020304" pitchFamily="18" charset="0"/>
                <a:ea typeface="微软雅黑"/>
                <a:cs typeface="Times New Roman" panose="02020603050405020304" pitchFamily="18" charset="0"/>
                <a:sym typeface="微软雅黑"/>
              </a:rPr>
              <a:t> </a:t>
            </a:r>
            <a:r>
              <a:rPr lang="en-US" altLang="zh-CN" sz="4000" dirty="0" err="1" smtClean="0">
                <a:latin typeface="Times New Roman" panose="02020603050405020304" pitchFamily="18" charset="0"/>
                <a:ea typeface="微软雅黑"/>
                <a:cs typeface="Times New Roman" panose="02020603050405020304" pitchFamily="18" charset="0"/>
                <a:sym typeface="微软雅黑"/>
              </a:rPr>
              <a:t>tập</a:t>
            </a:r>
            <a:r>
              <a:rPr lang="en-US" altLang="zh-CN" sz="4000" dirty="0" smtClean="0">
                <a:latin typeface="Times New Roman" panose="02020603050405020304" pitchFamily="18" charset="0"/>
                <a:ea typeface="微软雅黑"/>
                <a:cs typeface="Times New Roman" panose="02020603050405020304" pitchFamily="18" charset="0"/>
                <a:sym typeface="微软雅黑"/>
              </a:rPr>
              <a:t>, </a:t>
            </a:r>
            <a:r>
              <a:rPr lang="en-US" altLang="zh-CN" sz="4000" dirty="0" err="1" smtClean="0">
                <a:latin typeface="Times New Roman" panose="02020603050405020304" pitchFamily="18" charset="0"/>
                <a:ea typeface="微软雅黑"/>
                <a:cs typeface="Times New Roman" panose="02020603050405020304" pitchFamily="18" charset="0"/>
                <a:sym typeface="微软雅黑"/>
              </a:rPr>
              <a:t>ghi</a:t>
            </a:r>
            <a:r>
              <a:rPr lang="en-US" altLang="zh-CN" sz="4000" dirty="0" smtClean="0">
                <a:latin typeface="Times New Roman" panose="02020603050405020304" pitchFamily="18" charset="0"/>
                <a:ea typeface="微软雅黑"/>
                <a:cs typeface="Times New Roman" panose="02020603050405020304" pitchFamily="18" charset="0"/>
                <a:sym typeface="微软雅黑"/>
              </a:rPr>
              <a:t> </a:t>
            </a:r>
            <a:r>
              <a:rPr lang="en-US" altLang="zh-CN" sz="4000" dirty="0" err="1" smtClean="0">
                <a:latin typeface="Times New Roman" panose="02020603050405020304" pitchFamily="18" charset="0"/>
                <a:ea typeface="微软雅黑"/>
                <a:cs typeface="Times New Roman" panose="02020603050405020304" pitchFamily="18" charset="0"/>
                <a:sym typeface="微软雅黑"/>
              </a:rPr>
              <a:t>nhớ</a:t>
            </a:r>
            <a:r>
              <a:rPr lang="en-US" altLang="zh-CN" sz="4000" dirty="0" smtClean="0">
                <a:latin typeface="Times New Roman" panose="02020603050405020304" pitchFamily="18" charset="0"/>
                <a:ea typeface="微软雅黑"/>
                <a:cs typeface="Times New Roman" panose="02020603050405020304" pitchFamily="18" charset="0"/>
                <a:sym typeface="微软雅黑"/>
              </a:rPr>
              <a:t> </a:t>
            </a:r>
            <a:r>
              <a:rPr lang="en-US" altLang="zh-CN" sz="4000" dirty="0" err="1" smtClean="0">
                <a:latin typeface="Times New Roman" panose="02020603050405020304" pitchFamily="18" charset="0"/>
                <a:ea typeface="微软雅黑"/>
                <a:cs typeface="Times New Roman" panose="02020603050405020304" pitchFamily="18" charset="0"/>
                <a:sym typeface="微软雅黑"/>
              </a:rPr>
              <a:t>các</a:t>
            </a:r>
            <a:r>
              <a:rPr lang="en-US" altLang="zh-CN" sz="4000" dirty="0" smtClean="0">
                <a:latin typeface="Times New Roman" panose="02020603050405020304" pitchFamily="18" charset="0"/>
                <a:ea typeface="微软雅黑"/>
                <a:cs typeface="Times New Roman" panose="02020603050405020304" pitchFamily="18" charset="0"/>
                <a:sym typeface="微软雅黑"/>
              </a:rPr>
              <a:t> </a:t>
            </a:r>
            <a:r>
              <a:rPr lang="en-US" altLang="zh-CN" sz="4000" dirty="0" err="1" smtClean="0">
                <a:latin typeface="Times New Roman" panose="02020603050405020304" pitchFamily="18" charset="0"/>
                <a:ea typeface="微软雅黑"/>
                <a:cs typeface="Times New Roman" panose="02020603050405020304" pitchFamily="18" charset="0"/>
                <a:sym typeface="微软雅黑"/>
              </a:rPr>
              <a:t>phép</a:t>
            </a:r>
            <a:r>
              <a:rPr lang="en-US" altLang="zh-CN" sz="4000" dirty="0" smtClean="0">
                <a:latin typeface="Times New Roman" panose="02020603050405020304" pitchFamily="18" charset="0"/>
                <a:ea typeface="微软雅黑"/>
                <a:cs typeface="Times New Roman" panose="02020603050405020304" pitchFamily="18" charset="0"/>
                <a:sym typeface="微软雅黑"/>
              </a:rPr>
              <a:t> </a:t>
            </a:r>
            <a:r>
              <a:rPr lang="en-US" altLang="zh-CN" sz="4000" dirty="0" err="1" smtClean="0">
                <a:latin typeface="Times New Roman" panose="02020603050405020304" pitchFamily="18" charset="0"/>
                <a:ea typeface="微软雅黑"/>
                <a:cs typeface="Times New Roman" panose="02020603050405020304" pitchFamily="18" charset="0"/>
                <a:sym typeface="微软雅黑"/>
              </a:rPr>
              <a:t>tính</a:t>
            </a:r>
            <a:r>
              <a:rPr lang="en-US" altLang="zh-CN" sz="4000" dirty="0" smtClean="0">
                <a:latin typeface="Times New Roman" panose="02020603050405020304" pitchFamily="18" charset="0"/>
                <a:ea typeface="微软雅黑"/>
                <a:cs typeface="Times New Roman" panose="02020603050405020304" pitchFamily="18" charset="0"/>
                <a:sym typeface="微软雅黑"/>
              </a:rPr>
              <a:t> </a:t>
            </a:r>
            <a:r>
              <a:rPr lang="en-US" altLang="zh-CN" sz="4000" dirty="0" err="1" smtClean="0">
                <a:latin typeface="Times New Roman" panose="02020603050405020304" pitchFamily="18" charset="0"/>
                <a:ea typeface="微软雅黑"/>
                <a:cs typeface="Times New Roman" panose="02020603050405020304" pitchFamily="18" charset="0"/>
                <a:sym typeface="微软雅黑"/>
              </a:rPr>
              <a:t>cộng</a:t>
            </a:r>
            <a:r>
              <a:rPr lang="en-US" altLang="zh-CN" sz="4000" dirty="0" smtClean="0">
                <a:latin typeface="Times New Roman" panose="02020603050405020304" pitchFamily="18" charset="0"/>
                <a:ea typeface="微软雅黑"/>
                <a:cs typeface="Times New Roman" panose="02020603050405020304" pitchFamily="18" charset="0"/>
                <a:sym typeface="微软雅黑"/>
              </a:rPr>
              <a:t>, </a:t>
            </a:r>
            <a:r>
              <a:rPr lang="en-US" altLang="zh-CN" sz="4000" dirty="0" err="1" smtClean="0">
                <a:latin typeface="Times New Roman" panose="02020603050405020304" pitchFamily="18" charset="0"/>
                <a:ea typeface="微软雅黑"/>
                <a:cs typeface="Times New Roman" panose="02020603050405020304" pitchFamily="18" charset="0"/>
                <a:sym typeface="微软雅黑"/>
              </a:rPr>
              <a:t>trừ</a:t>
            </a:r>
            <a:r>
              <a:rPr lang="en-US" altLang="zh-CN" sz="4000" dirty="0" smtClean="0">
                <a:latin typeface="Times New Roman" panose="02020603050405020304" pitchFamily="18" charset="0"/>
                <a:ea typeface="微软雅黑"/>
                <a:cs typeface="Times New Roman" panose="02020603050405020304" pitchFamily="18" charset="0"/>
                <a:sym typeface="微软雅黑"/>
              </a:rPr>
              <a:t> </a:t>
            </a:r>
            <a:r>
              <a:rPr lang="en-US" altLang="zh-CN" sz="4000" dirty="0" err="1" smtClean="0">
                <a:latin typeface="Times New Roman" panose="02020603050405020304" pitchFamily="18" charset="0"/>
                <a:ea typeface="微软雅黑"/>
                <a:cs typeface="Times New Roman" panose="02020603050405020304" pitchFamily="18" charset="0"/>
                <a:sym typeface="微软雅黑"/>
              </a:rPr>
              <a:t>có</a:t>
            </a:r>
            <a:r>
              <a:rPr lang="en-US" altLang="zh-CN" sz="4000" dirty="0" smtClean="0">
                <a:latin typeface="Times New Roman" panose="02020603050405020304" pitchFamily="18" charset="0"/>
                <a:ea typeface="微软雅黑"/>
                <a:cs typeface="Times New Roman" panose="02020603050405020304" pitchFamily="18" charset="0"/>
                <a:sym typeface="微软雅黑"/>
              </a:rPr>
              <a:t> </a:t>
            </a:r>
            <a:r>
              <a:rPr lang="en-US" altLang="zh-CN" sz="4000" dirty="0" err="1" smtClean="0">
                <a:latin typeface="Times New Roman" panose="02020603050405020304" pitchFamily="18" charset="0"/>
                <a:ea typeface="微软雅黑"/>
                <a:cs typeface="Times New Roman" panose="02020603050405020304" pitchFamily="18" charset="0"/>
                <a:sym typeface="微软雅黑"/>
              </a:rPr>
              <a:t>nhớ</a:t>
            </a:r>
            <a:r>
              <a:rPr lang="en-US" altLang="zh-CN" sz="4000" dirty="0" smtClean="0">
                <a:latin typeface="Times New Roman" panose="02020603050405020304" pitchFamily="18" charset="0"/>
                <a:ea typeface="微软雅黑"/>
                <a:cs typeface="Times New Roman" panose="02020603050405020304" pitchFamily="18" charset="0"/>
                <a:sym typeface="微软雅黑"/>
              </a:rPr>
              <a:t> </a:t>
            </a:r>
            <a:r>
              <a:rPr lang="en-US" altLang="zh-CN" sz="4000" dirty="0" err="1" smtClean="0">
                <a:latin typeface="Times New Roman" panose="02020603050405020304" pitchFamily="18" charset="0"/>
                <a:ea typeface="微软雅黑"/>
                <a:cs typeface="Times New Roman" panose="02020603050405020304" pitchFamily="18" charset="0"/>
                <a:sym typeface="微软雅黑"/>
              </a:rPr>
              <a:t>trong</a:t>
            </a:r>
            <a:r>
              <a:rPr lang="en-US" altLang="zh-CN" sz="4000" dirty="0" smtClean="0">
                <a:latin typeface="Times New Roman" panose="02020603050405020304" pitchFamily="18" charset="0"/>
                <a:ea typeface="微软雅黑"/>
                <a:cs typeface="Times New Roman" panose="02020603050405020304" pitchFamily="18" charset="0"/>
                <a:sym typeface="微软雅黑"/>
              </a:rPr>
              <a:t> </a:t>
            </a:r>
            <a:r>
              <a:rPr lang="en-US" altLang="zh-CN" sz="4000" dirty="0" err="1" smtClean="0">
                <a:latin typeface="Times New Roman" panose="02020603050405020304" pitchFamily="18" charset="0"/>
                <a:ea typeface="微软雅黑"/>
                <a:cs typeface="Times New Roman" panose="02020603050405020304" pitchFamily="18" charset="0"/>
                <a:sym typeface="微软雅黑"/>
              </a:rPr>
              <a:t>phạm</a:t>
            </a:r>
            <a:r>
              <a:rPr lang="en-US" altLang="zh-CN" sz="4000" dirty="0" smtClean="0">
                <a:latin typeface="Times New Roman" panose="02020603050405020304" pitchFamily="18" charset="0"/>
                <a:ea typeface="微软雅黑"/>
                <a:cs typeface="Times New Roman" panose="02020603050405020304" pitchFamily="18" charset="0"/>
                <a:sym typeface="微软雅黑"/>
              </a:rPr>
              <a:t> vi 20</a:t>
            </a:r>
            <a:r>
              <a:rPr kumimoji="0" lang="en-US" altLang="zh-CN" sz="4000" b="0" i="0" u="none" strike="noStrike" kern="1200" cap="none" spc="0" normalizeH="0" noProof="0" dirty="0" smtClean="0">
                <a:ln>
                  <a:noFill/>
                </a:ln>
                <a:effectLst/>
                <a:uLnTx/>
                <a:uFillTx/>
                <a:latin typeface="Times New Roman" panose="02020603050405020304" pitchFamily="18" charset="0"/>
                <a:ea typeface="微软雅黑"/>
                <a:cs typeface="Times New Roman" panose="02020603050405020304" pitchFamily="18" charset="0"/>
                <a:sym typeface="微软雅黑"/>
              </a:rPr>
              <a:t>.</a:t>
            </a:r>
          </a:p>
          <a:p>
            <a:pPr marL="571500" marR="0" lvl="0" indent="-571500" defTabSz="914400" rtl="0" eaLnBrk="1" fontAlgn="auto" latinLnBrk="0" hangingPunct="1">
              <a:lnSpc>
                <a:spcPct val="100000"/>
              </a:lnSpc>
              <a:spcBef>
                <a:spcPts val="0"/>
              </a:spcBef>
              <a:spcAft>
                <a:spcPts val="0"/>
              </a:spcAft>
              <a:buClrTx/>
              <a:buSzTx/>
              <a:buFontTx/>
              <a:buChar char="-"/>
              <a:tabLst/>
              <a:defRPr/>
            </a:pPr>
            <a:r>
              <a:rPr lang="en-US" altLang="zh-CN" sz="4000" baseline="0" dirty="0" err="1" smtClean="0">
                <a:latin typeface="Times New Roman" panose="02020603050405020304" pitchFamily="18" charset="0"/>
                <a:ea typeface="微软雅黑"/>
                <a:cs typeface="Times New Roman" panose="02020603050405020304" pitchFamily="18" charset="0"/>
                <a:sym typeface="微软雅黑"/>
              </a:rPr>
              <a:t>Xem</a:t>
            </a:r>
            <a:r>
              <a:rPr lang="en-US" altLang="zh-CN" sz="4000" baseline="0" dirty="0" smtClean="0">
                <a:latin typeface="Times New Roman" panose="02020603050405020304" pitchFamily="18" charset="0"/>
                <a:ea typeface="微软雅黑"/>
                <a:cs typeface="Times New Roman" panose="02020603050405020304" pitchFamily="18" charset="0"/>
                <a:sym typeface="微软雅黑"/>
              </a:rPr>
              <a:t> </a:t>
            </a:r>
            <a:r>
              <a:rPr lang="en-US" altLang="zh-CN" sz="4000" baseline="0" dirty="0" err="1" smtClean="0">
                <a:latin typeface="Times New Roman" panose="02020603050405020304" pitchFamily="18" charset="0"/>
                <a:ea typeface="微软雅黑"/>
                <a:cs typeface="Times New Roman" panose="02020603050405020304" pitchFamily="18" charset="0"/>
                <a:sym typeface="微软雅黑"/>
              </a:rPr>
              <a:t>trước</a:t>
            </a:r>
            <a:r>
              <a:rPr lang="en-US" altLang="zh-CN" sz="4000" dirty="0" smtClean="0">
                <a:latin typeface="Times New Roman" panose="02020603050405020304" pitchFamily="18" charset="0"/>
                <a:ea typeface="微软雅黑"/>
                <a:cs typeface="Times New Roman" panose="02020603050405020304" pitchFamily="18" charset="0"/>
                <a:sym typeface="微软雅黑"/>
              </a:rPr>
              <a:t> </a:t>
            </a:r>
            <a:r>
              <a:rPr lang="en-US" altLang="zh-CN" sz="4000" dirty="0" err="1" smtClean="0">
                <a:latin typeface="Times New Roman" panose="02020603050405020304" pitchFamily="18" charset="0"/>
                <a:ea typeface="微软雅黑"/>
                <a:cs typeface="Times New Roman" panose="02020603050405020304" pitchFamily="18" charset="0"/>
                <a:sym typeface="微软雅黑"/>
              </a:rPr>
              <a:t>bài</a:t>
            </a:r>
            <a:r>
              <a:rPr lang="en-US" altLang="zh-CN" sz="4000" dirty="0" smtClean="0">
                <a:latin typeface="Times New Roman" panose="02020603050405020304" pitchFamily="18" charset="0"/>
                <a:ea typeface="微软雅黑"/>
                <a:cs typeface="Times New Roman" panose="02020603050405020304" pitchFamily="18" charset="0"/>
                <a:sym typeface="微软雅黑"/>
              </a:rPr>
              <a:t> </a:t>
            </a:r>
            <a:r>
              <a:rPr lang="en-US" altLang="zh-CN" sz="4000" dirty="0" err="1" smtClean="0">
                <a:latin typeface="Times New Roman" panose="02020603050405020304" pitchFamily="18" charset="0"/>
                <a:ea typeface="微软雅黑"/>
                <a:cs typeface="Times New Roman" panose="02020603050405020304" pitchFamily="18" charset="0"/>
                <a:sym typeface="微软雅黑"/>
              </a:rPr>
              <a:t>Em</a:t>
            </a:r>
            <a:r>
              <a:rPr lang="en-US" altLang="zh-CN" sz="4000" dirty="0" smtClean="0">
                <a:latin typeface="Times New Roman" panose="02020603050405020304" pitchFamily="18" charset="0"/>
                <a:ea typeface="微软雅黑"/>
                <a:cs typeface="Times New Roman" panose="02020603050405020304" pitchFamily="18" charset="0"/>
                <a:sym typeface="微软雅黑"/>
              </a:rPr>
              <a:t> </a:t>
            </a:r>
            <a:r>
              <a:rPr lang="en-US" altLang="zh-CN" sz="4000" dirty="0" err="1" smtClean="0">
                <a:latin typeface="Times New Roman" panose="02020603050405020304" pitchFamily="18" charset="0"/>
                <a:ea typeface="微软雅黑"/>
                <a:cs typeface="Times New Roman" panose="02020603050405020304" pitchFamily="18" charset="0"/>
                <a:sym typeface="微软雅黑"/>
              </a:rPr>
              <a:t>vui</a:t>
            </a:r>
            <a:r>
              <a:rPr lang="en-US" altLang="zh-CN" sz="4000" dirty="0" smtClean="0">
                <a:latin typeface="Times New Roman" panose="02020603050405020304" pitchFamily="18" charset="0"/>
                <a:ea typeface="微软雅黑"/>
                <a:cs typeface="Times New Roman" panose="02020603050405020304" pitchFamily="18" charset="0"/>
                <a:sym typeface="微软雅黑"/>
              </a:rPr>
              <a:t> </a:t>
            </a:r>
            <a:r>
              <a:rPr lang="en-US" altLang="zh-CN" sz="4000" dirty="0" err="1" smtClean="0">
                <a:latin typeface="Times New Roman" panose="02020603050405020304" pitchFamily="18" charset="0"/>
                <a:ea typeface="微软雅黑"/>
                <a:cs typeface="Times New Roman" panose="02020603050405020304" pitchFamily="18" charset="0"/>
                <a:sym typeface="微软雅黑"/>
              </a:rPr>
              <a:t>học</a:t>
            </a:r>
            <a:r>
              <a:rPr lang="en-US" altLang="zh-CN" sz="4000" dirty="0" smtClean="0">
                <a:latin typeface="Times New Roman" panose="02020603050405020304" pitchFamily="18" charset="0"/>
                <a:ea typeface="微软雅黑"/>
                <a:cs typeface="Times New Roman" panose="02020603050405020304" pitchFamily="18" charset="0"/>
                <a:sym typeface="微软雅黑"/>
              </a:rPr>
              <a:t> </a:t>
            </a:r>
            <a:r>
              <a:rPr lang="en-US" altLang="zh-CN" sz="4000" dirty="0" err="1" smtClean="0">
                <a:latin typeface="Times New Roman" panose="02020603050405020304" pitchFamily="18" charset="0"/>
                <a:ea typeface="微软雅黑"/>
                <a:cs typeface="Times New Roman" panose="02020603050405020304" pitchFamily="18" charset="0"/>
                <a:sym typeface="微软雅黑"/>
              </a:rPr>
              <a:t>toán</a:t>
            </a:r>
            <a:r>
              <a:rPr lang="en-US" altLang="zh-CN" sz="4000" dirty="0" smtClean="0">
                <a:latin typeface="Times New Roman" panose="02020603050405020304" pitchFamily="18" charset="0"/>
                <a:ea typeface="微软雅黑"/>
                <a:cs typeface="Times New Roman" panose="02020603050405020304" pitchFamily="18" charset="0"/>
                <a:sym typeface="微软雅黑"/>
              </a:rPr>
              <a:t> (</a:t>
            </a:r>
            <a:r>
              <a:rPr lang="en-US" altLang="zh-CN" sz="4000" dirty="0" err="1" smtClean="0">
                <a:latin typeface="Times New Roman" panose="02020603050405020304" pitchFamily="18" charset="0"/>
                <a:ea typeface="微软雅黑"/>
                <a:cs typeface="Times New Roman" panose="02020603050405020304" pitchFamily="18" charset="0"/>
                <a:sym typeface="微软雅黑"/>
              </a:rPr>
              <a:t>tiết</a:t>
            </a:r>
            <a:r>
              <a:rPr lang="en-US" altLang="zh-CN" sz="4000" dirty="0" smtClean="0">
                <a:latin typeface="Times New Roman" panose="02020603050405020304" pitchFamily="18" charset="0"/>
                <a:ea typeface="微软雅黑"/>
                <a:cs typeface="Times New Roman" panose="02020603050405020304" pitchFamily="18" charset="0"/>
                <a:sym typeface="微软雅黑"/>
              </a:rPr>
              <a:t> 2). </a:t>
            </a:r>
            <a:endParaRPr kumimoji="0" lang="zh-CN" altLang="en-US" sz="4000" b="0" i="0" u="none" strike="noStrike" kern="1200" cap="none" spc="0" normalizeH="0" baseline="0" noProof="0" dirty="0">
              <a:ln>
                <a:noFill/>
              </a:ln>
              <a:effectLst/>
              <a:uLnTx/>
              <a:uFillTx/>
              <a:latin typeface="Times New Roman" panose="02020603050405020304" pitchFamily="18" charset="0"/>
              <a:ea typeface="微软雅黑"/>
              <a:cs typeface="Times New Roman" panose="02020603050405020304" pitchFamily="18" charset="0"/>
              <a:sym typeface="微软雅黑"/>
            </a:endParaRPr>
          </a:p>
        </p:txBody>
      </p:sp>
    </p:spTree>
    <p:extLst>
      <p:ext uri="{BB962C8B-B14F-4D97-AF65-F5344CB8AC3E}">
        <p14:creationId xmlns:p14="http://schemas.microsoft.com/office/powerpoint/2010/main" val="4178530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rcRect b="10001"/>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rcRect l="10271" t="27847" r="5032" b="7510"/>
          <a:stretch>
            <a:fillRect/>
          </a:stretch>
        </p:blipFill>
        <p:spPr bwMode="auto">
          <a:xfrm>
            <a:off x="-141288" y="536575"/>
            <a:ext cx="13023851" cy="621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00" name="TextBox 9"/>
          <p:cNvSpPr txBox="1">
            <a:spLocks noChangeArrowheads="1"/>
          </p:cNvSpPr>
          <p:nvPr/>
        </p:nvSpPr>
        <p:spPr bwMode="auto">
          <a:xfrm>
            <a:off x="3740150" y="3973513"/>
            <a:ext cx="570706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b="1">
                <a:solidFill>
                  <a:schemeClr val="tx1"/>
                </a:solidFill>
                <a:latin typeface=".VnAvant" panose="020B7200000000000000" pitchFamily="34" charset="0"/>
                <a:ea typeface="SimSun" panose="02010600030101010101" pitchFamily="2" charset="-122"/>
              </a:defRPr>
            </a:lvl1pPr>
            <a:lvl2pPr marL="742950" indent="-285750" defTabSz="457200">
              <a:defRPr b="1">
                <a:solidFill>
                  <a:schemeClr val="tx1"/>
                </a:solidFill>
                <a:latin typeface=".VnAvant" panose="020B7200000000000000" pitchFamily="34" charset="0"/>
                <a:ea typeface="SimSun" panose="02010600030101010101" pitchFamily="2" charset="-122"/>
              </a:defRPr>
            </a:lvl2pPr>
            <a:lvl3pPr marL="1143000" indent="-228600" defTabSz="457200">
              <a:defRPr b="1">
                <a:solidFill>
                  <a:schemeClr val="tx1"/>
                </a:solidFill>
                <a:latin typeface=".VnAvant" panose="020B7200000000000000" pitchFamily="34" charset="0"/>
                <a:ea typeface="SimSun" panose="02010600030101010101" pitchFamily="2" charset="-122"/>
              </a:defRPr>
            </a:lvl3pPr>
            <a:lvl4pPr marL="1600200" indent="-228600" defTabSz="457200">
              <a:defRPr b="1">
                <a:solidFill>
                  <a:schemeClr val="tx1"/>
                </a:solidFill>
                <a:latin typeface=".VnAvant" panose="020B7200000000000000" pitchFamily="34" charset="0"/>
                <a:ea typeface="SimSun" panose="02010600030101010101" pitchFamily="2" charset="-122"/>
              </a:defRPr>
            </a:lvl4pPr>
            <a:lvl5pPr marL="2057400" indent="-228600" defTabSz="457200">
              <a:defRPr b="1">
                <a:solidFill>
                  <a:schemeClr val="tx1"/>
                </a:solidFill>
                <a:latin typeface=".VnAvant" panose="020B7200000000000000" pitchFamily="34" charset="0"/>
                <a:ea typeface="SimSun" panose="02010600030101010101" pitchFamily="2" charset="-122"/>
              </a:defRPr>
            </a:lvl5pPr>
            <a:lvl6pPr marL="2514600" indent="-228600" defTabSz="457200" eaLnBrk="0" fontAlgn="base" hangingPunct="0">
              <a:spcBef>
                <a:spcPct val="0"/>
              </a:spcBef>
              <a:spcAft>
                <a:spcPct val="0"/>
              </a:spcAft>
              <a:defRPr b="1">
                <a:solidFill>
                  <a:schemeClr val="tx1"/>
                </a:solidFill>
                <a:latin typeface=".VnAvant" panose="020B7200000000000000" pitchFamily="34" charset="0"/>
                <a:ea typeface="SimSun" panose="02010600030101010101" pitchFamily="2" charset="-122"/>
              </a:defRPr>
            </a:lvl6pPr>
            <a:lvl7pPr marL="2971800" indent="-228600" defTabSz="457200" eaLnBrk="0" fontAlgn="base" hangingPunct="0">
              <a:spcBef>
                <a:spcPct val="0"/>
              </a:spcBef>
              <a:spcAft>
                <a:spcPct val="0"/>
              </a:spcAft>
              <a:defRPr b="1">
                <a:solidFill>
                  <a:schemeClr val="tx1"/>
                </a:solidFill>
                <a:latin typeface=".VnAvant" panose="020B7200000000000000" pitchFamily="34" charset="0"/>
                <a:ea typeface="SimSun" panose="02010600030101010101" pitchFamily="2" charset="-122"/>
              </a:defRPr>
            </a:lvl7pPr>
            <a:lvl8pPr marL="3429000" indent="-228600" defTabSz="457200" eaLnBrk="0" fontAlgn="base" hangingPunct="0">
              <a:spcBef>
                <a:spcPct val="0"/>
              </a:spcBef>
              <a:spcAft>
                <a:spcPct val="0"/>
              </a:spcAft>
              <a:defRPr b="1">
                <a:solidFill>
                  <a:schemeClr val="tx1"/>
                </a:solidFill>
                <a:latin typeface=".VnAvant" panose="020B7200000000000000" pitchFamily="34" charset="0"/>
                <a:ea typeface="SimSun" panose="02010600030101010101" pitchFamily="2" charset="-122"/>
              </a:defRPr>
            </a:lvl8pPr>
            <a:lvl9pPr marL="3886200" indent="-228600" defTabSz="457200" eaLnBrk="0" fontAlgn="base" hangingPunct="0">
              <a:spcBef>
                <a:spcPct val="0"/>
              </a:spcBef>
              <a:spcAft>
                <a:spcPct val="0"/>
              </a:spcAft>
              <a:defRPr b="1">
                <a:solidFill>
                  <a:schemeClr val="tx1"/>
                </a:solidFill>
                <a:latin typeface=".VnAvant" panose="020B7200000000000000" pitchFamily="34" charset="0"/>
                <a:ea typeface="SimSun" panose="02010600030101010101" pitchFamily="2" charset="-122"/>
              </a:defRPr>
            </a:lvl9pPr>
          </a:lstStyle>
          <a:p>
            <a:pPr eaLnBrk="1" hangingPunct="1"/>
            <a:r>
              <a:rPr lang="en-US" sz="6600">
                <a:solidFill>
                  <a:schemeClr val="bg1"/>
                </a:solidFill>
                <a:latin typeface="UTM Avo"/>
              </a:rPr>
              <a:t>HẸN GẶP LẠI</a:t>
            </a:r>
          </a:p>
        </p:txBody>
      </p:sp>
    </p:spTree>
    <p:extLst>
      <p:ext uri="{BB962C8B-B14F-4D97-AF65-F5344CB8AC3E}">
        <p14:creationId xmlns:p14="http://schemas.microsoft.com/office/powerpoint/2010/main" val="38304062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2" presetClass="entr" presetSubtype="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2000" fill="hold"/>
                                        <p:tgtEl>
                                          <p:spTgt spid="5"/>
                                        </p:tgtEl>
                                        <p:attrNameLst>
                                          <p:attrName>ppt_x</p:attrName>
                                        </p:attrNameLst>
                                      </p:cBhvr>
                                      <p:tavLst>
                                        <p:tav tm="0">
                                          <p:val>
                                            <p:strVal val="1+#ppt_w/2"/>
                                          </p:val>
                                        </p:tav>
                                        <p:tav tm="100000">
                                          <p:val>
                                            <p:strVal val="#ppt_x"/>
                                          </p:val>
                                        </p:tav>
                                      </p:tavLst>
                                    </p:anim>
                                    <p:anim calcmode="lin" valueType="num">
                                      <p:cBhvr additive="base">
                                        <p:cTn id="11"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 y="0"/>
            <a:ext cx="12190476" cy="6858856"/>
          </a:xfrm>
          <a:prstGeom prst="rect">
            <a:avLst/>
          </a:prstGeom>
        </p:spPr>
      </p:pic>
      <p:sp>
        <p:nvSpPr>
          <p:cNvPr id="32" name="TextBox 7"/>
          <p:cNvSpPr txBox="1"/>
          <p:nvPr/>
        </p:nvSpPr>
        <p:spPr>
          <a:xfrm>
            <a:off x="3840163" y="2501900"/>
            <a:ext cx="2447925" cy="434975"/>
          </a:xfrm>
          <a:prstGeom prst="rect">
            <a:avLst/>
          </a:prstGeom>
          <a:noFill/>
        </p:spPr>
        <p:txBody>
          <a:bodyPr lIns="0" tIns="0" rIns="0" bIns="0"/>
          <a:lstStyle/>
          <a:p>
            <a:pPr algn="ctr">
              <a:defRPr/>
            </a:pPr>
            <a:endParaRPr lang="en-US" sz="4800" dirty="0">
              <a:solidFill>
                <a:schemeClr val="tx1">
                  <a:lumMod val="75000"/>
                  <a:lumOff val="25000"/>
                </a:schemeClr>
              </a:solidFill>
              <a:latin typeface="Times New Roman" panose="02020603050405020304" pitchFamily="18" charset="0"/>
              <a:ea typeface="inpin heiti" charset="-122"/>
              <a:cs typeface="Times New Roman" panose="02020603050405020304" pitchFamily="18" charset="0"/>
            </a:endParaRPr>
          </a:p>
        </p:txBody>
      </p:sp>
      <p:sp>
        <p:nvSpPr>
          <p:cNvPr id="45061" name="Text Box 5"/>
          <p:cNvSpPr txBox="1">
            <a:spLocks noChangeArrowheads="1"/>
          </p:cNvSpPr>
          <p:nvPr/>
        </p:nvSpPr>
        <p:spPr bwMode="auto">
          <a:xfrm>
            <a:off x="2604909" y="1389269"/>
            <a:ext cx="5791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dirty="0" err="1" smtClean="0">
                <a:latin typeface="Times New Roman" panose="02020603050405020304" pitchFamily="18" charset="0"/>
                <a:cs typeface="Times New Roman" panose="02020603050405020304" pitchFamily="18" charset="0"/>
              </a:rPr>
              <a:t>Toán</a:t>
            </a:r>
            <a:endParaRPr lang="en-US" sz="40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48511" y="2381662"/>
            <a:ext cx="11378129"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i="0" u="none" strike="noStrike" kern="1200" cap="none" spc="100" normalizeH="0" baseline="0" noProof="0" dirty="0" smtClean="0">
                <a:ln w="22225">
                  <a:solidFill>
                    <a:srgbClr val="FF0000"/>
                  </a:solidFill>
                  <a:prstDash val="solid"/>
                </a:ln>
                <a:solidFill>
                  <a:srgbClr val="FF0000"/>
                </a:solidFill>
                <a:effectLst/>
                <a:uLnTx/>
                <a:uFillTx/>
                <a:latin typeface="Times New Roman" panose="02020603050405020304" pitchFamily="18" charset="0"/>
                <a:cs typeface="Times New Roman" panose="02020603050405020304" pitchFamily="18" charset="0"/>
              </a:rPr>
              <a:t> </a:t>
            </a:r>
            <a:r>
              <a:rPr kumimoji="0" lang="en-US" sz="6000" i="0" u="none" strike="noStrike" kern="1200" cap="none" spc="100" normalizeH="0" baseline="0" noProof="0" dirty="0" err="1">
                <a:ln w="22225">
                  <a:solidFill>
                    <a:srgbClr val="FF0000"/>
                  </a:solidFill>
                  <a:prstDash val="solid"/>
                </a:ln>
                <a:solidFill>
                  <a:srgbClr val="0000FF"/>
                </a:solidFill>
                <a:effectLst/>
                <a:uLnTx/>
                <a:uFillTx/>
                <a:latin typeface="Times New Roman" panose="02020603050405020304" pitchFamily="18" charset="0"/>
                <a:cs typeface="Times New Roman" panose="02020603050405020304" pitchFamily="18" charset="0"/>
              </a:rPr>
              <a:t>Em</a:t>
            </a:r>
            <a:r>
              <a:rPr kumimoji="0" lang="en-US" sz="6000" i="0" u="none" strike="noStrike" kern="1200" cap="none" spc="100" normalizeH="0" baseline="0" noProof="0" dirty="0">
                <a:ln w="22225">
                  <a:solidFill>
                    <a:srgbClr val="FF0000"/>
                  </a:solidFill>
                  <a:prstDash val="solid"/>
                </a:ln>
                <a:solidFill>
                  <a:srgbClr val="0000FF"/>
                </a:solidFill>
                <a:effectLst/>
                <a:uLnTx/>
                <a:uFillTx/>
                <a:latin typeface="Times New Roman" panose="02020603050405020304" pitchFamily="18" charset="0"/>
                <a:cs typeface="Times New Roman" panose="02020603050405020304" pitchFamily="18" charset="0"/>
              </a:rPr>
              <a:t> </a:t>
            </a:r>
            <a:r>
              <a:rPr kumimoji="0" lang="en-US" sz="6000" i="0" u="none" strike="noStrike" kern="1200" cap="none" spc="100" normalizeH="0" baseline="0" noProof="0" dirty="0" err="1">
                <a:ln w="22225">
                  <a:solidFill>
                    <a:srgbClr val="FF0000"/>
                  </a:solidFill>
                  <a:prstDash val="solid"/>
                </a:ln>
                <a:solidFill>
                  <a:srgbClr val="0000FF"/>
                </a:solidFill>
                <a:effectLst/>
                <a:uLnTx/>
                <a:uFillTx/>
                <a:latin typeface="Times New Roman" panose="02020603050405020304" pitchFamily="18" charset="0"/>
                <a:cs typeface="Times New Roman" panose="02020603050405020304" pitchFamily="18" charset="0"/>
              </a:rPr>
              <a:t>vui</a:t>
            </a:r>
            <a:r>
              <a:rPr kumimoji="0" lang="en-US" sz="6000" i="0" u="none" strike="noStrike" kern="1200" cap="none" spc="100" normalizeH="0" baseline="0" noProof="0" dirty="0">
                <a:ln w="22225">
                  <a:solidFill>
                    <a:srgbClr val="FF0000"/>
                  </a:solidFill>
                  <a:prstDash val="solid"/>
                </a:ln>
                <a:solidFill>
                  <a:srgbClr val="0000FF"/>
                </a:solidFill>
                <a:effectLst/>
                <a:uLnTx/>
                <a:uFillTx/>
                <a:latin typeface="Times New Roman" panose="02020603050405020304" pitchFamily="18" charset="0"/>
                <a:cs typeface="Times New Roman" panose="02020603050405020304" pitchFamily="18" charset="0"/>
              </a:rPr>
              <a:t> </a:t>
            </a:r>
            <a:r>
              <a:rPr kumimoji="0" lang="en-US" sz="6000" i="0" u="none" strike="noStrike" kern="1200" cap="none" spc="100" normalizeH="0" baseline="0" noProof="0" dirty="0" err="1">
                <a:ln w="22225">
                  <a:solidFill>
                    <a:srgbClr val="FF0000"/>
                  </a:solidFill>
                  <a:prstDash val="solid"/>
                </a:ln>
                <a:solidFill>
                  <a:srgbClr val="0000FF"/>
                </a:solidFill>
                <a:effectLst/>
                <a:uLnTx/>
                <a:uFillTx/>
                <a:latin typeface="Times New Roman" panose="02020603050405020304" pitchFamily="18" charset="0"/>
                <a:cs typeface="Times New Roman" panose="02020603050405020304" pitchFamily="18" charset="0"/>
              </a:rPr>
              <a:t>học</a:t>
            </a:r>
            <a:r>
              <a:rPr kumimoji="0" lang="en-US" sz="6000" i="0" u="none" strike="noStrike" kern="1200" cap="none" spc="100" normalizeH="0" noProof="0" dirty="0">
                <a:ln w="22225">
                  <a:solidFill>
                    <a:srgbClr val="FF0000"/>
                  </a:solidFill>
                  <a:prstDash val="solid"/>
                </a:ln>
                <a:solidFill>
                  <a:srgbClr val="0000FF"/>
                </a:solidFill>
                <a:effectLst/>
                <a:uLnTx/>
                <a:uFillTx/>
                <a:latin typeface="Times New Roman" panose="02020603050405020304" pitchFamily="18" charset="0"/>
                <a:cs typeface="Times New Roman" panose="02020603050405020304" pitchFamily="18" charset="0"/>
              </a:rPr>
              <a:t> </a:t>
            </a:r>
            <a:r>
              <a:rPr kumimoji="0" lang="en-US" sz="6000" i="0" u="none" strike="noStrike" kern="1200" cap="none" spc="100" normalizeH="0" noProof="0" dirty="0" err="1" smtClean="0">
                <a:ln w="22225">
                  <a:solidFill>
                    <a:srgbClr val="FF0000"/>
                  </a:solidFill>
                  <a:prstDash val="solid"/>
                </a:ln>
                <a:solidFill>
                  <a:srgbClr val="0000FF"/>
                </a:solidFill>
                <a:effectLst/>
                <a:uLnTx/>
                <a:uFillTx/>
                <a:latin typeface="Times New Roman" panose="02020603050405020304" pitchFamily="18" charset="0"/>
                <a:cs typeface="Times New Roman" panose="02020603050405020304" pitchFamily="18" charset="0"/>
              </a:rPr>
              <a:t>toán</a:t>
            </a:r>
            <a:r>
              <a:rPr kumimoji="0" lang="en-US" sz="6000" i="0" u="none" strike="noStrike" kern="1200" cap="none" spc="100" normalizeH="0" noProof="0" dirty="0" smtClean="0">
                <a:ln w="22225">
                  <a:solidFill>
                    <a:srgbClr val="FF0000"/>
                  </a:solidFill>
                  <a:prstDash val="solid"/>
                </a:ln>
                <a:solidFill>
                  <a:srgbClr val="0000FF"/>
                </a:solidFill>
                <a:effectLst/>
                <a:uLnTx/>
                <a:uFillTx/>
                <a:latin typeface="Times New Roman" panose="02020603050405020304" pitchFamily="18" charset="0"/>
                <a:cs typeface="Times New Roman" panose="02020603050405020304" pitchFamily="18" charset="0"/>
              </a:rPr>
              <a:t> (54)</a:t>
            </a:r>
            <a:endParaRPr kumimoji="0" lang="en-US" sz="6000" i="0" u="none" strike="noStrike" kern="1200" cap="none" spc="100" normalizeH="0" baseline="0" noProof="0" dirty="0">
              <a:ln w="22225">
                <a:solidFill>
                  <a:srgbClr val="FF0000"/>
                </a:solidFill>
                <a:prstDash val="solid"/>
              </a:ln>
              <a:solidFill>
                <a:srgbClr val="0000FF"/>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31431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1">
            <a:extLst>
              <a:ext uri="{FF2B5EF4-FFF2-40B4-BE49-F238E27FC236}">
                <a16:creationId xmlns="" xmlns:a16="http://schemas.microsoft.com/office/drawing/2014/main" id="{12C3A1E5-4CD9-4374-9F5D-2848BA39B830}"/>
              </a:ext>
            </a:extLst>
          </p:cNvPr>
          <p:cNvGrpSpPr/>
          <p:nvPr/>
        </p:nvGrpSpPr>
        <p:grpSpPr>
          <a:xfrm>
            <a:off x="-1" y="359043"/>
            <a:ext cx="11441759" cy="5883467"/>
            <a:chOff x="341926" y="208486"/>
            <a:chExt cx="11441759" cy="5883467"/>
          </a:xfrm>
        </p:grpSpPr>
        <p:pic>
          <p:nvPicPr>
            <p:cNvPr id="14" name="134">
              <a:extLst>
                <a:ext uri="{FF2B5EF4-FFF2-40B4-BE49-F238E27FC236}">
                  <a16:creationId xmlns="" xmlns:a16="http://schemas.microsoft.com/office/drawing/2014/main" id="{077E52A1-5237-4CBD-B20A-9FC053D20AA0}"/>
                </a:ext>
              </a:extLst>
            </p:cNvPr>
            <p:cNvPicPr>
              <a:picLocks noChangeAspect="1"/>
            </p:cNvPicPr>
            <p:nvPr/>
          </p:nvPicPr>
          <p:blipFill>
            <a:blip r:embed="rId3"/>
            <a:stretch>
              <a:fillRect/>
            </a:stretch>
          </p:blipFill>
          <p:spPr>
            <a:xfrm>
              <a:off x="907478" y="208803"/>
              <a:ext cx="10876207" cy="5883150"/>
            </a:xfrm>
            <a:prstGeom prst="rect">
              <a:avLst/>
            </a:prstGeom>
          </p:spPr>
        </p:pic>
        <p:pic>
          <p:nvPicPr>
            <p:cNvPr id="15" name="135">
              <a:extLst>
                <a:ext uri="{FF2B5EF4-FFF2-40B4-BE49-F238E27FC236}">
                  <a16:creationId xmlns="" xmlns:a16="http://schemas.microsoft.com/office/drawing/2014/main" id="{929A8081-E46A-4FFE-BB3D-442299018C21}"/>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6" name="136">
              <a:extLst>
                <a:ext uri="{FF2B5EF4-FFF2-40B4-BE49-F238E27FC236}">
                  <a16:creationId xmlns="" xmlns:a16="http://schemas.microsoft.com/office/drawing/2014/main" id="{9879CD1A-0D35-4DA4-9870-1791005D5EF8}"/>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7" name="142">
              <a:extLst>
                <a:ext uri="{FF2B5EF4-FFF2-40B4-BE49-F238E27FC236}">
                  <a16:creationId xmlns="" xmlns:a16="http://schemas.microsoft.com/office/drawing/2014/main" id="{AF0DBF33-5133-4AF4-AAE5-FEB67BA03A22}"/>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8" name="137">
            <a:extLst>
              <a:ext uri="{FF2B5EF4-FFF2-40B4-BE49-F238E27FC236}">
                <a16:creationId xmlns="" xmlns:a16="http://schemas.microsoft.com/office/drawing/2014/main" id="{B1D20548-3C6E-4679-894C-D593E1D9558B}"/>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985555" y="565761"/>
            <a:ext cx="2208207" cy="792549"/>
          </a:xfrm>
          <a:prstGeom prst="rect">
            <a:avLst/>
          </a:prstGeom>
        </p:spPr>
      </p:pic>
      <p:pic>
        <p:nvPicPr>
          <p:cNvPr id="19" name="138">
            <a:extLst>
              <a:ext uri="{FF2B5EF4-FFF2-40B4-BE49-F238E27FC236}">
                <a16:creationId xmlns="" xmlns:a16="http://schemas.microsoft.com/office/drawing/2014/main" id="{3A941595-1255-41BF-829F-8446EA7295E0}"/>
              </a:ext>
            </a:extLst>
          </p:cNvPr>
          <p:cNvPicPr>
            <a:picLocks noChangeAspect="1"/>
          </p:cNvPicPr>
          <p:nvPr/>
        </p:nvPicPr>
        <p:blipFill>
          <a:blip r:embed="rId8"/>
          <a:stretch>
            <a:fillRect/>
          </a:stretch>
        </p:blipFill>
        <p:spPr>
          <a:xfrm>
            <a:off x="9052136" y="4705242"/>
            <a:ext cx="2316681" cy="1268078"/>
          </a:xfrm>
          <a:prstGeom prst="rect">
            <a:avLst/>
          </a:prstGeom>
        </p:spPr>
      </p:pic>
      <p:pic>
        <p:nvPicPr>
          <p:cNvPr id="29" name="149">
            <a:extLst>
              <a:ext uri="{FF2B5EF4-FFF2-40B4-BE49-F238E27FC236}">
                <a16:creationId xmlns="" xmlns:a16="http://schemas.microsoft.com/office/drawing/2014/main" id="{D29A04D4-7147-4E12-81F2-D90C4D380B30}"/>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t="-10904" r="-11007"/>
          <a:stretch/>
        </p:blipFill>
        <p:spPr>
          <a:xfrm>
            <a:off x="1798063" y="817084"/>
            <a:ext cx="1219200" cy="578451"/>
          </a:xfrm>
          <a:prstGeom prst="rect">
            <a:avLst/>
          </a:prstGeom>
        </p:spPr>
      </p:pic>
      <p:pic>
        <p:nvPicPr>
          <p:cNvPr id="34" name="1">
            <a:extLst>
              <a:ext uri="{FF2B5EF4-FFF2-40B4-BE49-F238E27FC236}">
                <a16:creationId xmlns="" xmlns:a16="http://schemas.microsoft.com/office/drawing/2014/main" id="{CB329D35-9D3D-4FCC-B9F1-BF064D3C5FD1}"/>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flipH="1">
            <a:off x="-1" y="-1"/>
            <a:ext cx="2889009" cy="1758721"/>
          </a:xfrm>
          <a:prstGeom prst="rect">
            <a:avLst/>
          </a:prstGeom>
        </p:spPr>
      </p:pic>
      <p:sp>
        <p:nvSpPr>
          <p:cNvPr id="8" name="39">
            <a:extLst>
              <a:ext uri="{FF2B5EF4-FFF2-40B4-BE49-F238E27FC236}">
                <a16:creationId xmlns="" xmlns:a16="http://schemas.microsoft.com/office/drawing/2014/main" id="{053EA615-0AE2-47A6-A802-6B92DD9EB92E}"/>
              </a:ext>
            </a:extLst>
          </p:cNvPr>
          <p:cNvSpPr txBox="1"/>
          <p:nvPr/>
        </p:nvSpPr>
        <p:spPr>
          <a:xfrm flipH="1">
            <a:off x="2433628" y="669801"/>
            <a:ext cx="6516696" cy="746348"/>
          </a:xfrm>
          <a:prstGeom prst="rect">
            <a:avLst/>
          </a:prstGeom>
          <a:noFill/>
        </p:spPr>
        <p:txBody>
          <a:bodyPr wrap="square" lIns="68571" tIns="34285" rIns="68571" bIns="34285"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400" dirty="0" err="1" smtClean="0">
                <a:solidFill>
                  <a:srgbClr val="3E28E0"/>
                </a:solidFill>
                <a:latin typeface="Times New Roman" panose="02020603050405020304" pitchFamily="18" charset="0"/>
                <a:ea typeface="微软雅黑"/>
                <a:cs typeface="Times New Roman" panose="02020603050405020304" pitchFamily="18" charset="0"/>
                <a:sym typeface="微软雅黑"/>
              </a:rPr>
              <a:t>Yêu</a:t>
            </a:r>
            <a:r>
              <a:rPr lang="en-US" altLang="zh-CN" sz="4400" dirty="0" smtClean="0">
                <a:solidFill>
                  <a:srgbClr val="3E28E0"/>
                </a:solidFill>
                <a:latin typeface="Times New Roman" panose="02020603050405020304" pitchFamily="18" charset="0"/>
                <a:ea typeface="微软雅黑"/>
                <a:cs typeface="Times New Roman" panose="02020603050405020304" pitchFamily="18" charset="0"/>
                <a:sym typeface="微软雅黑"/>
              </a:rPr>
              <a:t> </a:t>
            </a:r>
            <a:r>
              <a:rPr lang="en-US" altLang="zh-CN" sz="4400" dirty="0" err="1" smtClean="0">
                <a:solidFill>
                  <a:srgbClr val="3E28E0"/>
                </a:solidFill>
                <a:latin typeface="Times New Roman" panose="02020603050405020304" pitchFamily="18" charset="0"/>
                <a:ea typeface="微软雅黑"/>
                <a:cs typeface="Times New Roman" panose="02020603050405020304" pitchFamily="18" charset="0"/>
                <a:sym typeface="微软雅黑"/>
              </a:rPr>
              <a:t>cầu</a:t>
            </a:r>
            <a:r>
              <a:rPr lang="en-US" altLang="zh-CN" sz="4400" dirty="0" smtClean="0">
                <a:solidFill>
                  <a:srgbClr val="3E28E0"/>
                </a:solidFill>
                <a:latin typeface="Times New Roman" panose="02020603050405020304" pitchFamily="18" charset="0"/>
                <a:ea typeface="微软雅黑"/>
                <a:cs typeface="Times New Roman" panose="02020603050405020304" pitchFamily="18" charset="0"/>
                <a:sym typeface="微软雅黑"/>
              </a:rPr>
              <a:t> </a:t>
            </a:r>
            <a:r>
              <a:rPr lang="en-US" altLang="zh-CN" sz="4400" dirty="0" err="1" smtClean="0">
                <a:solidFill>
                  <a:srgbClr val="3E28E0"/>
                </a:solidFill>
                <a:latin typeface="Times New Roman" panose="02020603050405020304" pitchFamily="18" charset="0"/>
                <a:ea typeface="微软雅黑"/>
                <a:cs typeface="Times New Roman" panose="02020603050405020304" pitchFamily="18" charset="0"/>
                <a:sym typeface="微软雅黑"/>
              </a:rPr>
              <a:t>cần</a:t>
            </a:r>
            <a:r>
              <a:rPr lang="en-US" altLang="zh-CN" sz="4400" dirty="0" smtClean="0">
                <a:solidFill>
                  <a:srgbClr val="3E28E0"/>
                </a:solidFill>
                <a:latin typeface="Times New Roman" panose="02020603050405020304" pitchFamily="18" charset="0"/>
                <a:ea typeface="微软雅黑"/>
                <a:cs typeface="Times New Roman" panose="02020603050405020304" pitchFamily="18" charset="0"/>
                <a:sym typeface="微软雅黑"/>
              </a:rPr>
              <a:t> </a:t>
            </a:r>
            <a:r>
              <a:rPr lang="en-US" altLang="zh-CN" sz="4400" dirty="0" err="1" smtClean="0">
                <a:solidFill>
                  <a:srgbClr val="3E28E0"/>
                </a:solidFill>
                <a:latin typeface="Times New Roman" panose="02020603050405020304" pitchFamily="18" charset="0"/>
                <a:ea typeface="微软雅黑"/>
                <a:cs typeface="Times New Roman" panose="02020603050405020304" pitchFamily="18" charset="0"/>
                <a:sym typeface="微软雅黑"/>
              </a:rPr>
              <a:t>đạt</a:t>
            </a:r>
            <a:endParaRPr kumimoji="0" lang="zh-CN" altLang="en-US" sz="4400" b="0" i="0" u="none" strike="noStrike" kern="1200" cap="none" spc="0" normalizeH="0" baseline="0" noProof="0" dirty="0">
              <a:ln>
                <a:noFill/>
              </a:ln>
              <a:solidFill>
                <a:srgbClr val="3E28E0"/>
              </a:solidFill>
              <a:effectLst/>
              <a:uLnTx/>
              <a:uFillTx/>
              <a:latin typeface="Times New Roman" panose="02020603050405020304" pitchFamily="18" charset="0"/>
              <a:ea typeface="微软雅黑"/>
              <a:cs typeface="Times New Roman" panose="02020603050405020304" pitchFamily="18" charset="0"/>
              <a:sym typeface="微软雅黑"/>
            </a:endParaRPr>
          </a:p>
        </p:txBody>
      </p:sp>
      <p:sp>
        <p:nvSpPr>
          <p:cNvPr id="21" name="TextBox 20"/>
          <p:cNvSpPr txBox="1"/>
          <p:nvPr/>
        </p:nvSpPr>
        <p:spPr>
          <a:xfrm>
            <a:off x="804943" y="1385346"/>
            <a:ext cx="9704870" cy="3046988"/>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Học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sinh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được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trải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nghiệm</a:t>
            </a:r>
            <a:r>
              <a:rPr lang="en-US" sz="3200" dirty="0" smtClean="0">
                <a:latin typeface="Times New Roman" panose="02020603050405020304" pitchFamily="18" charset="0"/>
                <a:cs typeface="Times New Roman" panose="02020603050405020304" pitchFamily="18" charset="0"/>
              </a:rPr>
              <a:t>:</a:t>
            </a:r>
          </a:p>
          <a:p>
            <a:r>
              <a:rPr lang="en-US" sz="3200" dirty="0" smtClean="0">
                <a:latin typeface="Times New Roman" panose="02020603050405020304" pitchFamily="18" charset="0"/>
                <a:cs typeface="Times New Roman" panose="02020603050405020304" pitchFamily="18" charset="0"/>
              </a:rPr>
              <a:t> - </a:t>
            </a:r>
            <a:r>
              <a:rPr lang="en-US" sz="3200" dirty="0" err="1" smtClean="0">
                <a:latin typeface="Times New Roman" panose="02020603050405020304" pitchFamily="18" charset="0"/>
                <a:cs typeface="Times New Roman" panose="02020603050405020304" pitchFamily="18" charset="0"/>
              </a:rPr>
              <a:t>Thiết</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xếp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thẻ</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dưới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mỗi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rồi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thảo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luận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toán</a:t>
            </a:r>
            <a:r>
              <a:rPr lang="en-US" sz="3200" dirty="0">
                <a:latin typeface="Times New Roman" panose="02020603050405020304" pitchFamily="18" charset="0"/>
                <a:cs typeface="Times New Roman" panose="02020603050405020304" pitchFamily="18" charset="0"/>
              </a:rPr>
              <a:t>.</a:t>
            </a:r>
          </a:p>
          <a:p>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Thiết</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trò</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toán</a:t>
            </a:r>
            <a:r>
              <a:rPr lang="en-US" sz="3200" dirty="0">
                <a:latin typeface="Times New Roman" panose="02020603050405020304" pitchFamily="18" charset="0"/>
                <a:cs typeface="Times New Roman" panose="02020603050405020304" pitchFamily="18" charset="0"/>
              </a:rPr>
              <a:t> qua </a:t>
            </a:r>
            <a:r>
              <a:rPr lang="en-US" sz="3200" dirty="0" err="1">
                <a:latin typeface="Times New Roman" panose="02020603050405020304" pitchFamily="18" charset="0"/>
                <a:cs typeface="Times New Roman" panose="02020603050405020304" pitchFamily="18" charset="0"/>
              </a:rPr>
              <a:t>đó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năng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phạm</a:t>
            </a:r>
            <a:r>
              <a:rPr lang="en-US" sz="3200" dirty="0">
                <a:latin typeface="Times New Roman" panose="02020603050405020304" pitchFamily="18" charset="0"/>
                <a:cs typeface="Times New Roman" panose="02020603050405020304" pitchFamily="18" charset="0"/>
              </a:rPr>
              <a:t> vi 20</a:t>
            </a:r>
            <a:r>
              <a:rPr lang="en-US" sz="3200" dirty="0" smtClean="0">
                <a:latin typeface="Times New Roman" panose="02020603050405020304" pitchFamily="18" charset="0"/>
                <a:cs typeface="Times New Roman" panose="02020603050405020304" pitchFamily="18" charset="0"/>
              </a:rPr>
              <a:t>.</a:t>
            </a:r>
          </a:p>
          <a:p>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 - </a:t>
            </a:r>
            <a:r>
              <a:rPr lang="en-US" sz="3200" dirty="0" err="1" smtClean="0">
                <a:latin typeface="Times New Roman" panose="02020603050405020304" pitchFamily="18" charset="0"/>
                <a:cs typeface="Times New Roman" panose="02020603050405020304" pitchFamily="18" charset="0"/>
              </a:rPr>
              <a:t>Phát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triển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các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năng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lực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toán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học</a:t>
            </a:r>
            <a:r>
              <a:rPr lang="en-US" sz="3200"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5899199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1">
            <a:extLst>
              <a:ext uri="{FF2B5EF4-FFF2-40B4-BE49-F238E27FC236}">
                <a16:creationId xmlns="" xmlns:a16="http://schemas.microsoft.com/office/drawing/2014/main" id="{12C3A1E5-4CD9-4374-9F5D-2848BA39B830}"/>
              </a:ext>
            </a:extLst>
          </p:cNvPr>
          <p:cNvGrpSpPr/>
          <p:nvPr/>
        </p:nvGrpSpPr>
        <p:grpSpPr>
          <a:xfrm>
            <a:off x="-247997" y="505654"/>
            <a:ext cx="11441759" cy="5883467"/>
            <a:chOff x="341926" y="208486"/>
            <a:chExt cx="11441759" cy="5883467"/>
          </a:xfrm>
        </p:grpSpPr>
        <p:pic>
          <p:nvPicPr>
            <p:cNvPr id="14" name="134">
              <a:extLst>
                <a:ext uri="{FF2B5EF4-FFF2-40B4-BE49-F238E27FC236}">
                  <a16:creationId xmlns="" xmlns:a16="http://schemas.microsoft.com/office/drawing/2014/main" id="{077E52A1-5237-4CBD-B20A-9FC053D20AA0}"/>
                </a:ext>
              </a:extLst>
            </p:cNvPr>
            <p:cNvPicPr>
              <a:picLocks noChangeAspect="1"/>
            </p:cNvPicPr>
            <p:nvPr/>
          </p:nvPicPr>
          <p:blipFill>
            <a:blip r:embed="rId3"/>
            <a:stretch>
              <a:fillRect/>
            </a:stretch>
          </p:blipFill>
          <p:spPr>
            <a:xfrm>
              <a:off x="907478" y="208803"/>
              <a:ext cx="10876207" cy="5883150"/>
            </a:xfrm>
            <a:prstGeom prst="rect">
              <a:avLst/>
            </a:prstGeom>
          </p:spPr>
        </p:pic>
        <p:pic>
          <p:nvPicPr>
            <p:cNvPr id="15" name="135">
              <a:extLst>
                <a:ext uri="{FF2B5EF4-FFF2-40B4-BE49-F238E27FC236}">
                  <a16:creationId xmlns="" xmlns:a16="http://schemas.microsoft.com/office/drawing/2014/main" id="{929A8081-E46A-4FFE-BB3D-442299018C21}"/>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6" name="136">
              <a:extLst>
                <a:ext uri="{FF2B5EF4-FFF2-40B4-BE49-F238E27FC236}">
                  <a16:creationId xmlns="" xmlns:a16="http://schemas.microsoft.com/office/drawing/2014/main" id="{9879CD1A-0D35-4DA4-9870-1791005D5EF8}"/>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7" name="142">
              <a:extLst>
                <a:ext uri="{FF2B5EF4-FFF2-40B4-BE49-F238E27FC236}">
                  <a16:creationId xmlns="" xmlns:a16="http://schemas.microsoft.com/office/drawing/2014/main" id="{AF0DBF33-5133-4AF4-AAE5-FEB67BA03A22}"/>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8" name="137">
            <a:extLst>
              <a:ext uri="{FF2B5EF4-FFF2-40B4-BE49-F238E27FC236}">
                <a16:creationId xmlns="" xmlns:a16="http://schemas.microsoft.com/office/drawing/2014/main" id="{B1D20548-3C6E-4679-894C-D593E1D9558B}"/>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985555" y="565761"/>
            <a:ext cx="2208207" cy="792549"/>
          </a:xfrm>
          <a:prstGeom prst="rect">
            <a:avLst/>
          </a:prstGeom>
        </p:spPr>
      </p:pic>
      <p:pic>
        <p:nvPicPr>
          <p:cNvPr id="19" name="138">
            <a:extLst>
              <a:ext uri="{FF2B5EF4-FFF2-40B4-BE49-F238E27FC236}">
                <a16:creationId xmlns="" xmlns:a16="http://schemas.microsoft.com/office/drawing/2014/main" id="{3A941595-1255-41BF-829F-8446EA7295E0}"/>
              </a:ext>
            </a:extLst>
          </p:cNvPr>
          <p:cNvPicPr>
            <a:picLocks noChangeAspect="1"/>
          </p:cNvPicPr>
          <p:nvPr/>
        </p:nvPicPr>
        <p:blipFill>
          <a:blip r:embed="rId8"/>
          <a:stretch>
            <a:fillRect/>
          </a:stretch>
        </p:blipFill>
        <p:spPr>
          <a:xfrm>
            <a:off x="9052136" y="4705242"/>
            <a:ext cx="2316681" cy="1268078"/>
          </a:xfrm>
          <a:prstGeom prst="rect">
            <a:avLst/>
          </a:prstGeom>
        </p:spPr>
      </p:pic>
      <p:pic>
        <p:nvPicPr>
          <p:cNvPr id="20" name="139">
            <a:extLst>
              <a:ext uri="{FF2B5EF4-FFF2-40B4-BE49-F238E27FC236}">
                <a16:creationId xmlns="" xmlns:a16="http://schemas.microsoft.com/office/drawing/2014/main" id="{FC6C53D4-E518-4407-A903-31D48C646C49}"/>
              </a:ext>
            </a:extLst>
          </p:cNvPr>
          <p:cNvPicPr>
            <a:picLocks noChangeAspect="1"/>
          </p:cNvPicPr>
          <p:nvPr/>
        </p:nvPicPr>
        <p:blipFill>
          <a:blip r:embed="rId9"/>
          <a:stretch>
            <a:fillRect/>
          </a:stretch>
        </p:blipFill>
        <p:spPr>
          <a:xfrm>
            <a:off x="9377765" y="2132089"/>
            <a:ext cx="2523963" cy="2505673"/>
          </a:xfrm>
          <a:prstGeom prst="rect">
            <a:avLst/>
          </a:prstGeom>
        </p:spPr>
      </p:pic>
      <p:pic>
        <p:nvPicPr>
          <p:cNvPr id="22" name="141">
            <a:extLst>
              <a:ext uri="{FF2B5EF4-FFF2-40B4-BE49-F238E27FC236}">
                <a16:creationId xmlns="" xmlns:a16="http://schemas.microsoft.com/office/drawing/2014/main" id="{FDD3BB1E-71DB-418D-9CCD-4B202B382988}"/>
              </a:ext>
            </a:extLst>
          </p:cNvPr>
          <p:cNvPicPr>
            <a:picLocks noChangeAspect="1"/>
          </p:cNvPicPr>
          <p:nvPr/>
        </p:nvPicPr>
        <p:blipFill>
          <a:blip r:embed="rId10"/>
          <a:stretch>
            <a:fillRect/>
          </a:stretch>
        </p:blipFill>
        <p:spPr>
          <a:xfrm>
            <a:off x="9395784" y="1924966"/>
            <a:ext cx="871804" cy="865707"/>
          </a:xfrm>
          <a:prstGeom prst="rect">
            <a:avLst/>
          </a:prstGeom>
        </p:spPr>
      </p:pic>
      <p:pic>
        <p:nvPicPr>
          <p:cNvPr id="23" name="147">
            <a:extLst>
              <a:ext uri="{FF2B5EF4-FFF2-40B4-BE49-F238E27FC236}">
                <a16:creationId xmlns="" xmlns:a16="http://schemas.microsoft.com/office/drawing/2014/main" id="{10E6BA1D-2F0A-4B82-8B28-D856EBCFE467}"/>
              </a:ext>
            </a:extLst>
          </p:cNvPr>
          <p:cNvPicPr>
            <a:picLocks noChangeAspect="1"/>
          </p:cNvPicPr>
          <p:nvPr/>
        </p:nvPicPr>
        <p:blipFill>
          <a:blip r:embed="rId11"/>
          <a:stretch>
            <a:fillRect/>
          </a:stretch>
        </p:blipFill>
        <p:spPr>
          <a:xfrm>
            <a:off x="2715899" y="1826649"/>
            <a:ext cx="457240" cy="481626"/>
          </a:xfrm>
          <a:prstGeom prst="rect">
            <a:avLst/>
          </a:prstGeom>
        </p:spPr>
      </p:pic>
      <p:pic>
        <p:nvPicPr>
          <p:cNvPr id="24" name="148">
            <a:extLst>
              <a:ext uri="{FF2B5EF4-FFF2-40B4-BE49-F238E27FC236}">
                <a16:creationId xmlns="" xmlns:a16="http://schemas.microsoft.com/office/drawing/2014/main" id="{693EB7BD-6DD5-48F7-9313-A02A504C8BAB}"/>
              </a:ext>
            </a:extLst>
          </p:cNvPr>
          <p:cNvPicPr>
            <a:picLocks noChangeAspect="1"/>
          </p:cNvPicPr>
          <p:nvPr/>
        </p:nvPicPr>
        <p:blipFill>
          <a:blip r:embed="rId12"/>
          <a:stretch>
            <a:fillRect/>
          </a:stretch>
        </p:blipFill>
        <p:spPr>
          <a:xfrm>
            <a:off x="2435146" y="2363646"/>
            <a:ext cx="1030313" cy="1024217"/>
          </a:xfrm>
          <a:prstGeom prst="rect">
            <a:avLst/>
          </a:prstGeom>
        </p:spPr>
      </p:pic>
      <p:pic>
        <p:nvPicPr>
          <p:cNvPr id="25" name="143">
            <a:extLst>
              <a:ext uri="{FF2B5EF4-FFF2-40B4-BE49-F238E27FC236}">
                <a16:creationId xmlns="" xmlns:a16="http://schemas.microsoft.com/office/drawing/2014/main" id="{30300982-5E8F-4BCF-AF90-200D63E72223}"/>
              </a:ext>
            </a:extLst>
          </p:cNvPr>
          <p:cNvPicPr>
            <a:picLocks noChangeAspect="1"/>
          </p:cNvPicPr>
          <p:nvPr/>
        </p:nvPicPr>
        <p:blipFill>
          <a:blip r:embed="rId13"/>
          <a:stretch>
            <a:fillRect/>
          </a:stretch>
        </p:blipFill>
        <p:spPr>
          <a:xfrm>
            <a:off x="4160684" y="554436"/>
            <a:ext cx="896190" cy="1012024"/>
          </a:xfrm>
          <a:prstGeom prst="rect">
            <a:avLst/>
          </a:prstGeom>
        </p:spPr>
      </p:pic>
      <p:pic>
        <p:nvPicPr>
          <p:cNvPr id="26" name="146">
            <a:extLst>
              <a:ext uri="{FF2B5EF4-FFF2-40B4-BE49-F238E27FC236}">
                <a16:creationId xmlns="" xmlns:a16="http://schemas.microsoft.com/office/drawing/2014/main" id="{9270ECDF-DFA2-4EDB-827B-B84F84788AFF}"/>
              </a:ext>
            </a:extLst>
          </p:cNvPr>
          <p:cNvPicPr>
            <a:picLocks noChangeAspect="1"/>
          </p:cNvPicPr>
          <p:nvPr/>
        </p:nvPicPr>
        <p:blipFill>
          <a:blip r:embed="rId14"/>
          <a:stretch>
            <a:fillRect/>
          </a:stretch>
        </p:blipFill>
        <p:spPr>
          <a:xfrm>
            <a:off x="5188076" y="505654"/>
            <a:ext cx="969348" cy="1091279"/>
          </a:xfrm>
          <a:prstGeom prst="rect">
            <a:avLst/>
          </a:prstGeom>
        </p:spPr>
      </p:pic>
      <p:pic>
        <p:nvPicPr>
          <p:cNvPr id="27" name="145">
            <a:extLst>
              <a:ext uri="{FF2B5EF4-FFF2-40B4-BE49-F238E27FC236}">
                <a16:creationId xmlns="" xmlns:a16="http://schemas.microsoft.com/office/drawing/2014/main" id="{FF23D3F9-D0B1-4C1A-A8E7-83DCBFA6F045}"/>
              </a:ext>
            </a:extLst>
          </p:cNvPr>
          <p:cNvPicPr>
            <a:picLocks noChangeAspect="1"/>
          </p:cNvPicPr>
          <p:nvPr/>
        </p:nvPicPr>
        <p:blipFill>
          <a:blip r:embed="rId15"/>
          <a:stretch>
            <a:fillRect/>
          </a:stretch>
        </p:blipFill>
        <p:spPr>
          <a:xfrm>
            <a:off x="6328553" y="632953"/>
            <a:ext cx="768163" cy="883997"/>
          </a:xfrm>
          <a:prstGeom prst="rect">
            <a:avLst/>
          </a:prstGeom>
        </p:spPr>
      </p:pic>
      <p:pic>
        <p:nvPicPr>
          <p:cNvPr id="28" name="144">
            <a:extLst>
              <a:ext uri="{FF2B5EF4-FFF2-40B4-BE49-F238E27FC236}">
                <a16:creationId xmlns="" xmlns:a16="http://schemas.microsoft.com/office/drawing/2014/main" id="{5CBE300A-EA79-4AD7-8708-256F5C4B293E}"/>
              </a:ext>
            </a:extLst>
          </p:cNvPr>
          <p:cNvPicPr>
            <a:picLocks noChangeAspect="1"/>
          </p:cNvPicPr>
          <p:nvPr/>
        </p:nvPicPr>
        <p:blipFill>
          <a:blip r:embed="rId16"/>
          <a:stretch>
            <a:fillRect/>
          </a:stretch>
        </p:blipFill>
        <p:spPr>
          <a:xfrm>
            <a:off x="7390792" y="608178"/>
            <a:ext cx="768163" cy="890093"/>
          </a:xfrm>
          <a:prstGeom prst="rect">
            <a:avLst/>
          </a:prstGeom>
        </p:spPr>
      </p:pic>
      <p:pic>
        <p:nvPicPr>
          <p:cNvPr id="29" name="149">
            <a:extLst>
              <a:ext uri="{FF2B5EF4-FFF2-40B4-BE49-F238E27FC236}">
                <a16:creationId xmlns="" xmlns:a16="http://schemas.microsoft.com/office/drawing/2014/main" id="{D29A04D4-7147-4E12-81F2-D90C4D380B30}"/>
              </a:ext>
            </a:extLst>
          </p:cNvPr>
          <p:cNvPicPr>
            <a:picLocks noChangeAspect="1"/>
          </p:cNvPicPr>
          <p:nvPr/>
        </p:nvPicPr>
        <p:blipFill rotWithShape="1">
          <a:blip r:embed="rId17" cstate="screen">
            <a:extLst>
              <a:ext uri="{28A0092B-C50C-407E-A947-70E740481C1C}">
                <a14:useLocalDpi xmlns:a14="http://schemas.microsoft.com/office/drawing/2010/main"/>
              </a:ext>
            </a:extLst>
          </a:blip>
          <a:srcRect t="-10904" r="-11007"/>
          <a:stretch/>
        </p:blipFill>
        <p:spPr>
          <a:xfrm>
            <a:off x="1798063" y="817084"/>
            <a:ext cx="1219200" cy="578451"/>
          </a:xfrm>
          <a:prstGeom prst="rect">
            <a:avLst/>
          </a:prstGeom>
        </p:spPr>
      </p:pic>
      <p:pic>
        <p:nvPicPr>
          <p:cNvPr id="30" name="3">
            <a:extLst>
              <a:ext uri="{FF2B5EF4-FFF2-40B4-BE49-F238E27FC236}">
                <a16:creationId xmlns="" xmlns:a16="http://schemas.microsoft.com/office/drawing/2014/main" id="{31A6850E-8354-454B-A391-212694574148}"/>
              </a:ext>
            </a:extLst>
          </p:cNvPr>
          <p:cNvPicPr>
            <a:picLocks noChangeAspect="1"/>
          </p:cNvPicPr>
          <p:nvPr/>
        </p:nvPicPr>
        <p:blipFill rotWithShape="1">
          <a:blip r:embed="rId18" cstate="email">
            <a:extLst>
              <a:ext uri="{28A0092B-C50C-407E-A947-70E740481C1C}">
                <a14:useLocalDpi xmlns:a14="http://schemas.microsoft.com/office/drawing/2010/main"/>
              </a:ext>
            </a:extLst>
          </a:blip>
          <a:srcRect/>
          <a:stretch/>
        </p:blipFill>
        <p:spPr>
          <a:xfrm rot="16200000">
            <a:off x="5919850" y="-1153456"/>
            <a:ext cx="352299" cy="5802530"/>
          </a:xfrm>
          <a:prstGeom prst="rect">
            <a:avLst/>
          </a:prstGeom>
        </p:spPr>
      </p:pic>
      <p:pic>
        <p:nvPicPr>
          <p:cNvPr id="34" name="1">
            <a:extLst>
              <a:ext uri="{FF2B5EF4-FFF2-40B4-BE49-F238E27FC236}">
                <a16:creationId xmlns="" xmlns:a16="http://schemas.microsoft.com/office/drawing/2014/main" id="{CB329D35-9D3D-4FCC-B9F1-BF064D3C5FD1}"/>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flipH="1">
            <a:off x="-1" y="-1"/>
            <a:ext cx="2889009" cy="1758721"/>
          </a:xfrm>
          <a:prstGeom prst="rect">
            <a:avLst/>
          </a:prstGeom>
        </p:spPr>
      </p:pic>
      <p:pic>
        <p:nvPicPr>
          <p:cNvPr id="5" name="4">
            <a:extLst>
              <a:ext uri="{FF2B5EF4-FFF2-40B4-BE49-F238E27FC236}">
                <a16:creationId xmlns="" xmlns:a16="http://schemas.microsoft.com/office/drawing/2014/main" id="{1E276810-0DD4-4CB8-A5E9-27602BA1DBDF}"/>
              </a:ext>
            </a:extLst>
          </p:cNvPr>
          <p:cNvPicPr>
            <a:picLocks noChangeAspect="1"/>
          </p:cNvPicPr>
          <p:nvPr/>
        </p:nvPicPr>
        <p:blipFill rotWithShape="1">
          <a:blip r:embed="rId18" cstate="email">
            <a:extLst>
              <a:ext uri="{28A0092B-C50C-407E-A947-70E740481C1C}">
                <a14:useLocalDpi xmlns:a14="http://schemas.microsoft.com/office/drawing/2010/main"/>
              </a:ext>
            </a:extLst>
          </a:blip>
          <a:srcRect/>
          <a:stretch/>
        </p:blipFill>
        <p:spPr>
          <a:xfrm rot="5400000" flipV="1">
            <a:off x="5989586" y="1527441"/>
            <a:ext cx="352299" cy="5802531"/>
          </a:xfrm>
          <a:prstGeom prst="rect">
            <a:avLst/>
          </a:prstGeom>
        </p:spPr>
      </p:pic>
      <p:sp>
        <p:nvSpPr>
          <p:cNvPr id="8" name="39">
            <a:extLst>
              <a:ext uri="{FF2B5EF4-FFF2-40B4-BE49-F238E27FC236}">
                <a16:creationId xmlns="" xmlns:a16="http://schemas.microsoft.com/office/drawing/2014/main" id="{053EA615-0AE2-47A6-A802-6B92DD9EB92E}"/>
              </a:ext>
            </a:extLst>
          </p:cNvPr>
          <p:cNvSpPr txBox="1"/>
          <p:nvPr/>
        </p:nvSpPr>
        <p:spPr>
          <a:xfrm flipH="1">
            <a:off x="3041583" y="2362965"/>
            <a:ext cx="6545572" cy="1423457"/>
          </a:xfrm>
          <a:prstGeom prst="rect">
            <a:avLst/>
          </a:prstGeom>
          <a:noFill/>
        </p:spPr>
        <p:txBody>
          <a:bodyPr wrap="square" lIns="68571" tIns="34285" rIns="68571" bIns="34285"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800" b="0" i="0" u="none" strike="noStrike" kern="1200" cap="none" spc="0" normalizeH="0" baseline="0" noProof="0" smtClean="0">
                <a:ln>
                  <a:noFill/>
                </a:ln>
                <a:solidFill>
                  <a:srgbClr val="FF0000"/>
                </a:solidFill>
                <a:effectLst/>
                <a:uLnTx/>
                <a:uFillTx/>
                <a:latin typeface="Times New Roman" panose="02020603050405020304" pitchFamily="18" charset="0"/>
                <a:ea typeface="微软雅黑"/>
                <a:cs typeface="Times New Roman" panose="02020603050405020304" pitchFamily="18" charset="0"/>
                <a:sym typeface="微软雅黑"/>
              </a:rPr>
              <a:t>Thực</a:t>
            </a:r>
            <a:r>
              <a:rPr kumimoji="0" lang="en-US" altLang="zh-CN" sz="8800" b="0" i="0" u="none" strike="noStrike" kern="1200" cap="none" spc="0" normalizeH="0" noProof="0" smtClean="0">
                <a:ln>
                  <a:noFill/>
                </a:ln>
                <a:solidFill>
                  <a:srgbClr val="FF0000"/>
                </a:solidFill>
                <a:effectLst/>
                <a:uLnTx/>
                <a:uFillTx/>
                <a:latin typeface="Times New Roman" panose="02020603050405020304" pitchFamily="18" charset="0"/>
                <a:ea typeface="微软雅黑"/>
                <a:cs typeface="Times New Roman" panose="02020603050405020304" pitchFamily="18" charset="0"/>
                <a:sym typeface="微软雅黑"/>
              </a:rPr>
              <a:t> hành</a:t>
            </a:r>
            <a:endParaRPr kumimoji="0" lang="zh-CN" altLang="en-US" sz="8800" b="0"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sym typeface="微软雅黑"/>
            </a:endParaRPr>
          </a:p>
        </p:txBody>
      </p:sp>
    </p:spTree>
    <p:extLst>
      <p:ext uri="{BB962C8B-B14F-4D97-AF65-F5344CB8AC3E}">
        <p14:creationId xmlns:p14="http://schemas.microsoft.com/office/powerpoint/2010/main" val="31689267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1999" cy="6857999"/>
          </a:xfrm>
          <a:prstGeom prst="rect">
            <a:avLst/>
          </a:prstGeom>
        </p:spPr>
      </p:pic>
      <p:sp>
        <p:nvSpPr>
          <p:cNvPr id="3" name="TextBox 2"/>
          <p:cNvSpPr txBox="1"/>
          <p:nvPr/>
        </p:nvSpPr>
        <p:spPr>
          <a:xfrm>
            <a:off x="4845378" y="4661586"/>
            <a:ext cx="518473" cy="523220"/>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800" dirty="0">
                <a:solidFill>
                  <a:srgbClr val="0000FF"/>
                </a:solidFill>
                <a:latin typeface="Arial" panose="020B0604020202020204" pitchFamily="34" charset="0"/>
                <a:cs typeface="Arial" panose="020B0604020202020204" pitchFamily="34" charset="0"/>
              </a:rPr>
              <a:t>3</a:t>
            </a:r>
          </a:p>
        </p:txBody>
      </p:sp>
      <p:sp>
        <p:nvSpPr>
          <p:cNvPr id="10" name="TextBox 9"/>
          <p:cNvSpPr txBox="1"/>
          <p:nvPr/>
        </p:nvSpPr>
        <p:spPr>
          <a:xfrm>
            <a:off x="6392945" y="4711061"/>
            <a:ext cx="518473" cy="523220"/>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800" dirty="0">
                <a:solidFill>
                  <a:srgbClr val="0000FF"/>
                </a:solidFill>
                <a:latin typeface="Arial" panose="020B0604020202020204" pitchFamily="34" charset="0"/>
                <a:cs typeface="Arial" panose="020B0604020202020204" pitchFamily="34" charset="0"/>
              </a:rPr>
              <a:t>6</a:t>
            </a:r>
          </a:p>
        </p:txBody>
      </p:sp>
      <p:sp>
        <p:nvSpPr>
          <p:cNvPr id="15" name="TextBox 14"/>
          <p:cNvSpPr txBox="1"/>
          <p:nvPr/>
        </p:nvSpPr>
        <p:spPr>
          <a:xfrm>
            <a:off x="7495095" y="4711061"/>
            <a:ext cx="518473" cy="523220"/>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800" dirty="0">
                <a:solidFill>
                  <a:srgbClr val="0000FF"/>
                </a:solidFill>
                <a:latin typeface="Arial" panose="020B0604020202020204" pitchFamily="34" charset="0"/>
                <a:cs typeface="Arial" panose="020B0604020202020204" pitchFamily="34" charset="0"/>
              </a:rPr>
              <a:t>8</a:t>
            </a:r>
          </a:p>
        </p:txBody>
      </p:sp>
      <p:cxnSp>
        <p:nvCxnSpPr>
          <p:cNvPr id="5" name="Straight Connector 4"/>
          <p:cNvCxnSpPr/>
          <p:nvPr/>
        </p:nvCxnSpPr>
        <p:spPr>
          <a:xfrm flipV="1">
            <a:off x="896293" y="769545"/>
            <a:ext cx="8781861" cy="905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869388" y="1274370"/>
            <a:ext cx="6198162" cy="905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9820275" y="778598"/>
            <a:ext cx="2276475" cy="2753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013568" y="4714018"/>
            <a:ext cx="518473" cy="523220"/>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800" dirty="0">
                <a:solidFill>
                  <a:srgbClr val="0000FF"/>
                </a:solidFill>
                <a:latin typeface="Arial" panose="020B0604020202020204" pitchFamily="34" charset="0"/>
                <a:cs typeface="Arial" panose="020B0604020202020204" pitchFamily="34" charset="0"/>
              </a:rPr>
              <a:t>9</a:t>
            </a:r>
          </a:p>
        </p:txBody>
      </p:sp>
      <p:sp>
        <p:nvSpPr>
          <p:cNvPr id="12" name="TextBox 11"/>
          <p:cNvSpPr txBox="1"/>
          <p:nvPr/>
        </p:nvSpPr>
        <p:spPr>
          <a:xfrm>
            <a:off x="8532041" y="4711061"/>
            <a:ext cx="684387" cy="523220"/>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800" smtClean="0">
                <a:solidFill>
                  <a:srgbClr val="0000FF"/>
                </a:solidFill>
                <a:latin typeface="Arial" panose="020B0604020202020204" pitchFamily="34" charset="0"/>
                <a:cs typeface="Arial" panose="020B0604020202020204" pitchFamily="34" charset="0"/>
              </a:rPr>
              <a:t>10</a:t>
            </a:r>
            <a:endParaRPr lang="en-US" sz="2800" dirty="0">
              <a:solidFill>
                <a:srgbClr val="0000FF"/>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5" grpId="0" animBg="1"/>
      <p:bldP spid="9"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rotWithShape="1">
          <a:blip r:embed="rId2">
            <a:extLst>
              <a:ext uri="{28A0092B-C50C-407E-A947-70E740481C1C}">
                <a14:useLocalDpi xmlns:a14="http://schemas.microsoft.com/office/drawing/2010/main" val="0"/>
              </a:ext>
            </a:extLst>
          </a:blip>
          <a:srcRect t="2980"/>
          <a:stretch/>
        </p:blipFill>
        <p:spPr>
          <a:xfrm>
            <a:off x="240631" y="490889"/>
            <a:ext cx="11566412" cy="6251608"/>
          </a:xfrm>
          <a:prstGeom prst="rect">
            <a:avLst/>
          </a:prstGeom>
        </p:spPr>
      </p:pic>
      <p:sp>
        <p:nvSpPr>
          <p:cNvPr id="3" name="Rounded Rectangle 2"/>
          <p:cNvSpPr/>
          <p:nvPr/>
        </p:nvSpPr>
        <p:spPr>
          <a:xfrm>
            <a:off x="866775" y="228600"/>
            <a:ext cx="3667125" cy="23050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Rounded Rectangle 3"/>
          <p:cNvSpPr/>
          <p:nvPr/>
        </p:nvSpPr>
        <p:spPr>
          <a:xfrm>
            <a:off x="7553325" y="228600"/>
            <a:ext cx="3667125" cy="23050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TextBox 4"/>
          <p:cNvSpPr txBox="1"/>
          <p:nvPr/>
        </p:nvSpPr>
        <p:spPr>
          <a:xfrm>
            <a:off x="2210764" y="5253331"/>
            <a:ext cx="6971395" cy="954107"/>
          </a:xfrm>
          <a:prstGeom prst="rect">
            <a:avLst/>
          </a:prstGeom>
          <a:solidFill>
            <a:schemeClr val="accent2">
              <a:lumMod val="60000"/>
              <a:lumOff val="40000"/>
            </a:schemeClr>
          </a:solidFill>
        </p:spPr>
        <p:txBody>
          <a:bodyPr wrap="square" rtlCol="0">
            <a:spAutoFit/>
          </a:bodyPr>
          <a:lstStyle/>
          <a:p>
            <a:pPr algn="ctr"/>
            <a:r>
              <a:rPr lang="en-US" sz="2800" dirty="0" smtClean="0">
                <a:latin typeface="Arial" panose="020B0604020202020204" pitchFamily="34" charset="0"/>
                <a:cs typeface="Arial" panose="020B0604020202020204" pitchFamily="34" charset="0"/>
              </a:rPr>
              <a:t>Theo </a:t>
            </a:r>
            <a:r>
              <a:rPr lang="en-US" sz="2800" dirty="0" err="1" smtClean="0">
                <a:latin typeface="Arial" panose="020B0604020202020204" pitchFamily="34" charset="0"/>
                <a:cs typeface="Arial" panose="020B0604020202020204" pitchFamily="34" charset="0"/>
              </a:rPr>
              <a:t>bạn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sử</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dụng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tia</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số</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trong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học</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toán</a:t>
            </a:r>
            <a:r>
              <a:rPr lang="en-US" sz="2800" dirty="0" smtClean="0">
                <a:latin typeface="Arial" panose="020B0604020202020204" pitchFamily="34" charset="0"/>
                <a:cs typeface="Arial" panose="020B0604020202020204" pitchFamily="34" charset="0"/>
              </a:rPr>
              <a:t> </a:t>
            </a:r>
          </a:p>
          <a:p>
            <a:pPr algn="ctr"/>
            <a:r>
              <a:rPr lang="en-US" sz="2800" dirty="0" err="1" smtClean="0">
                <a:latin typeface="Arial" panose="020B0604020202020204" pitchFamily="34" charset="0"/>
                <a:cs typeface="Arial" panose="020B0604020202020204" pitchFamily="34" charset="0"/>
              </a:rPr>
              <a:t>có</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những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ích</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lợi</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gì</a:t>
            </a:r>
            <a:r>
              <a:rPr lang="en-US" sz="2800" dirty="0" smtClean="0">
                <a:latin typeface="Arial" panose="020B060402020202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grpId="0" nodeType="clickEffect">
                                  <p:stCondLst>
                                    <p:cond delay="0"/>
                                  </p:stCondLst>
                                  <p:childTnLst>
                                    <p:animEffect transition="out" filter="circle(out)">
                                      <p:cBhvr>
                                        <p:cTn id="11" dur="2000"/>
                                        <p:tgtEl>
                                          <p:spTgt spid="3"/>
                                        </p:tgtEl>
                                      </p:cBhvr>
                                    </p:animEffect>
                                    <p:set>
                                      <p:cBhvr>
                                        <p:cTn id="12" dur="1" fill="hold">
                                          <p:stCondLst>
                                            <p:cond delay="19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 presetClass="exit" presetSubtype="32" fill="hold" grpId="0" nodeType="clickEffect">
                                  <p:stCondLst>
                                    <p:cond delay="0"/>
                                  </p:stCondLst>
                                  <p:childTnLst>
                                    <p:animEffect transition="out" filter="circle(out)">
                                      <p:cBhvr>
                                        <p:cTn id="16" dur="2000"/>
                                        <p:tgtEl>
                                          <p:spTgt spid="4"/>
                                        </p:tgtEl>
                                      </p:cBhvr>
                                    </p:animEffect>
                                    <p:set>
                                      <p:cBhvr>
                                        <p:cTn id="17"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3143" y="654518"/>
            <a:ext cx="12188857" cy="1545996"/>
          </a:xfrm>
          <a:prstGeom prst="rect">
            <a:avLst/>
          </a:prstGeom>
        </p:spPr>
      </p:pic>
      <p:pic>
        <p:nvPicPr>
          <p:cNvPr id="3" name="Picture 2" descr="A picture containing clipart, doll, toy&#10;&#10;Description automatically generated">
            <a:extLst>
              <a:ext uri="{FF2B5EF4-FFF2-40B4-BE49-F238E27FC236}">
                <a16:creationId xmlns="" xmlns:a16="http://schemas.microsoft.com/office/drawing/2014/main" id="{9AEE8D99-2F70-4757-BA1D-BC8FDAAB27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4144">
            <a:off x="1592614" y="4287519"/>
            <a:ext cx="7495479" cy="2508103"/>
          </a:xfrm>
          <a:prstGeom prst="rect">
            <a:avLst/>
          </a:prstGeom>
        </p:spPr>
      </p:pic>
      <p:sp>
        <p:nvSpPr>
          <p:cNvPr id="4" name="TextBox 3"/>
          <p:cNvSpPr txBox="1"/>
          <p:nvPr/>
        </p:nvSpPr>
        <p:spPr>
          <a:xfrm>
            <a:off x="2341393" y="2466250"/>
            <a:ext cx="7416562" cy="1323439"/>
          </a:xfrm>
          <a:prstGeom prst="rect">
            <a:avLst/>
          </a:prstGeom>
          <a:solidFill>
            <a:schemeClr val="accent2">
              <a:lumMod val="60000"/>
              <a:lumOff val="40000"/>
            </a:schemeClr>
          </a:solidFill>
        </p:spPr>
        <p:txBody>
          <a:bodyPr wrap="square" rtlCol="0">
            <a:spAutoFit/>
          </a:bodyPr>
          <a:lstStyle/>
          <a:p>
            <a:pPr algn="ct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bạn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cùng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suy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nghĩ</a:t>
            </a:r>
            <a:r>
              <a:rPr lang="en-US" sz="4000" dirty="0" smtClean="0">
                <a:latin typeface="Arial" panose="020B0604020202020204" pitchFamily="34" charset="0"/>
                <a:cs typeface="Arial" panose="020B0604020202020204" pitchFamily="34" charset="0"/>
              </a:rPr>
              <a:t> </a:t>
            </a:r>
          </a:p>
          <a:p>
            <a:pPr algn="ctr"/>
            <a:r>
              <a:rPr lang="en-US" sz="4000" dirty="0" err="1" smtClean="0">
                <a:latin typeface="Arial" panose="020B0604020202020204" pitchFamily="34" charset="0"/>
                <a:cs typeface="Arial" panose="020B0604020202020204" pitchFamily="34" charset="0"/>
              </a:rPr>
              <a:t>tìm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trò</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chơi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nào</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chemeClr val="accent6">
              <a:lumMod val="20000"/>
              <a:lumOff val="8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8" name="Picture 7"/>
          <p:cNvPicPr>
            <a:picLocks noChangeAspect="1"/>
          </p:cNvPicPr>
          <p:nvPr/>
        </p:nvPicPr>
        <p:blipFill>
          <a:blip r:embed="rId2">
            <a:clrChange>
              <a:clrFrom>
                <a:srgbClr val="FFFFFF"/>
              </a:clrFrom>
              <a:clrTo>
                <a:srgbClr val="FFFFFF">
                  <a:alpha val="0"/>
                </a:srgbClr>
              </a:clrTo>
            </a:clrChange>
          </a:blip>
          <a:stretch>
            <a:fillRect/>
          </a:stretch>
        </p:blipFill>
        <p:spPr>
          <a:xfrm>
            <a:off x="0" y="3927709"/>
            <a:ext cx="12192000" cy="2925732"/>
          </a:xfrm>
          <a:prstGeom prst="rect">
            <a:avLst/>
          </a:prstGeom>
        </p:spPr>
      </p:pic>
      <p:grpSp>
        <p:nvGrpSpPr>
          <p:cNvPr id="16" name="Group 15"/>
          <p:cNvGrpSpPr/>
          <p:nvPr/>
        </p:nvGrpSpPr>
        <p:grpSpPr>
          <a:xfrm>
            <a:off x="187614" y="3938540"/>
            <a:ext cx="2524125" cy="2844378"/>
            <a:chOff x="7944501" y="3736194"/>
            <a:chExt cx="2524125" cy="2844378"/>
          </a:xfrm>
        </p:grpSpPr>
        <p:pic>
          <p:nvPicPr>
            <p:cNvPr id="17" name="Picture 10" descr="Giỏ Oval Nâu"/>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44501" y="4265997"/>
              <a:ext cx="2524125" cy="2314575"/>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8864480" y="3736194"/>
              <a:ext cx="664143"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3600" b="1" dirty="0" smtClean="0">
                  <a:solidFill>
                    <a:srgbClr val="002060"/>
                  </a:solidFill>
                  <a:latin typeface="Times New Roman" panose="02020603050405020304" pitchFamily="18" charset="0"/>
                  <a:cs typeface="Times New Roman" panose="02020603050405020304" pitchFamily="18" charset="0"/>
                </a:rPr>
                <a:t>11</a:t>
              </a:r>
              <a:endParaRPr lang="en-US" sz="3600" b="1" dirty="0">
                <a:solidFill>
                  <a:srgbClr val="002060"/>
                </a:solidFill>
                <a:latin typeface="Times New Roman" panose="02020603050405020304" pitchFamily="18" charset="0"/>
                <a:cs typeface="Times New Roman" panose="02020603050405020304" pitchFamily="18" charset="0"/>
              </a:endParaRPr>
            </a:p>
          </p:txBody>
        </p:sp>
      </p:grpSp>
      <p:grpSp>
        <p:nvGrpSpPr>
          <p:cNvPr id="7" name="Group 6"/>
          <p:cNvGrpSpPr/>
          <p:nvPr/>
        </p:nvGrpSpPr>
        <p:grpSpPr>
          <a:xfrm>
            <a:off x="7899970" y="4085509"/>
            <a:ext cx="2524125" cy="2788434"/>
            <a:chOff x="7944501" y="3792138"/>
            <a:chExt cx="2524125" cy="2788434"/>
          </a:xfrm>
        </p:grpSpPr>
        <p:pic>
          <p:nvPicPr>
            <p:cNvPr id="1034" name="Picture 10" descr="Giỏ Oval Nâu"/>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44501" y="4265997"/>
              <a:ext cx="2524125" cy="23145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892852" y="3792138"/>
              <a:ext cx="664143"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3600" b="1" dirty="0" smtClean="0">
                  <a:solidFill>
                    <a:srgbClr val="002060"/>
                  </a:solidFill>
                  <a:latin typeface="Times New Roman" panose="02020603050405020304" pitchFamily="18" charset="0"/>
                  <a:cs typeface="Times New Roman" panose="02020603050405020304" pitchFamily="18" charset="0"/>
                </a:rPr>
                <a:t>7</a:t>
              </a:r>
              <a:endParaRPr lang="en-US" sz="3600" b="1" dirty="0">
                <a:solidFill>
                  <a:srgbClr val="002060"/>
                </a:solidFill>
                <a:latin typeface="Times New Roman" panose="02020603050405020304" pitchFamily="18" charset="0"/>
                <a:cs typeface="Times New Roman" panose="02020603050405020304" pitchFamily="18" charset="0"/>
              </a:endParaRPr>
            </a:p>
          </p:txBody>
        </p:sp>
      </p:grpSp>
      <p:pic>
        <p:nvPicPr>
          <p:cNvPr id="1030" name="Picture 6" descr="Cây Xanh (Liên hệ) – Dịch Vụ Cây Cảnh Hà Ba Trận Thủ Đức"/>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96524" y="375385"/>
            <a:ext cx="5230856" cy="72381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42772" y="-32590"/>
            <a:ext cx="10508081" cy="1150572"/>
          </a:xfrm>
          <a:solidFill>
            <a:schemeClr val="accent4">
              <a:lumMod val="60000"/>
              <a:lumOff val="40000"/>
            </a:schemeClr>
          </a:solidFill>
        </p:spPr>
        <p:txBody>
          <a:bodyPr>
            <a:normAutofit/>
          </a:bodyPr>
          <a:lstStyle/>
          <a:p>
            <a:pPr algn="ctr"/>
            <a:r>
              <a:rPr lang="en-US" sz="4000" dirty="0" err="1" smtClean="0">
                <a:solidFill>
                  <a:srgbClr val="0000FF"/>
                </a:solidFill>
                <a:latin typeface="Times New Roman" panose="02020603050405020304" pitchFamily="18" charset="0"/>
                <a:cs typeface="Times New Roman" panose="02020603050405020304" pitchFamily="18" charset="0"/>
              </a:rPr>
              <a:t>Trò</a:t>
            </a:r>
            <a:r>
              <a:rPr lang="en-US" sz="4000" dirty="0" smtClean="0">
                <a:solidFill>
                  <a:srgbClr val="0000FF"/>
                </a:solidFill>
                <a:latin typeface="Times New Roman" panose="02020603050405020304" pitchFamily="18" charset="0"/>
                <a:cs typeface="Times New Roman" panose="02020603050405020304" pitchFamily="18" charset="0"/>
              </a:rPr>
              <a:t> </a:t>
            </a:r>
            <a:r>
              <a:rPr lang="en-US" sz="4000" dirty="0" err="1" smtClean="0">
                <a:solidFill>
                  <a:srgbClr val="0000FF"/>
                </a:solidFill>
                <a:latin typeface="Times New Roman" panose="02020603050405020304" pitchFamily="18" charset="0"/>
                <a:cs typeface="Times New Roman" panose="02020603050405020304" pitchFamily="18" charset="0"/>
              </a:rPr>
              <a:t>chơi</a:t>
            </a:r>
            <a:r>
              <a:rPr lang="en-US" sz="4000" dirty="0" smtClean="0">
                <a:solidFill>
                  <a:srgbClr val="0000FF"/>
                </a:solidFill>
                <a:latin typeface="Times New Roman" panose="02020603050405020304" pitchFamily="18" charset="0"/>
                <a:cs typeface="Times New Roman" panose="02020603050405020304" pitchFamily="18" charset="0"/>
              </a:rPr>
              <a:t> </a:t>
            </a:r>
            <a:r>
              <a:rPr lang="en-US" sz="4000" dirty="0" err="1" smtClean="0">
                <a:solidFill>
                  <a:srgbClr val="0000FF"/>
                </a:solidFill>
                <a:latin typeface="Times New Roman" panose="02020603050405020304" pitchFamily="18" charset="0"/>
                <a:cs typeface="Times New Roman" panose="02020603050405020304" pitchFamily="18" charset="0"/>
              </a:rPr>
              <a:t>hái</a:t>
            </a:r>
            <a:r>
              <a:rPr lang="en-US" sz="4000" dirty="0" smtClean="0">
                <a:solidFill>
                  <a:srgbClr val="0000FF"/>
                </a:solidFill>
                <a:latin typeface="Times New Roman" panose="02020603050405020304" pitchFamily="18" charset="0"/>
                <a:cs typeface="Times New Roman" panose="02020603050405020304" pitchFamily="18" charset="0"/>
              </a:rPr>
              <a:t> </a:t>
            </a:r>
            <a:r>
              <a:rPr lang="en-US" sz="4000" dirty="0" err="1" smtClean="0">
                <a:solidFill>
                  <a:srgbClr val="0000FF"/>
                </a:solidFill>
                <a:latin typeface="Times New Roman" panose="02020603050405020304" pitchFamily="18" charset="0"/>
                <a:cs typeface="Times New Roman" panose="02020603050405020304" pitchFamily="18" charset="0"/>
              </a:rPr>
              <a:t>táo</a:t>
            </a:r>
            <a:r>
              <a:rPr lang="en-US" sz="4000" dirty="0" smtClean="0">
                <a:solidFill>
                  <a:srgbClr val="0000FF"/>
                </a:solidFill>
                <a:latin typeface="Times New Roman" panose="02020603050405020304" pitchFamily="18" charset="0"/>
                <a:cs typeface="Times New Roman" panose="02020603050405020304" pitchFamily="18" charset="0"/>
              </a:rPr>
              <a:t/>
            </a:r>
            <a:br>
              <a:rPr lang="en-US" sz="4000" dirty="0" smtClean="0">
                <a:solidFill>
                  <a:srgbClr val="0000FF"/>
                </a:solidFill>
                <a:latin typeface="Times New Roman" panose="02020603050405020304" pitchFamily="18" charset="0"/>
                <a:cs typeface="Times New Roman" panose="02020603050405020304" pitchFamily="18" charset="0"/>
              </a:rPr>
            </a:br>
            <a:r>
              <a:rPr lang="en-US" sz="2400" b="1" i="1" dirty="0" err="1" smtClean="0">
                <a:solidFill>
                  <a:srgbClr val="C00000"/>
                </a:solidFill>
                <a:latin typeface="Times New Roman" panose="02020603050405020304" pitchFamily="18" charset="0"/>
                <a:cs typeface="Times New Roman" panose="02020603050405020304" pitchFamily="18" charset="0"/>
              </a:rPr>
              <a:t>Luật</a:t>
            </a:r>
            <a:r>
              <a:rPr lang="en-US" sz="2400" b="1" i="1" dirty="0" smtClean="0">
                <a:solidFill>
                  <a:srgbClr val="C00000"/>
                </a:solidFill>
                <a:latin typeface="Times New Roman" panose="02020603050405020304" pitchFamily="18" charset="0"/>
                <a:cs typeface="Times New Roman" panose="02020603050405020304" pitchFamily="18" charset="0"/>
              </a:rPr>
              <a:t> </a:t>
            </a:r>
            <a:r>
              <a:rPr lang="en-US" sz="2400" b="1" i="1" dirty="0" err="1" smtClean="0">
                <a:solidFill>
                  <a:srgbClr val="C00000"/>
                </a:solidFill>
                <a:latin typeface="Times New Roman" panose="02020603050405020304" pitchFamily="18" charset="0"/>
                <a:cs typeface="Times New Roman" panose="02020603050405020304" pitchFamily="18" charset="0"/>
              </a:rPr>
              <a:t>chơi</a:t>
            </a:r>
            <a:r>
              <a:rPr lang="en-US" sz="2400" b="1" i="1" dirty="0" smtClean="0">
                <a:solidFill>
                  <a:srgbClr val="C00000"/>
                </a:solidFill>
                <a:latin typeface="Times New Roman" panose="02020603050405020304" pitchFamily="18" charset="0"/>
                <a:cs typeface="Times New Roman" panose="02020603050405020304" pitchFamily="18" charset="0"/>
              </a:rPr>
              <a:t>: </a:t>
            </a:r>
            <a:r>
              <a:rPr lang="en-US" sz="2400" b="1" i="1" dirty="0" err="1" smtClean="0">
                <a:solidFill>
                  <a:srgbClr val="0000FF"/>
                </a:solidFill>
                <a:latin typeface="Times New Roman" panose="02020603050405020304" pitchFamily="18" charset="0"/>
                <a:cs typeface="Times New Roman" panose="02020603050405020304" pitchFamily="18" charset="0"/>
              </a:rPr>
              <a:t>Hãy</a:t>
            </a:r>
            <a:r>
              <a:rPr lang="en-US" sz="2400" b="1" i="1" dirty="0" smtClean="0">
                <a:solidFill>
                  <a:srgbClr val="0000FF"/>
                </a:solidFill>
                <a:latin typeface="Times New Roman" panose="02020603050405020304" pitchFamily="18" charset="0"/>
                <a:cs typeface="Times New Roman" panose="02020603050405020304" pitchFamily="18" charset="0"/>
              </a:rPr>
              <a:t> </a:t>
            </a:r>
            <a:r>
              <a:rPr lang="en-US" sz="2400" b="1" i="1" dirty="0" err="1" smtClean="0">
                <a:solidFill>
                  <a:srgbClr val="0000FF"/>
                </a:solidFill>
                <a:latin typeface="Times New Roman" panose="02020603050405020304" pitchFamily="18" charset="0"/>
                <a:cs typeface="Times New Roman" panose="02020603050405020304" pitchFamily="18" charset="0"/>
              </a:rPr>
              <a:t>chọn</a:t>
            </a:r>
            <a:r>
              <a:rPr lang="en-US" sz="2400" b="1" i="1" dirty="0" smtClean="0">
                <a:solidFill>
                  <a:srgbClr val="0000FF"/>
                </a:solidFill>
                <a:latin typeface="Times New Roman" panose="02020603050405020304" pitchFamily="18" charset="0"/>
                <a:cs typeface="Times New Roman" panose="02020603050405020304" pitchFamily="18" charset="0"/>
              </a:rPr>
              <a:t> </a:t>
            </a:r>
            <a:r>
              <a:rPr lang="en-US" sz="2400" b="1" i="1" dirty="0" err="1" smtClean="0">
                <a:solidFill>
                  <a:srgbClr val="0000FF"/>
                </a:solidFill>
                <a:latin typeface="Times New Roman" panose="02020603050405020304" pitchFamily="18" charset="0"/>
                <a:cs typeface="Times New Roman" panose="02020603050405020304" pitchFamily="18" charset="0"/>
              </a:rPr>
              <a:t>những</a:t>
            </a:r>
            <a:r>
              <a:rPr lang="en-US" sz="2400" b="1" i="1" dirty="0" smtClean="0">
                <a:solidFill>
                  <a:srgbClr val="0000FF"/>
                </a:solidFill>
                <a:latin typeface="Times New Roman" panose="02020603050405020304" pitchFamily="18" charset="0"/>
                <a:cs typeface="Times New Roman" panose="02020603050405020304" pitchFamily="18" charset="0"/>
              </a:rPr>
              <a:t> </a:t>
            </a:r>
            <a:r>
              <a:rPr lang="en-US" sz="2400" b="1" i="1" dirty="0" err="1" smtClean="0">
                <a:solidFill>
                  <a:srgbClr val="0000FF"/>
                </a:solidFill>
                <a:latin typeface="Times New Roman" panose="02020603050405020304" pitchFamily="18" charset="0"/>
                <a:cs typeface="Times New Roman" panose="02020603050405020304" pitchFamily="18" charset="0"/>
              </a:rPr>
              <a:t>quả</a:t>
            </a:r>
            <a:r>
              <a:rPr lang="en-US" sz="2400" b="1" i="1" dirty="0" smtClean="0">
                <a:solidFill>
                  <a:srgbClr val="0000FF"/>
                </a:solidFill>
                <a:latin typeface="Times New Roman" panose="02020603050405020304" pitchFamily="18" charset="0"/>
                <a:cs typeface="Times New Roman" panose="02020603050405020304" pitchFamily="18" charset="0"/>
              </a:rPr>
              <a:t> </a:t>
            </a:r>
            <a:r>
              <a:rPr lang="en-US" sz="2400" b="1" i="1" dirty="0" err="1" smtClean="0">
                <a:solidFill>
                  <a:srgbClr val="0000FF"/>
                </a:solidFill>
                <a:latin typeface="Times New Roman" panose="02020603050405020304" pitchFamily="18" charset="0"/>
                <a:cs typeface="Times New Roman" panose="02020603050405020304" pitchFamily="18" charset="0"/>
              </a:rPr>
              <a:t>táo</a:t>
            </a:r>
            <a:r>
              <a:rPr lang="en-US" sz="2400" b="1" i="1" dirty="0" smtClean="0">
                <a:solidFill>
                  <a:srgbClr val="0000FF"/>
                </a:solidFill>
                <a:latin typeface="Times New Roman" panose="02020603050405020304" pitchFamily="18" charset="0"/>
                <a:cs typeface="Times New Roman" panose="02020603050405020304" pitchFamily="18" charset="0"/>
              </a:rPr>
              <a:t> </a:t>
            </a:r>
            <a:r>
              <a:rPr lang="en-US" sz="2400" b="1" i="1" dirty="0" err="1" smtClean="0">
                <a:solidFill>
                  <a:srgbClr val="0000FF"/>
                </a:solidFill>
                <a:latin typeface="Times New Roman" panose="02020603050405020304" pitchFamily="18" charset="0"/>
                <a:cs typeface="Times New Roman" panose="02020603050405020304" pitchFamily="18" charset="0"/>
              </a:rPr>
              <a:t>đúng</a:t>
            </a:r>
            <a:r>
              <a:rPr lang="en-US" sz="2400" b="1" i="1" dirty="0" smtClean="0">
                <a:solidFill>
                  <a:srgbClr val="0000FF"/>
                </a:solidFill>
                <a:latin typeface="Times New Roman" panose="02020603050405020304" pitchFamily="18" charset="0"/>
                <a:cs typeface="Times New Roman" panose="02020603050405020304" pitchFamily="18" charset="0"/>
              </a:rPr>
              <a:t> </a:t>
            </a:r>
            <a:r>
              <a:rPr lang="en-US" sz="2400" b="1" i="1" dirty="0" err="1" smtClean="0">
                <a:solidFill>
                  <a:srgbClr val="0000FF"/>
                </a:solidFill>
                <a:latin typeface="Times New Roman" panose="02020603050405020304" pitchFamily="18" charset="0"/>
                <a:cs typeface="Times New Roman" panose="02020603050405020304" pitchFamily="18" charset="0"/>
              </a:rPr>
              <a:t>với</a:t>
            </a:r>
            <a:r>
              <a:rPr lang="en-US" sz="2400" b="1" i="1" dirty="0" smtClean="0">
                <a:solidFill>
                  <a:srgbClr val="0000FF"/>
                </a:solidFill>
                <a:latin typeface="Times New Roman" panose="02020603050405020304" pitchFamily="18" charset="0"/>
                <a:cs typeface="Times New Roman" panose="02020603050405020304" pitchFamily="18" charset="0"/>
              </a:rPr>
              <a:t> </a:t>
            </a:r>
            <a:r>
              <a:rPr lang="en-US" sz="2400" b="1" i="1" dirty="0" err="1" smtClean="0">
                <a:solidFill>
                  <a:srgbClr val="0000FF"/>
                </a:solidFill>
                <a:latin typeface="Times New Roman" panose="02020603050405020304" pitchFamily="18" charset="0"/>
                <a:cs typeface="Times New Roman" panose="02020603050405020304" pitchFamily="18" charset="0"/>
              </a:rPr>
              <a:t>kết</a:t>
            </a:r>
            <a:r>
              <a:rPr lang="en-US" sz="2400" b="1" i="1" dirty="0" smtClean="0">
                <a:solidFill>
                  <a:srgbClr val="0000FF"/>
                </a:solidFill>
                <a:latin typeface="Times New Roman" panose="02020603050405020304" pitchFamily="18" charset="0"/>
                <a:cs typeface="Times New Roman" panose="02020603050405020304" pitchFamily="18" charset="0"/>
              </a:rPr>
              <a:t> </a:t>
            </a:r>
            <a:r>
              <a:rPr lang="en-US" sz="2400" b="1" i="1" dirty="0" err="1" smtClean="0">
                <a:solidFill>
                  <a:srgbClr val="0000FF"/>
                </a:solidFill>
                <a:latin typeface="Times New Roman" panose="02020603050405020304" pitchFamily="18" charset="0"/>
                <a:cs typeface="Times New Roman" panose="02020603050405020304" pitchFamily="18" charset="0"/>
              </a:rPr>
              <a:t>quả</a:t>
            </a:r>
            <a:r>
              <a:rPr lang="en-US" sz="2400" b="1" i="1" dirty="0" smtClean="0">
                <a:solidFill>
                  <a:srgbClr val="0000FF"/>
                </a:solidFill>
                <a:latin typeface="Times New Roman" panose="02020603050405020304" pitchFamily="18" charset="0"/>
                <a:cs typeface="Times New Roman" panose="02020603050405020304" pitchFamily="18" charset="0"/>
              </a:rPr>
              <a:t> ở </a:t>
            </a:r>
            <a:r>
              <a:rPr lang="en-US" sz="2400" b="1" i="1" dirty="0" err="1" smtClean="0">
                <a:solidFill>
                  <a:srgbClr val="0000FF"/>
                </a:solidFill>
                <a:latin typeface="Times New Roman" panose="02020603050405020304" pitchFamily="18" charset="0"/>
                <a:cs typeface="Times New Roman" panose="02020603050405020304" pitchFamily="18" charset="0"/>
              </a:rPr>
              <a:t>mỗi</a:t>
            </a:r>
            <a:r>
              <a:rPr lang="en-US" sz="2400" b="1" i="1" dirty="0" smtClean="0">
                <a:solidFill>
                  <a:srgbClr val="0000FF"/>
                </a:solidFill>
                <a:latin typeface="Times New Roman" panose="02020603050405020304" pitchFamily="18" charset="0"/>
                <a:cs typeface="Times New Roman" panose="02020603050405020304" pitchFamily="18" charset="0"/>
              </a:rPr>
              <a:t> </a:t>
            </a:r>
            <a:r>
              <a:rPr lang="en-US" sz="2400" b="1" i="1" dirty="0" err="1" smtClean="0">
                <a:solidFill>
                  <a:srgbClr val="0000FF"/>
                </a:solidFill>
                <a:latin typeface="Times New Roman" panose="02020603050405020304" pitchFamily="18" charset="0"/>
                <a:cs typeface="Times New Roman" panose="02020603050405020304" pitchFamily="18" charset="0"/>
              </a:rPr>
              <a:t>rổ</a:t>
            </a:r>
            <a:r>
              <a:rPr lang="en-US" sz="2400" b="1" i="1" dirty="0" smtClean="0">
                <a:solidFill>
                  <a:srgbClr val="0000FF"/>
                </a:solidFill>
                <a:latin typeface="Times New Roman" panose="02020603050405020304" pitchFamily="18" charset="0"/>
                <a:cs typeface="Times New Roman" panose="02020603050405020304" pitchFamily="18" charset="0"/>
              </a:rPr>
              <a:t>.</a:t>
            </a:r>
            <a:endParaRPr lang="en-US" sz="2400" b="1" i="1" dirty="0">
              <a:solidFill>
                <a:srgbClr val="0000FF"/>
              </a:solidFill>
              <a:latin typeface="Times New Roman" panose="02020603050405020304" pitchFamily="18" charset="0"/>
              <a:cs typeface="Times New Roman" panose="02020603050405020304" pitchFamily="18" charset="0"/>
            </a:endParaRPr>
          </a:p>
        </p:txBody>
      </p:sp>
      <p:grpSp>
        <p:nvGrpSpPr>
          <p:cNvPr id="5" name="Group 4"/>
          <p:cNvGrpSpPr/>
          <p:nvPr/>
        </p:nvGrpSpPr>
        <p:grpSpPr>
          <a:xfrm>
            <a:off x="5324439" y="2313451"/>
            <a:ext cx="1946582" cy="1132393"/>
            <a:chOff x="729242" y="-1016890"/>
            <a:chExt cx="1946582" cy="1132393"/>
          </a:xfrm>
        </p:grpSpPr>
        <p:pic>
          <p:nvPicPr>
            <p:cNvPr id="1032" name="Picture 8" descr="Ăn một quả táo mỗi ngày, không cần phải gặp bác sĩ&amp;quot;: Táo có thực sự “kỳ  diệu” với sức khỏe ? - VIÊN UỐNG BỔ KHỚP MUSSEL"/>
            <p:cNvPicPr>
              <a:picLocks noChangeAspect="1" noChangeArrowheads="1"/>
            </p:cNvPicPr>
            <p:nvPr/>
          </p:nvPicPr>
          <p:blipFill>
            <a:blip r:embed="rId5" cstate="print">
              <a:clrChange>
                <a:clrFrom>
                  <a:srgbClr val="FEF4D9"/>
                </a:clrFrom>
                <a:clrTo>
                  <a:srgbClr val="FEF4D9">
                    <a:alpha val="0"/>
                  </a:srgbClr>
                </a:clrTo>
              </a:clrChange>
              <a:extLst>
                <a:ext uri="{28A0092B-C50C-407E-A947-70E740481C1C}">
                  <a14:useLocalDpi xmlns:a14="http://schemas.microsoft.com/office/drawing/2010/main" val="0"/>
                </a:ext>
              </a:extLst>
            </a:blip>
            <a:srcRect/>
            <a:stretch>
              <a:fillRect/>
            </a:stretch>
          </p:blipFill>
          <p:spPr bwMode="auto">
            <a:xfrm>
              <a:off x="729242" y="-1016890"/>
              <a:ext cx="1811828" cy="113239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49154" y="-638722"/>
              <a:ext cx="1626670" cy="523220"/>
            </a:xfrm>
            <a:prstGeom prst="rect">
              <a:avLst/>
            </a:prstGeom>
            <a:noFill/>
          </p:spPr>
          <p:txBody>
            <a:bodyPr wrap="square" rtlCol="0">
              <a:spAutoFit/>
            </a:bodyPr>
            <a:lstStyle/>
            <a:p>
              <a:r>
                <a:rPr lang="en-US" sz="2800" b="1" dirty="0" smtClean="0">
                  <a:solidFill>
                    <a:schemeClr val="bg1">
                      <a:lumMod val="95000"/>
                    </a:schemeClr>
                  </a:solidFill>
                  <a:latin typeface="Times New Roman" panose="02020603050405020304" pitchFamily="18" charset="0"/>
                  <a:cs typeface="Times New Roman" panose="02020603050405020304" pitchFamily="18" charset="0"/>
                </a:rPr>
                <a:t>12 - 5</a:t>
              </a:r>
              <a:endParaRPr lang="en-US" sz="2800" b="1" dirty="0">
                <a:solidFill>
                  <a:schemeClr val="bg1">
                    <a:lumMod val="95000"/>
                  </a:schemeClr>
                </a:solidFill>
                <a:latin typeface="Times New Roman" panose="02020603050405020304" pitchFamily="18" charset="0"/>
                <a:cs typeface="Times New Roman" panose="02020603050405020304" pitchFamily="18" charset="0"/>
              </a:endParaRPr>
            </a:p>
          </p:txBody>
        </p:sp>
      </p:grpSp>
      <p:grpSp>
        <p:nvGrpSpPr>
          <p:cNvPr id="12" name="Group 11"/>
          <p:cNvGrpSpPr/>
          <p:nvPr/>
        </p:nvGrpSpPr>
        <p:grpSpPr>
          <a:xfrm>
            <a:off x="6671975" y="1694230"/>
            <a:ext cx="2019217" cy="1251102"/>
            <a:chOff x="729242" y="-1016890"/>
            <a:chExt cx="1946582" cy="1132393"/>
          </a:xfrm>
        </p:grpSpPr>
        <p:pic>
          <p:nvPicPr>
            <p:cNvPr id="13" name="Picture 8" descr="Ăn một quả táo mỗi ngày, không cần phải gặp bác sĩ&amp;quot;: Táo có thực sự “kỳ  diệu” với sức khỏe ? - VIÊN UỐNG BỔ KHỚP MUSSEL"/>
            <p:cNvPicPr>
              <a:picLocks noChangeAspect="1" noChangeArrowheads="1"/>
            </p:cNvPicPr>
            <p:nvPr/>
          </p:nvPicPr>
          <p:blipFill>
            <a:blip r:embed="rId6" cstate="print">
              <a:clrChange>
                <a:clrFrom>
                  <a:srgbClr val="FEF4D9"/>
                </a:clrFrom>
                <a:clrTo>
                  <a:srgbClr val="FEF4D9">
                    <a:alpha val="0"/>
                  </a:srgbClr>
                </a:clrTo>
              </a:clrChange>
              <a:extLst>
                <a:ext uri="{28A0092B-C50C-407E-A947-70E740481C1C}">
                  <a14:useLocalDpi xmlns:a14="http://schemas.microsoft.com/office/drawing/2010/main" val="0"/>
                </a:ext>
              </a:extLst>
            </a:blip>
            <a:srcRect/>
            <a:stretch>
              <a:fillRect/>
            </a:stretch>
          </p:blipFill>
          <p:spPr bwMode="auto">
            <a:xfrm>
              <a:off x="729242" y="-1016890"/>
              <a:ext cx="1811828" cy="1132393"/>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049154" y="-638722"/>
              <a:ext cx="1626670" cy="523220"/>
            </a:xfrm>
            <a:prstGeom prst="rect">
              <a:avLst/>
            </a:prstGeom>
            <a:noFill/>
          </p:spPr>
          <p:txBody>
            <a:bodyPr wrap="square" rtlCol="0">
              <a:spAutoFit/>
            </a:bodyPr>
            <a:lstStyle/>
            <a:p>
              <a:r>
                <a:rPr lang="en-US" sz="2800" b="1" smtClean="0">
                  <a:solidFill>
                    <a:schemeClr val="bg1">
                      <a:lumMod val="95000"/>
                    </a:schemeClr>
                  </a:solidFill>
                  <a:latin typeface="Times New Roman" panose="02020603050405020304" pitchFamily="18" charset="0"/>
                  <a:cs typeface="Times New Roman" panose="02020603050405020304" pitchFamily="18" charset="0"/>
                </a:rPr>
                <a:t> 9 + 2</a:t>
              </a:r>
              <a:endParaRPr lang="en-US" sz="2800" b="1">
                <a:solidFill>
                  <a:schemeClr val="bg1">
                    <a:lumMod val="95000"/>
                  </a:schemeClr>
                </a:solidFill>
                <a:latin typeface="Times New Roman" panose="02020603050405020304" pitchFamily="18" charset="0"/>
                <a:cs typeface="Times New Roman" panose="02020603050405020304" pitchFamily="18" charset="0"/>
              </a:endParaRPr>
            </a:p>
          </p:txBody>
        </p:sp>
      </p:grpSp>
      <p:grpSp>
        <p:nvGrpSpPr>
          <p:cNvPr id="19" name="Group 18"/>
          <p:cNvGrpSpPr/>
          <p:nvPr/>
        </p:nvGrpSpPr>
        <p:grpSpPr>
          <a:xfrm>
            <a:off x="4002833" y="1530220"/>
            <a:ext cx="1993980" cy="1233925"/>
            <a:chOff x="729242" y="-1016890"/>
            <a:chExt cx="1946582" cy="1132393"/>
          </a:xfrm>
        </p:grpSpPr>
        <p:pic>
          <p:nvPicPr>
            <p:cNvPr id="20" name="Picture 8" descr="Ăn một quả táo mỗi ngày, không cần phải gặp bác sĩ&amp;quot;: Táo có thực sự “kỳ  diệu” với sức khỏe ? - VIÊN UỐNG BỔ KHỚP MUSSEL"/>
            <p:cNvPicPr>
              <a:picLocks noChangeAspect="1" noChangeArrowheads="1"/>
            </p:cNvPicPr>
            <p:nvPr/>
          </p:nvPicPr>
          <p:blipFill>
            <a:blip r:embed="rId6" cstate="print">
              <a:clrChange>
                <a:clrFrom>
                  <a:srgbClr val="FEF4D9"/>
                </a:clrFrom>
                <a:clrTo>
                  <a:srgbClr val="FEF4D9">
                    <a:alpha val="0"/>
                  </a:srgbClr>
                </a:clrTo>
              </a:clrChange>
              <a:extLst>
                <a:ext uri="{28A0092B-C50C-407E-A947-70E740481C1C}">
                  <a14:useLocalDpi xmlns:a14="http://schemas.microsoft.com/office/drawing/2010/main" val="0"/>
                </a:ext>
              </a:extLst>
            </a:blip>
            <a:srcRect/>
            <a:stretch>
              <a:fillRect/>
            </a:stretch>
          </p:blipFill>
          <p:spPr bwMode="auto">
            <a:xfrm>
              <a:off x="729242" y="-1016890"/>
              <a:ext cx="1811828" cy="1132393"/>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1049154" y="-638722"/>
              <a:ext cx="1626670" cy="523220"/>
            </a:xfrm>
            <a:prstGeom prst="rect">
              <a:avLst/>
            </a:prstGeom>
            <a:noFill/>
          </p:spPr>
          <p:txBody>
            <a:bodyPr wrap="square" rtlCol="0">
              <a:spAutoFit/>
            </a:bodyPr>
            <a:lstStyle/>
            <a:p>
              <a:r>
                <a:rPr lang="en-US" sz="2800" b="1" dirty="0" smtClean="0">
                  <a:solidFill>
                    <a:schemeClr val="bg1">
                      <a:lumMod val="95000"/>
                    </a:schemeClr>
                  </a:solidFill>
                  <a:latin typeface="Times New Roman" panose="02020603050405020304" pitchFamily="18" charset="0"/>
                  <a:cs typeface="Times New Roman" panose="02020603050405020304" pitchFamily="18" charset="0"/>
                </a:rPr>
                <a:t> 4 + 3</a:t>
              </a:r>
              <a:endParaRPr lang="en-US" sz="2800" b="1" dirty="0">
                <a:solidFill>
                  <a:schemeClr val="bg1">
                    <a:lumMod val="95000"/>
                  </a:schemeClr>
                </a:solidFill>
                <a:latin typeface="Times New Roman" panose="02020603050405020304" pitchFamily="18" charset="0"/>
                <a:cs typeface="Times New Roman" panose="02020603050405020304" pitchFamily="18" charset="0"/>
              </a:endParaRPr>
            </a:p>
          </p:txBody>
        </p:sp>
      </p:grpSp>
      <p:grpSp>
        <p:nvGrpSpPr>
          <p:cNvPr id="22" name="Group 21"/>
          <p:cNvGrpSpPr/>
          <p:nvPr/>
        </p:nvGrpSpPr>
        <p:grpSpPr>
          <a:xfrm>
            <a:off x="5183478" y="3668236"/>
            <a:ext cx="2011899" cy="1132393"/>
            <a:chOff x="729242" y="-1016890"/>
            <a:chExt cx="2011899" cy="1132393"/>
          </a:xfrm>
        </p:grpSpPr>
        <p:pic>
          <p:nvPicPr>
            <p:cNvPr id="23" name="Picture 8" descr="Ăn một quả táo mỗi ngày, không cần phải gặp bác sĩ&amp;quot;: Táo có thực sự “kỳ  diệu” với sức khỏe ? - VIÊN UỐNG BỔ KHỚP MUSSEL"/>
            <p:cNvPicPr>
              <a:picLocks noChangeAspect="1" noChangeArrowheads="1"/>
            </p:cNvPicPr>
            <p:nvPr/>
          </p:nvPicPr>
          <p:blipFill>
            <a:blip r:embed="rId5" cstate="print">
              <a:clrChange>
                <a:clrFrom>
                  <a:srgbClr val="FEF4D9"/>
                </a:clrFrom>
                <a:clrTo>
                  <a:srgbClr val="FEF4D9">
                    <a:alpha val="0"/>
                  </a:srgbClr>
                </a:clrTo>
              </a:clrChange>
              <a:extLst>
                <a:ext uri="{28A0092B-C50C-407E-A947-70E740481C1C}">
                  <a14:useLocalDpi xmlns:a14="http://schemas.microsoft.com/office/drawing/2010/main" val="0"/>
                </a:ext>
              </a:extLst>
            </a:blip>
            <a:srcRect/>
            <a:stretch>
              <a:fillRect/>
            </a:stretch>
          </p:blipFill>
          <p:spPr bwMode="auto">
            <a:xfrm>
              <a:off x="729242" y="-1016890"/>
              <a:ext cx="1811828" cy="1132393"/>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1106812" y="-620060"/>
              <a:ext cx="1634329" cy="461665"/>
            </a:xfrm>
            <a:prstGeom prst="rect">
              <a:avLst/>
            </a:prstGeom>
            <a:noFill/>
          </p:spPr>
          <p:txBody>
            <a:bodyPr wrap="square" rtlCol="0">
              <a:spAutoFit/>
            </a:bodyPr>
            <a:lstStyle/>
            <a:p>
              <a:r>
                <a:rPr lang="en-US" sz="2400" b="1" smtClean="0">
                  <a:solidFill>
                    <a:schemeClr val="bg1">
                      <a:lumMod val="95000"/>
                    </a:schemeClr>
                  </a:solidFill>
                  <a:latin typeface="Times New Roman" panose="02020603050405020304" pitchFamily="18" charset="0"/>
                  <a:cs typeface="Times New Roman" panose="02020603050405020304" pitchFamily="18" charset="0"/>
                </a:rPr>
                <a:t>24 - 13</a:t>
              </a:r>
              <a:endParaRPr lang="en-US" sz="2400" b="1">
                <a:solidFill>
                  <a:schemeClr val="bg1">
                    <a:lumMod val="95000"/>
                  </a:schemeClr>
                </a:solidFill>
                <a:latin typeface="Times New Roman" panose="02020603050405020304" pitchFamily="18" charset="0"/>
                <a:cs typeface="Times New Roman" panose="02020603050405020304" pitchFamily="18" charset="0"/>
              </a:endParaRPr>
            </a:p>
          </p:txBody>
        </p:sp>
      </p:grpSp>
      <p:grpSp>
        <p:nvGrpSpPr>
          <p:cNvPr id="31" name="Group 30"/>
          <p:cNvGrpSpPr/>
          <p:nvPr/>
        </p:nvGrpSpPr>
        <p:grpSpPr>
          <a:xfrm>
            <a:off x="6738859" y="3208510"/>
            <a:ext cx="2019217" cy="1251102"/>
            <a:chOff x="729242" y="-1016890"/>
            <a:chExt cx="1946582" cy="1132393"/>
          </a:xfrm>
        </p:grpSpPr>
        <p:pic>
          <p:nvPicPr>
            <p:cNvPr id="32" name="Picture 8" descr="Ăn một quả táo mỗi ngày, không cần phải gặp bác sĩ&amp;quot;: Táo có thực sự “kỳ  diệu” với sức khỏe ? - VIÊN UỐNG BỔ KHỚP MUSSEL"/>
            <p:cNvPicPr>
              <a:picLocks noChangeAspect="1" noChangeArrowheads="1"/>
            </p:cNvPicPr>
            <p:nvPr/>
          </p:nvPicPr>
          <p:blipFill>
            <a:blip r:embed="rId6" cstate="print">
              <a:clrChange>
                <a:clrFrom>
                  <a:srgbClr val="FEF4D9"/>
                </a:clrFrom>
                <a:clrTo>
                  <a:srgbClr val="FEF4D9">
                    <a:alpha val="0"/>
                  </a:srgbClr>
                </a:clrTo>
              </a:clrChange>
              <a:extLst>
                <a:ext uri="{28A0092B-C50C-407E-A947-70E740481C1C}">
                  <a14:useLocalDpi xmlns:a14="http://schemas.microsoft.com/office/drawing/2010/main" val="0"/>
                </a:ext>
              </a:extLst>
            </a:blip>
            <a:srcRect/>
            <a:stretch>
              <a:fillRect/>
            </a:stretch>
          </p:blipFill>
          <p:spPr bwMode="auto">
            <a:xfrm>
              <a:off x="729242" y="-1016890"/>
              <a:ext cx="1811828" cy="1132393"/>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1049154" y="-638722"/>
              <a:ext cx="1626670" cy="473575"/>
            </a:xfrm>
            <a:prstGeom prst="rect">
              <a:avLst/>
            </a:prstGeom>
            <a:noFill/>
          </p:spPr>
          <p:txBody>
            <a:bodyPr wrap="square" rtlCol="0">
              <a:spAutoFit/>
            </a:bodyPr>
            <a:lstStyle/>
            <a:p>
              <a:r>
                <a:rPr lang="en-US" sz="2800" b="1" smtClean="0">
                  <a:solidFill>
                    <a:schemeClr val="bg1">
                      <a:lumMod val="95000"/>
                    </a:schemeClr>
                  </a:solidFill>
                  <a:latin typeface="Times New Roman" panose="02020603050405020304" pitchFamily="18" charset="0"/>
                  <a:cs typeface="Times New Roman" panose="02020603050405020304" pitchFamily="18" charset="0"/>
                </a:rPr>
                <a:t> 6 + 5</a:t>
              </a:r>
              <a:endParaRPr lang="en-US" sz="2800" b="1">
                <a:solidFill>
                  <a:schemeClr val="bg1">
                    <a:lumMod val="95000"/>
                  </a:schemeClr>
                </a:solidFill>
                <a:latin typeface="Times New Roman" panose="02020603050405020304" pitchFamily="18" charset="0"/>
                <a:cs typeface="Times New Roman" panose="02020603050405020304" pitchFamily="18" charset="0"/>
              </a:endParaRPr>
            </a:p>
          </p:txBody>
        </p:sp>
      </p:grpSp>
      <p:grpSp>
        <p:nvGrpSpPr>
          <p:cNvPr id="34" name="Group 33"/>
          <p:cNvGrpSpPr/>
          <p:nvPr/>
        </p:nvGrpSpPr>
        <p:grpSpPr>
          <a:xfrm>
            <a:off x="3650371" y="3030291"/>
            <a:ext cx="1993980" cy="1233925"/>
            <a:chOff x="729242" y="-1016890"/>
            <a:chExt cx="1946582" cy="1132393"/>
          </a:xfrm>
        </p:grpSpPr>
        <p:pic>
          <p:nvPicPr>
            <p:cNvPr id="35" name="Picture 8" descr="Ăn một quả táo mỗi ngày, không cần phải gặp bác sĩ&amp;quot;: Táo có thực sự “kỳ  diệu” với sức khỏe ? - VIÊN UỐNG BỔ KHỚP MUSSEL"/>
            <p:cNvPicPr>
              <a:picLocks noChangeAspect="1" noChangeArrowheads="1"/>
            </p:cNvPicPr>
            <p:nvPr/>
          </p:nvPicPr>
          <p:blipFill>
            <a:blip r:embed="rId6" cstate="print">
              <a:clrChange>
                <a:clrFrom>
                  <a:srgbClr val="FEF4D9"/>
                </a:clrFrom>
                <a:clrTo>
                  <a:srgbClr val="FEF4D9">
                    <a:alpha val="0"/>
                  </a:srgbClr>
                </a:clrTo>
              </a:clrChange>
              <a:extLst>
                <a:ext uri="{28A0092B-C50C-407E-A947-70E740481C1C}">
                  <a14:useLocalDpi xmlns:a14="http://schemas.microsoft.com/office/drawing/2010/main" val="0"/>
                </a:ext>
              </a:extLst>
            </a:blip>
            <a:srcRect/>
            <a:stretch>
              <a:fillRect/>
            </a:stretch>
          </p:blipFill>
          <p:spPr bwMode="auto">
            <a:xfrm>
              <a:off x="729242" y="-1016890"/>
              <a:ext cx="1811828" cy="1132393"/>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p:cNvSpPr txBox="1"/>
            <p:nvPr/>
          </p:nvSpPr>
          <p:spPr>
            <a:xfrm>
              <a:off x="1049154" y="-638722"/>
              <a:ext cx="1626670" cy="480167"/>
            </a:xfrm>
            <a:prstGeom prst="rect">
              <a:avLst/>
            </a:prstGeom>
            <a:noFill/>
          </p:spPr>
          <p:txBody>
            <a:bodyPr wrap="square" rtlCol="0">
              <a:spAutoFit/>
            </a:bodyPr>
            <a:lstStyle/>
            <a:p>
              <a:r>
                <a:rPr lang="en-US" sz="2800" b="1" smtClean="0">
                  <a:solidFill>
                    <a:schemeClr val="bg1">
                      <a:lumMod val="95000"/>
                    </a:schemeClr>
                  </a:solidFill>
                  <a:latin typeface="Times New Roman" panose="02020603050405020304" pitchFamily="18" charset="0"/>
                  <a:cs typeface="Times New Roman" panose="02020603050405020304" pitchFamily="18" charset="0"/>
                </a:rPr>
                <a:t> 16 - 9</a:t>
              </a:r>
              <a:endParaRPr lang="en-US" sz="2800" b="1">
                <a:solidFill>
                  <a:schemeClr val="bg1">
                    <a:lumMod val="95000"/>
                  </a:schemeClr>
                </a:solidFill>
                <a:latin typeface="Times New Roman" panose="02020603050405020304" pitchFamily="18" charset="0"/>
                <a:cs typeface="Times New Roman" panose="02020603050405020304" pitchFamily="18" charset="0"/>
              </a:endParaRPr>
            </a:p>
          </p:txBody>
        </p:sp>
      </p:grpSp>
      <p:grpSp>
        <p:nvGrpSpPr>
          <p:cNvPr id="37" name="Group 36"/>
          <p:cNvGrpSpPr/>
          <p:nvPr/>
        </p:nvGrpSpPr>
        <p:grpSpPr>
          <a:xfrm>
            <a:off x="5354844" y="922563"/>
            <a:ext cx="2019217" cy="1251102"/>
            <a:chOff x="729242" y="-1016890"/>
            <a:chExt cx="1946582" cy="1132393"/>
          </a:xfrm>
        </p:grpSpPr>
        <p:pic>
          <p:nvPicPr>
            <p:cNvPr id="38" name="Picture 8" descr="Ăn một quả táo mỗi ngày, không cần phải gặp bác sĩ&amp;quot;: Táo có thực sự “kỳ  diệu” với sức khỏe ? - VIÊN UỐNG BỔ KHỚP MUSSEL"/>
            <p:cNvPicPr>
              <a:picLocks noChangeAspect="1" noChangeArrowheads="1"/>
            </p:cNvPicPr>
            <p:nvPr/>
          </p:nvPicPr>
          <p:blipFill>
            <a:blip r:embed="rId6" cstate="print">
              <a:clrChange>
                <a:clrFrom>
                  <a:srgbClr val="FEF4D9"/>
                </a:clrFrom>
                <a:clrTo>
                  <a:srgbClr val="FEF4D9">
                    <a:alpha val="0"/>
                  </a:srgbClr>
                </a:clrTo>
              </a:clrChange>
              <a:extLst>
                <a:ext uri="{28A0092B-C50C-407E-A947-70E740481C1C}">
                  <a14:useLocalDpi xmlns:a14="http://schemas.microsoft.com/office/drawing/2010/main" val="0"/>
                </a:ext>
              </a:extLst>
            </a:blip>
            <a:srcRect/>
            <a:stretch>
              <a:fillRect/>
            </a:stretch>
          </p:blipFill>
          <p:spPr bwMode="auto">
            <a:xfrm>
              <a:off x="729242" y="-1016890"/>
              <a:ext cx="1811828" cy="1132393"/>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p:cNvSpPr txBox="1"/>
            <p:nvPr/>
          </p:nvSpPr>
          <p:spPr>
            <a:xfrm>
              <a:off x="1049154" y="-638722"/>
              <a:ext cx="1626670" cy="473575"/>
            </a:xfrm>
            <a:prstGeom prst="rect">
              <a:avLst/>
            </a:prstGeom>
            <a:noFill/>
          </p:spPr>
          <p:txBody>
            <a:bodyPr wrap="square" rtlCol="0">
              <a:spAutoFit/>
            </a:bodyPr>
            <a:lstStyle/>
            <a:p>
              <a:r>
                <a:rPr lang="en-US" sz="2800" b="1" dirty="0" smtClean="0">
                  <a:solidFill>
                    <a:schemeClr val="bg1">
                      <a:lumMod val="95000"/>
                    </a:schemeClr>
                  </a:solidFill>
                  <a:latin typeface="Times New Roman" panose="02020603050405020304" pitchFamily="18" charset="0"/>
                  <a:cs typeface="Times New Roman" panose="02020603050405020304" pitchFamily="18" charset="0"/>
                </a:rPr>
                <a:t> 8 + 9</a:t>
              </a:r>
              <a:endParaRPr lang="en-US" sz="2800" b="1" dirty="0">
                <a:solidFill>
                  <a:schemeClr val="bg1">
                    <a:lumMod val="95000"/>
                  </a:schemeClr>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99114426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49" presetClass="path" presetSubtype="0" accel="50000" decel="50000" fill="hold" nodeType="clickEffect">
                                  <p:stCondLst>
                                    <p:cond delay="0"/>
                                  </p:stCondLst>
                                  <p:childTnLst>
                                    <p:animMotion origin="layout" path="M 0.01067 -0.02801 L 0.2763 0.45046 " pathEditMode="relative" rAng="0" ptsTypes="AA">
                                      <p:cBhvr>
                                        <p:cTn id="6" dur="2000" fill="hold"/>
                                        <p:tgtEl>
                                          <p:spTgt spid="5"/>
                                        </p:tgtEl>
                                        <p:attrNameLst>
                                          <p:attrName>ppt_x</p:attrName>
                                          <p:attrName>ppt_y</p:attrName>
                                        </p:attrNameLst>
                                      </p:cBhvr>
                                      <p:rCtr x="13281" y="23912"/>
                                    </p:animMotion>
                                  </p:childTnLst>
                                </p:cTn>
                              </p:par>
                            </p:childTnLst>
                          </p:cTn>
                        </p:par>
                      </p:childTnLst>
                    </p:cTn>
                  </p:par>
                </p:childTnLst>
              </p:cTn>
              <p:nextCondLst>
                <p:cond evt="onClick" delay="0">
                  <p:tgtEl>
                    <p:spTgt spid="5"/>
                  </p:tgtEl>
                </p:cond>
              </p:nextCondLst>
            </p:seq>
            <p:seq concurrent="1" nextAc="seek">
              <p:cTn id="7" restart="whenNotActive" fill="hold" evtFilter="cancelBubble" nodeType="interactiveSeq">
                <p:stCondLst>
                  <p:cond evt="onClick" delay="0">
                    <p:tgtEl>
                      <p:spTgt spid="12"/>
                    </p:tgtEl>
                  </p:cond>
                </p:stCondLst>
                <p:endSync evt="end" delay="0">
                  <p:rtn val="all"/>
                </p:endSync>
                <p:childTnLst>
                  <p:par>
                    <p:cTn id="8" fill="hold">
                      <p:stCondLst>
                        <p:cond delay="0"/>
                      </p:stCondLst>
                      <p:childTnLst>
                        <p:par>
                          <p:cTn id="9" fill="hold">
                            <p:stCondLst>
                              <p:cond delay="0"/>
                            </p:stCondLst>
                            <p:childTnLst>
                              <p:par>
                                <p:cTn id="10" presetID="49" presetClass="path" presetSubtype="0" accel="50000" decel="50000" fill="hold" nodeType="clickEffect">
                                  <p:stCondLst>
                                    <p:cond delay="0"/>
                                  </p:stCondLst>
                                  <p:childTnLst>
                                    <p:animMotion origin="layout" path="M 1.875E-6 -4.44444E-6 L -0.54102 0.45325 " pathEditMode="relative" rAng="0" ptsTypes="AA">
                                      <p:cBhvr>
                                        <p:cTn id="11" dur="2000" fill="hold"/>
                                        <p:tgtEl>
                                          <p:spTgt spid="12"/>
                                        </p:tgtEl>
                                        <p:attrNameLst>
                                          <p:attrName>ppt_x</p:attrName>
                                          <p:attrName>ppt_y</p:attrName>
                                        </p:attrNameLst>
                                      </p:cBhvr>
                                      <p:rCtr x="-27057" y="22662"/>
                                    </p:animMotion>
                                  </p:childTnLst>
                                </p:cTn>
                              </p:par>
                            </p:childTnLst>
                          </p:cTn>
                        </p:par>
                      </p:childTnLst>
                    </p:cTn>
                  </p:par>
                </p:childTnLst>
              </p:cTn>
              <p:nextCondLst>
                <p:cond evt="onClick" delay="0">
                  <p:tgtEl>
                    <p:spTgt spid="12"/>
                  </p:tgtEl>
                </p:cond>
              </p:nextCondLst>
            </p:seq>
            <p:seq concurrent="1" nextAc="seek">
              <p:cTn id="12" restart="whenNotActive" fill="hold" evtFilter="cancelBubble" nodeType="interactiveSeq">
                <p:stCondLst>
                  <p:cond evt="onClick" delay="0">
                    <p:tgtEl>
                      <p:spTgt spid="19"/>
                    </p:tgtEl>
                  </p:cond>
                </p:stCondLst>
                <p:endSync evt="end" delay="0">
                  <p:rtn val="all"/>
                </p:endSync>
                <p:childTnLst>
                  <p:par>
                    <p:cTn id="13" fill="hold">
                      <p:stCondLst>
                        <p:cond delay="0"/>
                      </p:stCondLst>
                      <p:childTnLst>
                        <p:par>
                          <p:cTn id="14" fill="hold">
                            <p:stCondLst>
                              <p:cond delay="0"/>
                            </p:stCondLst>
                            <p:childTnLst>
                              <p:par>
                                <p:cTn id="15" presetID="49" presetClass="path" presetSubtype="0" accel="50000" decel="50000" fill="hold" nodeType="clickEffect">
                                  <p:stCondLst>
                                    <p:cond delay="0"/>
                                  </p:stCondLst>
                                  <p:childTnLst>
                                    <p:animMotion origin="layout" path="M 3.95833E-6 -2.96296E-6 L 0.37382 0.4669 " pathEditMode="relative" rAng="0" ptsTypes="AA">
                                      <p:cBhvr>
                                        <p:cTn id="16" dur="2000" fill="hold"/>
                                        <p:tgtEl>
                                          <p:spTgt spid="19"/>
                                        </p:tgtEl>
                                        <p:attrNameLst>
                                          <p:attrName>ppt_x</p:attrName>
                                          <p:attrName>ppt_y</p:attrName>
                                        </p:attrNameLst>
                                      </p:cBhvr>
                                      <p:rCtr x="18685" y="23333"/>
                                    </p:animMotion>
                                  </p:childTnLst>
                                </p:cTn>
                              </p:par>
                            </p:childTnLst>
                          </p:cTn>
                        </p:par>
                      </p:childTnLst>
                    </p:cTn>
                  </p:par>
                </p:childTnLst>
              </p:cTn>
              <p:nextCondLst>
                <p:cond evt="onClick" delay="0">
                  <p:tgtEl>
                    <p:spTgt spid="19"/>
                  </p:tgtEl>
                </p:cond>
              </p:nextCondLst>
            </p:seq>
            <p:seq concurrent="1" nextAc="seek">
              <p:cTn id="17" restart="whenNotActive" fill="hold" evtFilter="cancelBubble" nodeType="interactiveSeq">
                <p:stCondLst>
                  <p:cond evt="onClick" delay="0">
                    <p:tgtEl>
                      <p:spTgt spid="22"/>
                    </p:tgtEl>
                  </p:cond>
                </p:stCondLst>
                <p:endSync evt="end" delay="0">
                  <p:rtn val="all"/>
                </p:endSync>
                <p:childTnLst>
                  <p:par>
                    <p:cTn id="18" fill="hold">
                      <p:stCondLst>
                        <p:cond delay="0"/>
                      </p:stCondLst>
                      <p:childTnLst>
                        <p:par>
                          <p:cTn id="19" fill="hold">
                            <p:stCondLst>
                              <p:cond delay="0"/>
                            </p:stCondLst>
                            <p:childTnLst>
                              <p:par>
                                <p:cTn id="20" presetID="49" presetClass="path" presetSubtype="0" accel="50000" decel="50000" fill="hold" nodeType="clickEffect">
                                  <p:stCondLst>
                                    <p:cond delay="0"/>
                                  </p:stCondLst>
                                  <p:childTnLst>
                                    <p:animMotion origin="layout" path="M -2.29167E-6 -1.11111E-6 L -0.35664 0.20903 " pathEditMode="relative" rAng="0" ptsTypes="AA">
                                      <p:cBhvr>
                                        <p:cTn id="21" dur="2000" fill="hold"/>
                                        <p:tgtEl>
                                          <p:spTgt spid="22"/>
                                        </p:tgtEl>
                                        <p:attrNameLst>
                                          <p:attrName>ppt_x</p:attrName>
                                          <p:attrName>ppt_y</p:attrName>
                                        </p:attrNameLst>
                                      </p:cBhvr>
                                      <p:rCtr x="-17839" y="10440"/>
                                    </p:animMotion>
                                  </p:childTnLst>
                                </p:cTn>
                              </p:par>
                            </p:childTnLst>
                          </p:cTn>
                        </p:par>
                      </p:childTnLst>
                    </p:cTn>
                  </p:par>
                </p:childTnLst>
              </p:cTn>
              <p:nextCondLst>
                <p:cond evt="onClick" delay="0">
                  <p:tgtEl>
                    <p:spTgt spid="22"/>
                  </p:tgtEl>
                </p:cond>
              </p:nextCondLst>
            </p:seq>
            <p:seq concurrent="1" nextAc="seek">
              <p:cTn id="22" restart="whenNotActive" fill="hold" evtFilter="cancelBubble" nodeType="interactiveSeq">
                <p:stCondLst>
                  <p:cond evt="onClick" delay="0">
                    <p:tgtEl>
                      <p:spTgt spid="31"/>
                    </p:tgtEl>
                  </p:cond>
                </p:stCondLst>
                <p:endSync evt="end" delay="0">
                  <p:rtn val="all"/>
                </p:endSync>
                <p:childTnLst>
                  <p:par>
                    <p:cTn id="23" fill="hold">
                      <p:stCondLst>
                        <p:cond delay="0"/>
                      </p:stCondLst>
                      <p:childTnLst>
                        <p:par>
                          <p:cTn id="24" fill="hold">
                            <p:stCondLst>
                              <p:cond delay="0"/>
                            </p:stCondLst>
                            <p:childTnLst>
                              <p:par>
                                <p:cTn id="25" presetID="49" presetClass="path" presetSubtype="0" accel="50000" decel="50000" fill="hold" nodeType="clickEffect">
                                  <p:stCondLst>
                                    <p:cond delay="0"/>
                                  </p:stCondLst>
                                  <p:childTnLst>
                                    <p:animMotion origin="layout" path="M 3.125E-6 2.22222E-6 L -0.51615 0.29004 " pathEditMode="relative" rAng="0" ptsTypes="AA">
                                      <p:cBhvr>
                                        <p:cTn id="26" dur="2000" fill="hold"/>
                                        <p:tgtEl>
                                          <p:spTgt spid="31"/>
                                        </p:tgtEl>
                                        <p:attrNameLst>
                                          <p:attrName>ppt_x</p:attrName>
                                          <p:attrName>ppt_y</p:attrName>
                                        </p:attrNameLst>
                                      </p:cBhvr>
                                      <p:rCtr x="-25807" y="14491"/>
                                    </p:animMotion>
                                  </p:childTnLst>
                                </p:cTn>
                              </p:par>
                            </p:childTnLst>
                          </p:cTn>
                        </p:par>
                      </p:childTnLst>
                    </p:cTn>
                  </p:par>
                </p:childTnLst>
              </p:cTn>
              <p:nextCondLst>
                <p:cond evt="onClick" delay="0">
                  <p:tgtEl>
                    <p:spTgt spid="31"/>
                  </p:tgtEl>
                </p:cond>
              </p:nextCondLst>
            </p:seq>
            <p:seq concurrent="1" nextAc="seek">
              <p:cTn id="27" restart="whenNotActive" fill="hold" evtFilter="cancelBubble" nodeType="interactiveSeq">
                <p:stCondLst>
                  <p:cond evt="onClick" delay="0">
                    <p:tgtEl>
                      <p:spTgt spid="34"/>
                    </p:tgtEl>
                  </p:cond>
                </p:stCondLst>
                <p:endSync evt="end" delay="0">
                  <p:rtn val="all"/>
                </p:endSync>
                <p:childTnLst>
                  <p:par>
                    <p:cTn id="28" fill="hold">
                      <p:stCondLst>
                        <p:cond delay="0"/>
                      </p:stCondLst>
                      <p:childTnLst>
                        <p:par>
                          <p:cTn id="29" fill="hold">
                            <p:stCondLst>
                              <p:cond delay="0"/>
                            </p:stCondLst>
                            <p:childTnLst>
                              <p:par>
                                <p:cTn id="30" presetID="49" presetClass="path" presetSubtype="0" accel="50000" decel="50000" fill="hold" nodeType="clickEffect">
                                  <p:stCondLst>
                                    <p:cond delay="0"/>
                                  </p:stCondLst>
                                  <p:childTnLst>
                                    <p:animMotion origin="layout" path="M -0.01563 -0.17847 L 0.34687 0.3338 " pathEditMode="relative" rAng="0" ptsTypes="AA">
                                      <p:cBhvr>
                                        <p:cTn id="31" dur="2000" fill="hold"/>
                                        <p:tgtEl>
                                          <p:spTgt spid="34"/>
                                        </p:tgtEl>
                                        <p:attrNameLst>
                                          <p:attrName>ppt_x</p:attrName>
                                          <p:attrName>ppt_y</p:attrName>
                                        </p:attrNameLst>
                                      </p:cBhvr>
                                      <p:rCtr x="18125" y="25602"/>
                                    </p:animMotion>
                                  </p:childTnLst>
                                </p:cTn>
                              </p:par>
                            </p:childTnLst>
                          </p:cTn>
                        </p:par>
                      </p:childTnLst>
                    </p:cTn>
                  </p:par>
                </p:childTnLst>
              </p:cTn>
              <p:nextCondLst>
                <p:cond evt="onClick" delay="0">
                  <p:tgtEl>
                    <p:spTgt spid="3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8" descr="Phim Hoạt Hình Gió Tay Tuyển Sinh, Lâu đài, Gốc, Bãi Cỏ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217747" cy="6854687"/>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p:cNvGrpSpPr/>
          <p:nvPr/>
        </p:nvGrpSpPr>
        <p:grpSpPr>
          <a:xfrm>
            <a:off x="4128157" y="4157992"/>
            <a:ext cx="2802214" cy="2802214"/>
            <a:chOff x="3501512" y="4102041"/>
            <a:chExt cx="2802214" cy="2802214"/>
          </a:xfrm>
        </p:grpSpPr>
        <p:pic>
          <p:nvPicPr>
            <p:cNvPr id="28" name="Picture 6" descr="Hình ảnh Hộp Thư Màu đỏ Hộp Thư Ba Chiều Hộp Thư Mở Hộp Thư Tin Tức, Hộp  Thư Màu đỏ, Hộp Thư Ba Chiều, Mở Hộp Thư miễn phí tải tập"/>
            <p:cNvPicPr>
              <a:picLocks noChangeAspect="1" noChangeArrowheads="1"/>
            </p:cNvPicPr>
            <p:nvPr/>
          </p:nvPicPr>
          <p:blipFill>
            <a:blip r:embed="rId3">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flipH="1">
              <a:off x="3501512" y="4102041"/>
              <a:ext cx="2802214" cy="2802214"/>
            </a:xfrm>
            <a:prstGeom prst="rect">
              <a:avLst/>
            </a:prstGeom>
            <a:noFill/>
            <a:extLst>
              <a:ext uri="{909E8E84-426E-40DD-AFC4-6F175D3DCCD1}">
                <a14:hiddenFill xmlns:a14="http://schemas.microsoft.com/office/drawing/2010/main">
                  <a:solidFill>
                    <a:srgbClr val="FFFFFF"/>
                  </a:solidFill>
                </a14:hiddenFill>
              </a:ext>
            </a:extLst>
          </p:spPr>
        </p:pic>
        <p:sp>
          <p:nvSpPr>
            <p:cNvPr id="22" name="Parallelogram 21"/>
            <p:cNvSpPr/>
            <p:nvPr/>
          </p:nvSpPr>
          <p:spPr>
            <a:xfrm rot="366162">
              <a:off x="3836704" y="4260926"/>
              <a:ext cx="1099203" cy="617499"/>
            </a:xfrm>
            <a:prstGeom prst="parallelogram">
              <a:avLst>
                <a:gd name="adj" fmla="val 55446"/>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smtClean="0">
                  <a:solidFill>
                    <a:srgbClr val="0000FF"/>
                  </a:solidFill>
                  <a:latin typeface="Times New Roman" panose="02020603050405020304" pitchFamily="18" charset="0"/>
                  <a:cs typeface="Times New Roman" panose="02020603050405020304" pitchFamily="18" charset="0"/>
                </a:rPr>
                <a:t>8</a:t>
              </a:r>
              <a:endParaRPr lang="en-US" sz="2800" b="1">
                <a:solidFill>
                  <a:srgbClr val="0000FF"/>
                </a:solidFill>
                <a:latin typeface="Times New Roman" panose="02020603050405020304" pitchFamily="18" charset="0"/>
                <a:cs typeface="Times New Roman" panose="02020603050405020304" pitchFamily="18" charset="0"/>
              </a:endParaRPr>
            </a:p>
          </p:txBody>
        </p:sp>
      </p:grpSp>
      <p:grpSp>
        <p:nvGrpSpPr>
          <p:cNvPr id="32" name="Group 31"/>
          <p:cNvGrpSpPr/>
          <p:nvPr/>
        </p:nvGrpSpPr>
        <p:grpSpPr>
          <a:xfrm>
            <a:off x="1129504" y="4055786"/>
            <a:ext cx="2802214" cy="2802214"/>
            <a:chOff x="3501512" y="4102041"/>
            <a:chExt cx="2802214" cy="2802214"/>
          </a:xfrm>
        </p:grpSpPr>
        <p:pic>
          <p:nvPicPr>
            <p:cNvPr id="33" name="Picture 6" descr="Hình ảnh Hộp Thư Màu đỏ Hộp Thư Ba Chiều Hộp Thư Mở Hộp Thư Tin Tức, Hộp  Thư Màu đỏ, Hộp Thư Ba Chiều, Mở Hộp Thư miễn phí tải tập"/>
            <p:cNvPicPr>
              <a:picLocks noChangeAspect="1" noChangeArrowheads="1"/>
            </p:cNvPicPr>
            <p:nvPr/>
          </p:nvPicPr>
          <p:blipFill>
            <a:blip r:embed="rId3">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flipH="1">
              <a:off x="3501512" y="4102041"/>
              <a:ext cx="2802214" cy="2802214"/>
            </a:xfrm>
            <a:prstGeom prst="rect">
              <a:avLst/>
            </a:prstGeom>
            <a:noFill/>
            <a:extLst>
              <a:ext uri="{909E8E84-426E-40DD-AFC4-6F175D3DCCD1}">
                <a14:hiddenFill xmlns:a14="http://schemas.microsoft.com/office/drawing/2010/main">
                  <a:solidFill>
                    <a:srgbClr val="FFFFFF"/>
                  </a:solidFill>
                </a14:hiddenFill>
              </a:ext>
            </a:extLst>
          </p:spPr>
        </p:pic>
        <p:sp>
          <p:nvSpPr>
            <p:cNvPr id="34" name="Parallelogram 33"/>
            <p:cNvSpPr/>
            <p:nvPr/>
          </p:nvSpPr>
          <p:spPr>
            <a:xfrm rot="366162">
              <a:off x="3836704" y="4260926"/>
              <a:ext cx="1099203" cy="617499"/>
            </a:xfrm>
            <a:prstGeom prst="parallelogram">
              <a:avLst>
                <a:gd name="adj" fmla="val 55446"/>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smtClean="0">
                  <a:solidFill>
                    <a:srgbClr val="0000FF"/>
                  </a:solidFill>
                  <a:latin typeface="Times New Roman" panose="02020603050405020304" pitchFamily="18" charset="0"/>
                  <a:cs typeface="Times New Roman" panose="02020603050405020304" pitchFamily="18" charset="0"/>
                </a:rPr>
                <a:t>9</a:t>
              </a:r>
              <a:endParaRPr lang="en-US" sz="2800" b="1">
                <a:solidFill>
                  <a:srgbClr val="0000FF"/>
                </a:solidFill>
                <a:latin typeface="Times New Roman" panose="02020603050405020304" pitchFamily="18" charset="0"/>
                <a:cs typeface="Times New Roman" panose="02020603050405020304" pitchFamily="18" charset="0"/>
              </a:endParaRPr>
            </a:p>
          </p:txBody>
        </p:sp>
      </p:grpSp>
      <p:grpSp>
        <p:nvGrpSpPr>
          <p:cNvPr id="35" name="Group 34"/>
          <p:cNvGrpSpPr/>
          <p:nvPr/>
        </p:nvGrpSpPr>
        <p:grpSpPr>
          <a:xfrm>
            <a:off x="6735556" y="4052473"/>
            <a:ext cx="2802214" cy="2802214"/>
            <a:chOff x="3501512" y="4102041"/>
            <a:chExt cx="2802214" cy="2802214"/>
          </a:xfrm>
        </p:grpSpPr>
        <p:pic>
          <p:nvPicPr>
            <p:cNvPr id="36" name="Picture 6" descr="Hình ảnh Hộp Thư Màu đỏ Hộp Thư Ba Chiều Hộp Thư Mở Hộp Thư Tin Tức, Hộp  Thư Màu đỏ, Hộp Thư Ba Chiều, Mở Hộp Thư miễn phí tải tập"/>
            <p:cNvPicPr>
              <a:picLocks noChangeAspect="1" noChangeArrowheads="1"/>
            </p:cNvPicPr>
            <p:nvPr/>
          </p:nvPicPr>
          <p:blipFill>
            <a:blip r:embed="rId3">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flipH="1">
              <a:off x="3501512" y="4102041"/>
              <a:ext cx="2802214" cy="2802214"/>
            </a:xfrm>
            <a:prstGeom prst="rect">
              <a:avLst/>
            </a:prstGeom>
            <a:noFill/>
            <a:extLst>
              <a:ext uri="{909E8E84-426E-40DD-AFC4-6F175D3DCCD1}">
                <a14:hiddenFill xmlns:a14="http://schemas.microsoft.com/office/drawing/2010/main">
                  <a:solidFill>
                    <a:srgbClr val="FFFFFF"/>
                  </a:solidFill>
                </a14:hiddenFill>
              </a:ext>
            </a:extLst>
          </p:spPr>
        </p:pic>
        <p:sp>
          <p:nvSpPr>
            <p:cNvPr id="37" name="Parallelogram 36"/>
            <p:cNvSpPr/>
            <p:nvPr/>
          </p:nvSpPr>
          <p:spPr>
            <a:xfrm rot="366162">
              <a:off x="3836704" y="4260926"/>
              <a:ext cx="1099203" cy="617499"/>
            </a:xfrm>
            <a:prstGeom prst="parallelogram">
              <a:avLst>
                <a:gd name="adj" fmla="val 55446"/>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smtClean="0">
                  <a:solidFill>
                    <a:srgbClr val="0000FF"/>
                  </a:solidFill>
                  <a:latin typeface="Times New Roman" panose="02020603050405020304" pitchFamily="18" charset="0"/>
                  <a:cs typeface="Times New Roman" panose="02020603050405020304" pitchFamily="18" charset="0"/>
                </a:rPr>
                <a:t>13</a:t>
              </a:r>
              <a:endParaRPr lang="en-US" sz="2800" b="1">
                <a:solidFill>
                  <a:srgbClr val="0000FF"/>
                </a:solidFill>
                <a:latin typeface="Times New Roman" panose="02020603050405020304" pitchFamily="18" charset="0"/>
                <a:cs typeface="Times New Roman" panose="02020603050405020304" pitchFamily="18" charset="0"/>
              </a:endParaRPr>
            </a:p>
          </p:txBody>
        </p:sp>
      </p:grpSp>
      <p:grpSp>
        <p:nvGrpSpPr>
          <p:cNvPr id="38" name="Group 37"/>
          <p:cNvGrpSpPr/>
          <p:nvPr/>
        </p:nvGrpSpPr>
        <p:grpSpPr>
          <a:xfrm>
            <a:off x="9648438" y="4055786"/>
            <a:ext cx="2802214" cy="2802214"/>
            <a:chOff x="3501512" y="4102041"/>
            <a:chExt cx="2802214" cy="2802214"/>
          </a:xfrm>
        </p:grpSpPr>
        <p:pic>
          <p:nvPicPr>
            <p:cNvPr id="39" name="Picture 6" descr="Hình ảnh Hộp Thư Màu đỏ Hộp Thư Ba Chiều Hộp Thư Mở Hộp Thư Tin Tức, Hộp  Thư Màu đỏ, Hộp Thư Ba Chiều, Mở Hộp Thư miễn phí tải tập"/>
            <p:cNvPicPr>
              <a:picLocks noChangeAspect="1" noChangeArrowheads="1"/>
            </p:cNvPicPr>
            <p:nvPr/>
          </p:nvPicPr>
          <p:blipFill>
            <a:blip r:embed="rId3">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flipH="1">
              <a:off x="3501512" y="4102041"/>
              <a:ext cx="2802214" cy="2802214"/>
            </a:xfrm>
            <a:prstGeom prst="rect">
              <a:avLst/>
            </a:prstGeom>
            <a:noFill/>
            <a:extLst>
              <a:ext uri="{909E8E84-426E-40DD-AFC4-6F175D3DCCD1}">
                <a14:hiddenFill xmlns:a14="http://schemas.microsoft.com/office/drawing/2010/main">
                  <a:solidFill>
                    <a:srgbClr val="FFFFFF"/>
                  </a:solidFill>
                </a14:hiddenFill>
              </a:ext>
            </a:extLst>
          </p:spPr>
        </p:pic>
        <p:sp>
          <p:nvSpPr>
            <p:cNvPr id="40" name="Parallelogram 39"/>
            <p:cNvSpPr/>
            <p:nvPr/>
          </p:nvSpPr>
          <p:spPr>
            <a:xfrm rot="366162">
              <a:off x="3836704" y="4260926"/>
              <a:ext cx="1099203" cy="617499"/>
            </a:xfrm>
            <a:prstGeom prst="parallelogram">
              <a:avLst>
                <a:gd name="adj" fmla="val 55446"/>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smtClean="0">
                  <a:solidFill>
                    <a:srgbClr val="0000FF"/>
                  </a:solidFill>
                  <a:latin typeface="Times New Roman" panose="02020603050405020304" pitchFamily="18" charset="0"/>
                  <a:cs typeface="Times New Roman" panose="02020603050405020304" pitchFamily="18" charset="0"/>
                </a:rPr>
                <a:t>12</a:t>
              </a:r>
              <a:endParaRPr lang="en-US" sz="2800" b="1">
                <a:solidFill>
                  <a:srgbClr val="0000FF"/>
                </a:solidFill>
                <a:latin typeface="Times New Roman" panose="02020603050405020304" pitchFamily="18" charset="0"/>
                <a:cs typeface="Times New Roman" panose="02020603050405020304" pitchFamily="18" charset="0"/>
              </a:endParaRPr>
            </a:p>
          </p:txBody>
        </p:sp>
      </p:grpSp>
      <p:grpSp>
        <p:nvGrpSpPr>
          <p:cNvPr id="5" name="Group 4"/>
          <p:cNvGrpSpPr/>
          <p:nvPr/>
        </p:nvGrpSpPr>
        <p:grpSpPr>
          <a:xfrm>
            <a:off x="552048" y="200503"/>
            <a:ext cx="3120537" cy="3096286"/>
            <a:chOff x="644462" y="158483"/>
            <a:chExt cx="2992123" cy="2992124"/>
          </a:xfrm>
        </p:grpSpPr>
        <p:pic>
          <p:nvPicPr>
            <p:cNvPr id="7" name="Picture 2" descr="Hình động các chú chim » Tài liệu miễn phí cho Giáo viên, học sinh."/>
            <p:cNvPicPr>
              <a:picLocks noChangeAspect="1" noChangeArrowheads="1" noCrop="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4462" y="158483"/>
              <a:ext cx="2992123" cy="299212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rot="21131891">
              <a:off x="1665215" y="2037029"/>
              <a:ext cx="950615" cy="461665"/>
            </a:xfrm>
            <a:prstGeom prst="rect">
              <a:avLst/>
            </a:prstGeom>
            <a:solidFill>
              <a:schemeClr val="accent4">
                <a:lumMod val="20000"/>
                <a:lumOff val="80000"/>
              </a:schemeClr>
            </a:solidFill>
          </p:spPr>
          <p:txBody>
            <a:bodyPr wrap="square" rtlCol="0">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9 + 3</a:t>
              </a:r>
              <a:endParaRPr lang="en-US" sz="2400" b="1" dirty="0">
                <a:solidFill>
                  <a:srgbClr val="FF0000"/>
                </a:solidFill>
                <a:latin typeface="Times New Roman" panose="02020603050405020304" pitchFamily="18" charset="0"/>
                <a:cs typeface="Times New Roman" panose="02020603050405020304" pitchFamily="18" charset="0"/>
              </a:endParaRPr>
            </a:p>
          </p:txBody>
        </p:sp>
      </p:grpSp>
      <p:grpSp>
        <p:nvGrpSpPr>
          <p:cNvPr id="10" name="Group 9"/>
          <p:cNvGrpSpPr/>
          <p:nvPr/>
        </p:nvGrpSpPr>
        <p:grpSpPr>
          <a:xfrm>
            <a:off x="3134340" y="138490"/>
            <a:ext cx="2992123" cy="2992124"/>
            <a:chOff x="644462" y="158483"/>
            <a:chExt cx="2992123" cy="2992124"/>
          </a:xfrm>
        </p:grpSpPr>
        <p:pic>
          <p:nvPicPr>
            <p:cNvPr id="11" name="Picture 2" descr="Hình động các chú chim » Tài liệu miễn phí cho Giáo viên, học sinh."/>
            <p:cNvPicPr>
              <a:picLocks noChangeAspect="1" noChangeArrowheads="1" noCrop="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4462" y="158483"/>
              <a:ext cx="2992123" cy="299212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rot="21131891">
              <a:off x="1665215" y="2037029"/>
              <a:ext cx="950615" cy="461665"/>
            </a:xfrm>
            <a:prstGeom prst="rect">
              <a:avLst/>
            </a:prstGeom>
            <a:solidFill>
              <a:schemeClr val="accent4">
                <a:lumMod val="20000"/>
                <a:lumOff val="80000"/>
              </a:schemeClr>
            </a:solidFill>
          </p:spPr>
          <p:txBody>
            <a:bodyPr wrap="square" rtlCol="0">
              <a:spAutoFit/>
            </a:bodyPr>
            <a:lstStyle/>
            <a:p>
              <a:r>
                <a:rPr lang="en-US" sz="2400" b="1" smtClean="0">
                  <a:solidFill>
                    <a:srgbClr val="FF0000"/>
                  </a:solidFill>
                  <a:latin typeface="Times New Roman" panose="02020603050405020304" pitchFamily="18" charset="0"/>
                  <a:cs typeface="Times New Roman" panose="02020603050405020304" pitchFamily="18" charset="0"/>
                </a:rPr>
                <a:t>17 - 8</a:t>
              </a:r>
              <a:endParaRPr lang="en-US" sz="2400" b="1">
                <a:solidFill>
                  <a:srgbClr val="FF0000"/>
                </a:solidFill>
                <a:latin typeface="Times New Roman" panose="02020603050405020304" pitchFamily="18" charset="0"/>
                <a:cs typeface="Times New Roman" panose="02020603050405020304" pitchFamily="18" charset="0"/>
              </a:endParaRPr>
            </a:p>
          </p:txBody>
        </p:sp>
      </p:grpSp>
      <p:grpSp>
        <p:nvGrpSpPr>
          <p:cNvPr id="15" name="Group 14"/>
          <p:cNvGrpSpPr/>
          <p:nvPr/>
        </p:nvGrpSpPr>
        <p:grpSpPr>
          <a:xfrm>
            <a:off x="5913426" y="530558"/>
            <a:ext cx="2992123" cy="2992124"/>
            <a:chOff x="644462" y="158483"/>
            <a:chExt cx="2992123" cy="2992124"/>
          </a:xfrm>
        </p:grpSpPr>
        <p:pic>
          <p:nvPicPr>
            <p:cNvPr id="16" name="Picture 2" descr="Hình động các chú chim » Tài liệu miễn phí cho Giáo viên, học sinh."/>
            <p:cNvPicPr>
              <a:picLocks noChangeAspect="1" noChangeArrowheads="1" noCrop="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4462" y="158483"/>
              <a:ext cx="2992123" cy="2992124"/>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rot="21131891">
              <a:off x="1665215" y="2037029"/>
              <a:ext cx="950615" cy="461665"/>
            </a:xfrm>
            <a:prstGeom prst="rect">
              <a:avLst/>
            </a:prstGeom>
            <a:solidFill>
              <a:schemeClr val="accent4">
                <a:lumMod val="20000"/>
                <a:lumOff val="80000"/>
              </a:schemeClr>
            </a:solidFill>
          </p:spPr>
          <p:txBody>
            <a:bodyPr wrap="square" rtlCol="0">
              <a:spAutoFit/>
            </a:bodyPr>
            <a:lstStyle/>
            <a:p>
              <a:r>
                <a:rPr lang="en-US" sz="2400" b="1" smtClean="0">
                  <a:solidFill>
                    <a:srgbClr val="FF0000"/>
                  </a:solidFill>
                  <a:latin typeface="Times New Roman" panose="02020603050405020304" pitchFamily="18" charset="0"/>
                  <a:cs typeface="Times New Roman" panose="02020603050405020304" pitchFamily="18" charset="0"/>
                </a:rPr>
                <a:t>6 + 7</a:t>
              </a:r>
              <a:endParaRPr lang="en-US" sz="2400" b="1">
                <a:solidFill>
                  <a:srgbClr val="FF0000"/>
                </a:solidFill>
                <a:latin typeface="Times New Roman" panose="02020603050405020304" pitchFamily="18" charset="0"/>
                <a:cs typeface="Times New Roman" panose="02020603050405020304" pitchFamily="18" charset="0"/>
              </a:endParaRPr>
            </a:p>
          </p:txBody>
        </p:sp>
      </p:grpSp>
      <p:grpSp>
        <p:nvGrpSpPr>
          <p:cNvPr id="43" name="Group 42"/>
          <p:cNvGrpSpPr/>
          <p:nvPr/>
        </p:nvGrpSpPr>
        <p:grpSpPr>
          <a:xfrm>
            <a:off x="8692511" y="-4131"/>
            <a:ext cx="2875603" cy="2925195"/>
            <a:chOff x="644462" y="158483"/>
            <a:chExt cx="2992123" cy="2992124"/>
          </a:xfrm>
        </p:grpSpPr>
        <p:pic>
          <p:nvPicPr>
            <p:cNvPr id="44" name="Picture 2" descr="Hình động các chú chim » Tài liệu miễn phí cho Giáo viên, học sinh."/>
            <p:cNvPicPr>
              <a:picLocks noChangeAspect="1" noChangeArrowheads="1" noCrop="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4462" y="158483"/>
              <a:ext cx="2992123" cy="2992124"/>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p:cNvSpPr txBox="1"/>
            <p:nvPr/>
          </p:nvSpPr>
          <p:spPr>
            <a:xfrm rot="21131891">
              <a:off x="1665215" y="2037029"/>
              <a:ext cx="950615" cy="461665"/>
            </a:xfrm>
            <a:prstGeom prst="rect">
              <a:avLst/>
            </a:prstGeom>
            <a:solidFill>
              <a:schemeClr val="accent4">
                <a:lumMod val="20000"/>
                <a:lumOff val="80000"/>
              </a:schemeClr>
            </a:solidFill>
          </p:spPr>
          <p:txBody>
            <a:bodyPr wrap="square" rtlCol="0">
              <a:spAutoFit/>
            </a:bodyPr>
            <a:lstStyle/>
            <a:p>
              <a:r>
                <a:rPr lang="en-US" sz="2400" b="1" smtClean="0">
                  <a:solidFill>
                    <a:srgbClr val="FF0000"/>
                  </a:solidFill>
                  <a:latin typeface="Times New Roman" panose="02020603050405020304" pitchFamily="18" charset="0"/>
                  <a:cs typeface="Times New Roman" panose="02020603050405020304" pitchFamily="18" charset="0"/>
                </a:rPr>
                <a:t>13 - 5</a:t>
              </a:r>
              <a:endParaRPr lang="en-US" sz="2400" b="1">
                <a:solidFill>
                  <a:srgbClr val="FF0000"/>
                </a:solidFill>
                <a:latin typeface="Times New Roman" panose="02020603050405020304" pitchFamily="18" charset="0"/>
                <a:cs typeface="Times New Roman" panose="02020603050405020304" pitchFamily="18" charset="0"/>
              </a:endParaRPr>
            </a:p>
          </p:txBody>
        </p:sp>
      </p:grpSp>
      <p:sp>
        <p:nvSpPr>
          <p:cNvPr id="49" name="Title 1"/>
          <p:cNvSpPr>
            <a:spLocks noGrp="1"/>
          </p:cNvSpPr>
          <p:nvPr>
            <p:ph type="title"/>
          </p:nvPr>
        </p:nvSpPr>
        <p:spPr>
          <a:xfrm>
            <a:off x="575886" y="0"/>
            <a:ext cx="10536656" cy="1150572"/>
          </a:xfrm>
          <a:solidFill>
            <a:schemeClr val="accent4">
              <a:lumMod val="60000"/>
              <a:lumOff val="40000"/>
            </a:schemeClr>
          </a:solidFill>
        </p:spPr>
        <p:txBody>
          <a:bodyPr>
            <a:normAutofit/>
          </a:bodyPr>
          <a:lstStyle/>
          <a:p>
            <a:pPr algn="ctr"/>
            <a:r>
              <a:rPr lang="en-US" sz="4000" b="1" dirty="0" err="1" smtClean="0">
                <a:solidFill>
                  <a:srgbClr val="0000FF"/>
                </a:solidFill>
                <a:latin typeface="Times New Roman" panose="02020603050405020304" pitchFamily="18" charset="0"/>
                <a:cs typeface="Times New Roman" panose="02020603050405020304" pitchFamily="18" charset="0"/>
              </a:rPr>
              <a:t>Chim</a:t>
            </a:r>
            <a:r>
              <a:rPr lang="en-US" sz="4000" b="1" dirty="0" smtClean="0">
                <a:solidFill>
                  <a:srgbClr val="0000FF"/>
                </a:solidFill>
                <a:latin typeface="Times New Roman" panose="02020603050405020304" pitchFamily="18" charset="0"/>
                <a:cs typeface="Times New Roman" panose="02020603050405020304" pitchFamily="18" charset="0"/>
              </a:rPr>
              <a:t> </a:t>
            </a:r>
            <a:r>
              <a:rPr lang="en-US" sz="4000" b="1" dirty="0" err="1" smtClean="0">
                <a:solidFill>
                  <a:srgbClr val="0000FF"/>
                </a:solidFill>
                <a:latin typeface="Times New Roman" panose="02020603050405020304" pitchFamily="18" charset="0"/>
                <a:cs typeface="Times New Roman" panose="02020603050405020304" pitchFamily="18" charset="0"/>
              </a:rPr>
              <a:t>đưa</a:t>
            </a:r>
            <a:r>
              <a:rPr lang="en-US" sz="4000" b="1" dirty="0" smtClean="0">
                <a:solidFill>
                  <a:srgbClr val="0000FF"/>
                </a:solidFill>
                <a:latin typeface="Times New Roman" panose="02020603050405020304" pitchFamily="18" charset="0"/>
                <a:cs typeface="Times New Roman" panose="02020603050405020304" pitchFamily="18" charset="0"/>
              </a:rPr>
              <a:t> </a:t>
            </a:r>
            <a:r>
              <a:rPr lang="en-US" sz="4000" b="1" dirty="0" err="1" smtClean="0">
                <a:solidFill>
                  <a:srgbClr val="0000FF"/>
                </a:solidFill>
                <a:latin typeface="Times New Roman" panose="02020603050405020304" pitchFamily="18" charset="0"/>
                <a:cs typeface="Times New Roman" panose="02020603050405020304" pitchFamily="18" charset="0"/>
              </a:rPr>
              <a:t>thư</a:t>
            </a:r>
            <a:r>
              <a:rPr lang="en-US" sz="4000" b="1" dirty="0" smtClean="0">
                <a:solidFill>
                  <a:srgbClr val="0000FF"/>
                </a:solidFill>
                <a:latin typeface="Times New Roman" panose="02020603050405020304" pitchFamily="18" charset="0"/>
                <a:cs typeface="Times New Roman" panose="02020603050405020304" pitchFamily="18" charset="0"/>
              </a:rPr>
              <a:t/>
            </a:r>
            <a:br>
              <a:rPr lang="en-US" sz="4000" b="1" dirty="0" smtClean="0">
                <a:solidFill>
                  <a:srgbClr val="0000FF"/>
                </a:solidFill>
                <a:latin typeface="Times New Roman" panose="02020603050405020304" pitchFamily="18" charset="0"/>
                <a:cs typeface="Times New Roman" panose="02020603050405020304" pitchFamily="18" charset="0"/>
              </a:rPr>
            </a:br>
            <a:r>
              <a:rPr lang="en-US" sz="2400" b="1" i="1" dirty="0" err="1" smtClean="0">
                <a:solidFill>
                  <a:srgbClr val="C00000"/>
                </a:solidFill>
                <a:latin typeface="Times New Roman" panose="02020603050405020304" pitchFamily="18" charset="0"/>
                <a:cs typeface="Times New Roman" panose="02020603050405020304" pitchFamily="18" charset="0"/>
              </a:rPr>
              <a:t>Luật</a:t>
            </a:r>
            <a:r>
              <a:rPr lang="en-US" sz="2400" b="1" i="1" dirty="0" smtClean="0">
                <a:solidFill>
                  <a:srgbClr val="C00000"/>
                </a:solidFill>
                <a:latin typeface="Times New Roman" panose="02020603050405020304" pitchFamily="18" charset="0"/>
                <a:cs typeface="Times New Roman" panose="02020603050405020304" pitchFamily="18" charset="0"/>
              </a:rPr>
              <a:t> </a:t>
            </a:r>
            <a:r>
              <a:rPr lang="en-US" sz="2400" b="1" i="1" dirty="0" err="1" smtClean="0">
                <a:solidFill>
                  <a:srgbClr val="C00000"/>
                </a:solidFill>
                <a:latin typeface="Times New Roman" panose="02020603050405020304" pitchFamily="18" charset="0"/>
                <a:cs typeface="Times New Roman" panose="02020603050405020304" pitchFamily="18" charset="0"/>
              </a:rPr>
              <a:t>chơi</a:t>
            </a:r>
            <a:r>
              <a:rPr lang="en-US" sz="2400" b="1" i="1" dirty="0" smtClean="0">
                <a:solidFill>
                  <a:srgbClr val="C00000"/>
                </a:solidFill>
                <a:latin typeface="Times New Roman" panose="02020603050405020304" pitchFamily="18" charset="0"/>
                <a:cs typeface="Times New Roman" panose="02020603050405020304" pitchFamily="18" charset="0"/>
              </a:rPr>
              <a:t>: </a:t>
            </a:r>
            <a:r>
              <a:rPr lang="en-US" sz="2400" b="1" i="1" dirty="0" err="1" smtClean="0">
                <a:solidFill>
                  <a:srgbClr val="0000FF"/>
                </a:solidFill>
                <a:latin typeface="Times New Roman" panose="02020603050405020304" pitchFamily="18" charset="0"/>
                <a:cs typeface="Times New Roman" panose="02020603050405020304" pitchFamily="18" charset="0"/>
              </a:rPr>
              <a:t>Hãy</a:t>
            </a:r>
            <a:r>
              <a:rPr lang="en-US" sz="2400" b="1" i="1" dirty="0" smtClean="0">
                <a:solidFill>
                  <a:srgbClr val="0000FF"/>
                </a:solidFill>
                <a:latin typeface="Times New Roman" panose="02020603050405020304" pitchFamily="18" charset="0"/>
                <a:cs typeface="Times New Roman" panose="02020603050405020304" pitchFamily="18" charset="0"/>
              </a:rPr>
              <a:t> </a:t>
            </a:r>
            <a:r>
              <a:rPr lang="en-US" sz="2400" b="1" i="1" dirty="0" err="1" smtClean="0">
                <a:solidFill>
                  <a:srgbClr val="0000FF"/>
                </a:solidFill>
                <a:latin typeface="Times New Roman" panose="02020603050405020304" pitchFamily="18" charset="0"/>
                <a:cs typeface="Times New Roman" panose="02020603050405020304" pitchFamily="18" charset="0"/>
              </a:rPr>
              <a:t>chọn</a:t>
            </a:r>
            <a:r>
              <a:rPr lang="en-US" sz="2400" b="1" i="1" dirty="0" smtClean="0">
                <a:solidFill>
                  <a:srgbClr val="0000FF"/>
                </a:solidFill>
                <a:latin typeface="Times New Roman" panose="02020603050405020304" pitchFamily="18" charset="0"/>
                <a:cs typeface="Times New Roman" panose="02020603050405020304" pitchFamily="18" charset="0"/>
              </a:rPr>
              <a:t> </a:t>
            </a:r>
            <a:r>
              <a:rPr lang="en-US" sz="2400" b="1" i="1" dirty="0" err="1" smtClean="0">
                <a:solidFill>
                  <a:srgbClr val="0000FF"/>
                </a:solidFill>
                <a:latin typeface="Times New Roman" panose="02020603050405020304" pitchFamily="18" charset="0"/>
                <a:cs typeface="Times New Roman" panose="02020603050405020304" pitchFamily="18" charset="0"/>
              </a:rPr>
              <a:t>những</a:t>
            </a:r>
            <a:r>
              <a:rPr lang="en-US" sz="2400" b="1" i="1" dirty="0" smtClean="0">
                <a:solidFill>
                  <a:srgbClr val="0000FF"/>
                </a:solidFill>
                <a:latin typeface="Times New Roman" panose="02020603050405020304" pitchFamily="18" charset="0"/>
                <a:cs typeface="Times New Roman" panose="02020603050405020304" pitchFamily="18" charset="0"/>
              </a:rPr>
              <a:t> </a:t>
            </a:r>
            <a:r>
              <a:rPr lang="en-US" sz="2400" b="1" i="1" dirty="0" err="1" smtClean="0">
                <a:solidFill>
                  <a:srgbClr val="0000FF"/>
                </a:solidFill>
                <a:latin typeface="Times New Roman" panose="02020603050405020304" pitchFamily="18" charset="0"/>
                <a:cs typeface="Times New Roman" panose="02020603050405020304" pitchFamily="18" charset="0"/>
              </a:rPr>
              <a:t>thùng</a:t>
            </a:r>
            <a:r>
              <a:rPr lang="en-US" sz="2400" b="1" i="1" dirty="0" smtClean="0">
                <a:solidFill>
                  <a:srgbClr val="0000FF"/>
                </a:solidFill>
                <a:latin typeface="Times New Roman" panose="02020603050405020304" pitchFamily="18" charset="0"/>
                <a:cs typeface="Times New Roman" panose="02020603050405020304" pitchFamily="18" charset="0"/>
              </a:rPr>
              <a:t> </a:t>
            </a:r>
            <a:r>
              <a:rPr lang="en-US" sz="2400" b="1" i="1" dirty="0" err="1" smtClean="0">
                <a:solidFill>
                  <a:srgbClr val="0000FF"/>
                </a:solidFill>
                <a:latin typeface="Times New Roman" panose="02020603050405020304" pitchFamily="18" charset="0"/>
                <a:cs typeface="Times New Roman" panose="02020603050405020304" pitchFamily="18" charset="0"/>
              </a:rPr>
              <a:t>thư</a:t>
            </a:r>
            <a:r>
              <a:rPr lang="en-US" sz="2400" b="1" i="1" dirty="0" smtClean="0">
                <a:solidFill>
                  <a:srgbClr val="0000FF"/>
                </a:solidFill>
                <a:latin typeface="Times New Roman" panose="02020603050405020304" pitchFamily="18" charset="0"/>
                <a:cs typeface="Times New Roman" panose="02020603050405020304" pitchFamily="18" charset="0"/>
              </a:rPr>
              <a:t> </a:t>
            </a:r>
            <a:r>
              <a:rPr lang="en-US" sz="2400" b="1" i="1" dirty="0" err="1" smtClean="0">
                <a:solidFill>
                  <a:srgbClr val="0000FF"/>
                </a:solidFill>
                <a:latin typeface="Times New Roman" panose="02020603050405020304" pitchFamily="18" charset="0"/>
                <a:cs typeface="Times New Roman" panose="02020603050405020304" pitchFamily="18" charset="0"/>
              </a:rPr>
              <a:t>phù</a:t>
            </a:r>
            <a:r>
              <a:rPr lang="en-US" sz="2400" b="1" i="1" dirty="0" smtClean="0">
                <a:solidFill>
                  <a:srgbClr val="0000FF"/>
                </a:solidFill>
                <a:latin typeface="Times New Roman" panose="02020603050405020304" pitchFamily="18" charset="0"/>
                <a:cs typeface="Times New Roman" panose="02020603050405020304" pitchFamily="18" charset="0"/>
              </a:rPr>
              <a:t> </a:t>
            </a:r>
            <a:r>
              <a:rPr lang="en-US" sz="2400" b="1" i="1" dirty="0" err="1" smtClean="0">
                <a:solidFill>
                  <a:srgbClr val="0000FF"/>
                </a:solidFill>
                <a:latin typeface="Times New Roman" panose="02020603050405020304" pitchFamily="18" charset="0"/>
                <a:cs typeface="Times New Roman" panose="02020603050405020304" pitchFamily="18" charset="0"/>
              </a:rPr>
              <a:t>hợp</a:t>
            </a:r>
            <a:r>
              <a:rPr lang="en-US" sz="2400" b="1" i="1" dirty="0" smtClean="0">
                <a:solidFill>
                  <a:srgbClr val="0000FF"/>
                </a:solidFill>
                <a:latin typeface="Times New Roman" panose="02020603050405020304" pitchFamily="18" charset="0"/>
                <a:cs typeface="Times New Roman" panose="02020603050405020304" pitchFamily="18" charset="0"/>
              </a:rPr>
              <a:t> </a:t>
            </a:r>
            <a:r>
              <a:rPr lang="en-US" sz="2400" b="1" i="1" dirty="0" err="1" smtClean="0">
                <a:solidFill>
                  <a:srgbClr val="0000FF"/>
                </a:solidFill>
                <a:latin typeface="Times New Roman" panose="02020603050405020304" pitchFamily="18" charset="0"/>
                <a:cs typeface="Times New Roman" panose="02020603050405020304" pitchFamily="18" charset="0"/>
              </a:rPr>
              <a:t>cho</a:t>
            </a:r>
            <a:r>
              <a:rPr lang="en-US" sz="2400" b="1" i="1" dirty="0" smtClean="0">
                <a:solidFill>
                  <a:srgbClr val="0000FF"/>
                </a:solidFill>
                <a:latin typeface="Times New Roman" panose="02020603050405020304" pitchFamily="18" charset="0"/>
                <a:cs typeface="Times New Roman" panose="02020603050405020304" pitchFamily="18" charset="0"/>
              </a:rPr>
              <a:t> </a:t>
            </a:r>
            <a:r>
              <a:rPr lang="en-US" sz="2400" b="1" i="1" dirty="0" err="1" smtClean="0">
                <a:solidFill>
                  <a:srgbClr val="0000FF"/>
                </a:solidFill>
                <a:latin typeface="Times New Roman" panose="02020603050405020304" pitchFamily="18" charset="0"/>
                <a:cs typeface="Times New Roman" panose="02020603050405020304" pitchFamily="18" charset="0"/>
              </a:rPr>
              <a:t>mỗi</a:t>
            </a:r>
            <a:r>
              <a:rPr lang="en-US" sz="2400" b="1" i="1" dirty="0" smtClean="0">
                <a:solidFill>
                  <a:srgbClr val="0000FF"/>
                </a:solidFill>
                <a:latin typeface="Times New Roman" panose="02020603050405020304" pitchFamily="18" charset="0"/>
                <a:cs typeface="Times New Roman" panose="02020603050405020304" pitchFamily="18" charset="0"/>
              </a:rPr>
              <a:t> </a:t>
            </a:r>
            <a:r>
              <a:rPr lang="en-US" sz="2400" b="1" i="1" dirty="0" err="1" smtClean="0">
                <a:solidFill>
                  <a:srgbClr val="0000FF"/>
                </a:solidFill>
                <a:latin typeface="Times New Roman" panose="02020603050405020304" pitchFamily="18" charset="0"/>
                <a:cs typeface="Times New Roman" panose="02020603050405020304" pitchFamily="18" charset="0"/>
              </a:rPr>
              <a:t>chú</a:t>
            </a:r>
            <a:r>
              <a:rPr lang="en-US" sz="2400" b="1" i="1" dirty="0" smtClean="0">
                <a:solidFill>
                  <a:srgbClr val="0000FF"/>
                </a:solidFill>
                <a:latin typeface="Times New Roman" panose="02020603050405020304" pitchFamily="18" charset="0"/>
                <a:cs typeface="Times New Roman" panose="02020603050405020304" pitchFamily="18" charset="0"/>
              </a:rPr>
              <a:t> </a:t>
            </a:r>
            <a:r>
              <a:rPr lang="en-US" sz="2400" b="1" i="1" dirty="0" err="1" smtClean="0">
                <a:solidFill>
                  <a:srgbClr val="0000FF"/>
                </a:solidFill>
                <a:latin typeface="Times New Roman" panose="02020603050405020304" pitchFamily="18" charset="0"/>
                <a:cs typeface="Times New Roman" panose="02020603050405020304" pitchFamily="18" charset="0"/>
              </a:rPr>
              <a:t>chim</a:t>
            </a:r>
            <a:r>
              <a:rPr lang="en-US" sz="2400" b="1" i="1" dirty="0" smtClean="0">
                <a:solidFill>
                  <a:srgbClr val="C00000"/>
                </a:solidFill>
                <a:latin typeface="Times New Roman" panose="02020603050405020304" pitchFamily="18" charset="0"/>
                <a:cs typeface="Times New Roman" panose="02020603050405020304" pitchFamily="18" charset="0"/>
              </a:rPr>
              <a:t>.</a:t>
            </a:r>
            <a:endParaRPr lang="en-US" sz="2400" b="1" i="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50327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49" presetClass="path" presetSubtype="0" accel="50000" decel="50000" fill="hold" nodeType="clickEffect">
                                  <p:stCondLst>
                                    <p:cond delay="0"/>
                                  </p:stCondLst>
                                  <p:childTnLst>
                                    <p:animMotion origin="layout" path="M -0.02344 -0.10694 L 0.77565 0.44028 " pathEditMode="relative" rAng="0" ptsTypes="AA">
                                      <p:cBhvr>
                                        <p:cTn id="6" dur="2000" fill="hold"/>
                                        <p:tgtEl>
                                          <p:spTgt spid="5"/>
                                        </p:tgtEl>
                                        <p:attrNameLst>
                                          <p:attrName>ppt_x</p:attrName>
                                          <p:attrName>ppt_y</p:attrName>
                                        </p:attrNameLst>
                                      </p:cBhvr>
                                      <p:rCtr x="39948" y="27361"/>
                                    </p:animMotion>
                                  </p:childTnLst>
                                </p:cTn>
                              </p:par>
                            </p:childTnLst>
                          </p:cTn>
                        </p:par>
                      </p:childTnLst>
                    </p:cTn>
                  </p:par>
                </p:childTnLst>
              </p:cTn>
              <p:nextCondLst>
                <p:cond evt="onClick" delay="0">
                  <p:tgtEl>
                    <p:spTgt spid="5"/>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p:stCondLst>
                        <p:cond delay="0"/>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2.5E-6 -4.44444E-6 L -0.15795 0.49098 " pathEditMode="relative" rAng="0" ptsTypes="AA">
                                      <p:cBhvr>
                                        <p:cTn id="11" dur="2000" fill="hold"/>
                                        <p:tgtEl>
                                          <p:spTgt spid="10"/>
                                        </p:tgtEl>
                                        <p:attrNameLst>
                                          <p:attrName>ppt_x</p:attrName>
                                          <p:attrName>ppt_y</p:attrName>
                                        </p:attrNameLst>
                                      </p:cBhvr>
                                      <p:rCtr x="-7904" y="24537"/>
                                    </p:animMotion>
                                  </p:childTnLst>
                                </p:cTn>
                              </p:par>
                            </p:childTnLst>
                          </p:cTn>
                        </p:par>
                      </p:childTnLst>
                    </p:cTn>
                  </p:par>
                </p:childTnLst>
              </p:cTn>
              <p:nextCondLst>
                <p:cond evt="onClick" delay="0">
                  <p:tgtEl>
                    <p:spTgt spid="10"/>
                  </p:tgtEl>
                </p:cond>
              </p:nextCondLst>
            </p:seq>
            <p:seq concurrent="1" nextAc="seek">
              <p:cTn id="12" restart="whenNotActive" fill="hold" evtFilter="cancelBubble" nodeType="interactiveSeq">
                <p:stCondLst>
                  <p:cond evt="onClick" delay="0">
                    <p:tgtEl>
                      <p:spTgt spid="43"/>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0.04089 0.02847 L -0.35599 0.45903 " pathEditMode="relative" rAng="0" ptsTypes="AA">
                                      <p:cBhvr>
                                        <p:cTn id="16" dur="2000" fill="hold"/>
                                        <p:tgtEl>
                                          <p:spTgt spid="43"/>
                                        </p:tgtEl>
                                        <p:attrNameLst>
                                          <p:attrName>ppt_x</p:attrName>
                                          <p:attrName>ppt_y</p:attrName>
                                        </p:attrNameLst>
                                      </p:cBhvr>
                                      <p:rCtr x="-15755" y="21528"/>
                                    </p:animMotion>
                                  </p:childTnLst>
                                </p:cTn>
                              </p:par>
                            </p:childTnLst>
                          </p:cTn>
                        </p:par>
                      </p:childTnLst>
                    </p:cTn>
                  </p:par>
                </p:childTnLst>
              </p:cTn>
              <p:nextCondLst>
                <p:cond evt="onClick" delay="0">
                  <p:tgtEl>
                    <p:spTgt spid="43"/>
                  </p:tgtEl>
                </p:cond>
              </p:nextCondLst>
            </p:seq>
            <p:seq concurrent="1" nextAc="seek">
              <p:cTn id="17" restart="whenNotActive" fill="hold" evtFilter="cancelBubble" nodeType="interactiveSeq">
                <p:stCondLst>
                  <p:cond evt="onClick" delay="0">
                    <p:tgtEl>
                      <p:spTgt spid="15"/>
                    </p:tgtEl>
                  </p:cond>
                </p:stCondLst>
                <p:endSync evt="end" delay="0">
                  <p:rtn val="all"/>
                </p:endSync>
                <p:childTnLst>
                  <p:par>
                    <p:cTn id="18" fill="hold">
                      <p:stCondLst>
                        <p:cond delay="0"/>
                      </p:stCondLst>
                      <p:childTnLst>
                        <p:par>
                          <p:cTn id="19" fill="hold">
                            <p:stCondLst>
                              <p:cond delay="0"/>
                            </p:stCondLst>
                            <p:childTnLst>
                              <p:par>
                                <p:cTn id="20" presetID="42" presetClass="path" presetSubtype="0" accel="50000" decel="50000" fill="hold" nodeType="clickEffect">
                                  <p:stCondLst>
                                    <p:cond delay="0"/>
                                  </p:stCondLst>
                                  <p:childTnLst>
                                    <p:animMotion origin="layout" path="M -2.29167E-6 -3.7037E-7 L 0.11341 0.40764 " pathEditMode="relative" rAng="0" ptsTypes="AA">
                                      <p:cBhvr>
                                        <p:cTn id="21" dur="2000" fill="hold"/>
                                        <p:tgtEl>
                                          <p:spTgt spid="15"/>
                                        </p:tgtEl>
                                        <p:attrNameLst>
                                          <p:attrName>ppt_x</p:attrName>
                                          <p:attrName>ppt_y</p:attrName>
                                        </p:attrNameLst>
                                      </p:cBhvr>
                                      <p:rCtr x="5664" y="20370"/>
                                    </p:animMotion>
                                  </p:childTnLst>
                                </p:cTn>
                              </p:par>
                            </p:childTnLst>
                          </p:cTn>
                        </p:par>
                      </p:childTnLst>
                    </p:cTn>
                  </p:par>
                </p:childTnLst>
              </p:cTn>
              <p:nextCondLst>
                <p:cond evt="onClick" delay="0">
                  <p:tgtEl>
                    <p:spTgt spid="15"/>
                  </p:tgtEl>
                </p:cond>
              </p:nextCondLst>
            </p:seq>
          </p:childTnLst>
        </p:cTn>
      </p:par>
    </p:tnLst>
  </p:timing>
</p:sld>
</file>

<file path=ppt/theme/theme1.xml><?xml version="1.0" encoding="utf-8"?>
<a:theme xmlns:a="http://schemas.openxmlformats.org/drawingml/2006/main" name="Office 主题​​">
  <a:themeElements>
    <a:clrScheme name="四色华丽色系">
      <a:dk1>
        <a:sysClr val="windowText" lastClr="000000"/>
      </a:dk1>
      <a:lt1>
        <a:sysClr val="window" lastClr="FFFFFF"/>
      </a:lt1>
      <a:dk2>
        <a:srgbClr val="2F2F2F"/>
      </a:dk2>
      <a:lt2>
        <a:srgbClr val="FFFFF4"/>
      </a:lt2>
      <a:accent1>
        <a:srgbClr val="FC6E5B"/>
      </a:accent1>
      <a:accent2>
        <a:srgbClr val="FBC75D"/>
      </a:accent2>
      <a:accent3>
        <a:srgbClr val="66BFBC"/>
      </a:accent3>
      <a:accent4>
        <a:srgbClr val="8CC066"/>
      </a:accent4>
      <a:accent5>
        <a:srgbClr val="3F3F3F"/>
      </a:accent5>
      <a:accent6>
        <a:srgbClr val="262626"/>
      </a:accent6>
      <a:hlink>
        <a:srgbClr val="00D5D5"/>
      </a:hlink>
      <a:folHlink>
        <a:srgbClr val="DD00D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310</TotalTime>
  <Words>216</Words>
  <Application>Microsoft Office PowerPoint</Application>
  <PresentationFormat>Widescreen</PresentationFormat>
  <Paragraphs>46</Paragraphs>
  <Slides>11</Slides>
  <Notes>4</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11</vt:i4>
      </vt:variant>
    </vt:vector>
  </HeadingPairs>
  <TitlesOfParts>
    <vt:vector size="27" baseType="lpstr">
      <vt:lpstr>微软雅黑</vt:lpstr>
      <vt:lpstr>微软雅黑</vt:lpstr>
      <vt:lpstr>宋体</vt:lpstr>
      <vt:lpstr>宋体</vt:lpstr>
      <vt:lpstr>Arial</vt:lpstr>
      <vt:lpstr>Calibri</vt:lpstr>
      <vt:lpstr>Calibri Light</vt:lpstr>
      <vt:lpstr>inpin heiti</vt:lpstr>
      <vt:lpstr>ITC Avant Garde Std Bk</vt:lpstr>
      <vt:lpstr>黑体</vt:lpstr>
      <vt:lpstr>Times New Roman</vt:lpstr>
      <vt:lpstr>UTM Avo</vt:lpstr>
      <vt:lpstr>方正卡通简体</vt:lpstr>
      <vt:lpstr>Office 主题​​</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Trò chơi hái táo Luật chơi: Hãy chọn những quả táo đúng với kết quả ở mỗi rổ.</vt:lpstr>
      <vt:lpstr>Chim đưa thư Luật chơi: Hãy chọn những thùng thư phù hợp cho mỗi chú chim.</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pc</dc:creator>
  <cp:lastModifiedBy>pc</cp:lastModifiedBy>
  <cp:revision>46</cp:revision>
  <dcterms:created xsi:type="dcterms:W3CDTF">2021-05-22T03:38:00Z</dcterms:created>
  <dcterms:modified xsi:type="dcterms:W3CDTF">2021-11-09T14:01:30Z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1033-11.2.0.10132</vt:lpwstr>
  </property>
</Properties>
</file>