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63" r:id="rId2"/>
    <p:sldId id="264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56" r:id="rId14"/>
    <p:sldId id="275" r:id="rId15"/>
    <p:sldId id="283" r:id="rId16"/>
    <p:sldId id="262" r:id="rId17"/>
    <p:sldId id="260" r:id="rId18"/>
    <p:sldId id="259" r:id="rId19"/>
    <p:sldId id="276" r:id="rId20"/>
    <p:sldId id="277" r:id="rId21"/>
    <p:sldId id="278" r:id="rId22"/>
    <p:sldId id="280" r:id="rId23"/>
    <p:sldId id="258" r:id="rId24"/>
    <p:sldId id="281" r:id="rId25"/>
    <p:sldId id="282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08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34B8B5-560D-4C49-BC74-1155CEAD3041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3133F0-ED37-44B0-9835-2BA482B12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387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2DEDC8-F581-455B-85E1-5B2F4409ED7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925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AD5F1-448C-4DDB-B53D-6D10F329984D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6361F-8DA6-4610-A963-ED64628F2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007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AD5F1-448C-4DDB-B53D-6D10F329984D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6361F-8DA6-4610-A963-ED64628F2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323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AD5F1-448C-4DDB-B53D-6D10F329984D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6361F-8DA6-4610-A963-ED64628F2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8199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08710" y="100842"/>
            <a:ext cx="1278847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668308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AD5F1-448C-4DDB-B53D-6D10F329984D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6361F-8DA6-4610-A963-ED64628F2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481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AD5F1-448C-4DDB-B53D-6D10F329984D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6361F-8DA6-4610-A963-ED64628F2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587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AD5F1-448C-4DDB-B53D-6D10F329984D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6361F-8DA6-4610-A963-ED64628F2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487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AD5F1-448C-4DDB-B53D-6D10F329984D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6361F-8DA6-4610-A963-ED64628F2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567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AD5F1-448C-4DDB-B53D-6D10F329984D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6361F-8DA6-4610-A963-ED64628F2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467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AD5F1-448C-4DDB-B53D-6D10F329984D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6361F-8DA6-4610-A963-ED64628F2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90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AD5F1-448C-4DDB-B53D-6D10F329984D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6361F-8DA6-4610-A963-ED64628F2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787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AD5F1-448C-4DDB-B53D-6D10F329984D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6361F-8DA6-4610-A963-ED64628F2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97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4AD5F1-448C-4DDB-B53D-6D10F329984D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06361F-8DA6-4610-A963-ED64628F2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58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audio3.wav"/><Relationship Id="rId7" Type="http://schemas.openxmlformats.org/officeDocument/2006/relationships/image" Target="../media/image1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2.png"/><Relationship Id="rId5" Type="http://schemas.openxmlformats.org/officeDocument/2006/relationships/image" Target="../media/image12.png"/><Relationship Id="rId10" Type="http://schemas.openxmlformats.org/officeDocument/2006/relationships/slide" Target="slide23.xml"/><Relationship Id="rId4" Type="http://schemas.openxmlformats.org/officeDocument/2006/relationships/image" Target="../media/image7.jpeg"/><Relationship Id="rId9" Type="http://schemas.openxmlformats.org/officeDocument/2006/relationships/image" Target="../media/image21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audio3.wav"/><Relationship Id="rId7" Type="http://schemas.openxmlformats.org/officeDocument/2006/relationships/image" Target="../media/image1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2.png"/><Relationship Id="rId5" Type="http://schemas.openxmlformats.org/officeDocument/2006/relationships/image" Target="../media/image12.png"/><Relationship Id="rId10" Type="http://schemas.openxmlformats.org/officeDocument/2006/relationships/slide" Target="slide23.xml"/><Relationship Id="rId4" Type="http://schemas.openxmlformats.org/officeDocument/2006/relationships/image" Target="../media/image7.jpeg"/><Relationship Id="rId9" Type="http://schemas.openxmlformats.org/officeDocument/2006/relationships/image" Target="../media/image21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gif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gif"/><Relationship Id="rId4" Type="http://schemas.openxmlformats.org/officeDocument/2006/relationships/image" Target="../media/image9.gif"/><Relationship Id="rId9" Type="http://schemas.openxmlformats.org/officeDocument/2006/relationships/image" Target="../media/image1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slide" Target="slide1.xml"/><Relationship Id="rId12" Type="http://schemas.openxmlformats.org/officeDocument/2006/relationships/image" Target="../media/image14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11" Type="http://schemas.openxmlformats.org/officeDocument/2006/relationships/slide" Target="slide16.xml"/><Relationship Id="rId5" Type="http://schemas.openxmlformats.org/officeDocument/2006/relationships/slide" Target="slide14.xml"/><Relationship Id="rId10" Type="http://schemas.openxmlformats.org/officeDocument/2006/relationships/image" Target="../media/image11.jpg"/><Relationship Id="rId4" Type="http://schemas.openxmlformats.org/officeDocument/2006/relationships/image" Target="../media/image13.png"/><Relationship Id="rId9" Type="http://schemas.openxmlformats.org/officeDocument/2006/relationships/slide" Target="slide1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7.jpeg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gi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audio3.wav"/><Relationship Id="rId7" Type="http://schemas.openxmlformats.org/officeDocument/2006/relationships/image" Target="../media/image1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2.png"/><Relationship Id="rId5" Type="http://schemas.openxmlformats.org/officeDocument/2006/relationships/image" Target="../media/image12.png"/><Relationship Id="rId10" Type="http://schemas.openxmlformats.org/officeDocument/2006/relationships/slide" Target="slide23.xml"/><Relationship Id="rId4" Type="http://schemas.openxmlformats.org/officeDocument/2006/relationships/image" Target="../media/image7.jpeg"/><Relationship Id="rId9" Type="http://schemas.openxmlformats.org/officeDocument/2006/relationships/image" Target="../media/image21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audio3.wav"/><Relationship Id="rId7" Type="http://schemas.openxmlformats.org/officeDocument/2006/relationships/image" Target="../media/image19.jpeg"/><Relationship Id="rId12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2.png"/><Relationship Id="rId5" Type="http://schemas.openxmlformats.org/officeDocument/2006/relationships/image" Target="../media/image12.png"/><Relationship Id="rId10" Type="http://schemas.openxmlformats.org/officeDocument/2006/relationships/slide" Target="slide23.xml"/><Relationship Id="rId4" Type="http://schemas.openxmlformats.org/officeDocument/2006/relationships/image" Target="../media/image7.jpeg"/><Relationship Id="rId9" Type="http://schemas.openxmlformats.org/officeDocument/2006/relationships/image" Target="../media/image2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GUYEN THI MINH\Desktop\Nền PP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07924" y="884012"/>
            <a:ext cx="7609497" cy="2514600"/>
          </a:xfrm>
          <a:prstGeom prst="rect">
            <a:avLst/>
          </a:prstGeom>
          <a:noFill/>
        </p:spPr>
        <p:txBody>
          <a:bodyPr wrap="none">
            <a:prstTxWarp prst="textCanUp">
              <a:avLst>
                <a:gd name="adj" fmla="val 92974"/>
              </a:avLst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MỪNG CÁC </a:t>
            </a:r>
            <a:r>
              <a:rPr lang="en-US" sz="2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 </a:t>
            </a:r>
            <a:endParaRPr lang="en-US" sz="2400" b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ĐẾN VỚI TIẾT </a:t>
            </a:r>
            <a:r>
              <a:rPr lang="en-US" sz="2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 TRẢI NGHIỆM</a:t>
            </a:r>
            <a:endParaRPr lang="en-US" sz="2400" b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 2</a:t>
            </a:r>
          </a:p>
        </p:txBody>
      </p:sp>
    </p:spTree>
    <p:extLst>
      <p:ext uri="{BB962C8B-B14F-4D97-AF65-F5344CB8AC3E}">
        <p14:creationId xmlns:p14="http://schemas.microsoft.com/office/powerpoint/2010/main" val="151913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39880" y="2658333"/>
            <a:ext cx="2126341" cy="342988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86808" y="1079276"/>
            <a:ext cx="2126341" cy="50261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40915" y="235975"/>
            <a:ext cx="7875638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0046" y="695980"/>
            <a:ext cx="76322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 </a:t>
            </a:r>
            <a:r>
              <a:rPr lang="en-US" sz="32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Tờ</a:t>
            </a:r>
            <a:r>
              <a:rPr lang="en-US" sz="3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Xưởng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dệt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003701" y="4108096"/>
            <a:ext cx="351285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2 000đ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57580" y="5191008"/>
            <a:ext cx="351285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500đ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003701" y="5191009"/>
            <a:ext cx="351285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5 000đ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40915" y="4156178"/>
            <a:ext cx="351285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1 000đ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783231" y="3855600"/>
            <a:ext cx="819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000176" y="4956059"/>
            <a:ext cx="819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698867" y="4849780"/>
            <a:ext cx="819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023645" y="3799223"/>
            <a:ext cx="1004699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02576" y="1081972"/>
            <a:ext cx="3143296" cy="419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869283"/>
            <a:ext cx="767861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9843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39880" y="2658333"/>
            <a:ext cx="2126341" cy="342988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86808" y="1079276"/>
            <a:ext cx="2126341" cy="50261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40915" y="235975"/>
            <a:ext cx="7875638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0046" y="482025"/>
            <a:ext cx="76322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4. </a:t>
            </a:r>
            <a:r>
              <a:rPr lang="en-US" sz="32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003701" y="5266610"/>
            <a:ext cx="351285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100đ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57580" y="5191008"/>
            <a:ext cx="351285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1 000đ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995224" y="4156178"/>
            <a:ext cx="351285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C. 200đ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40915" y="4156178"/>
            <a:ext cx="351285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A. 500đ</a:t>
            </a:r>
          </a:p>
        </p:txBody>
      </p:sp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783231" y="3855600"/>
            <a:ext cx="819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991699" y="3921228"/>
            <a:ext cx="819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698867" y="4849780"/>
            <a:ext cx="819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023645" y="4957737"/>
            <a:ext cx="1004699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11784" y="1024419"/>
            <a:ext cx="3143296" cy="419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869283"/>
            <a:ext cx="767861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9750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ộ 10 chủ đề hình nền powerpoint cực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5A9A53-333D-4412-9466-B77BFB1F10F4}"/>
              </a:ext>
            </a:extLst>
          </p:cNvPr>
          <p:cNvSpPr txBox="1"/>
          <p:nvPr/>
        </p:nvSpPr>
        <p:spPr>
          <a:xfrm>
            <a:off x="2771775" y="2930604"/>
            <a:ext cx="43148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Khám</a:t>
            </a:r>
            <a:r>
              <a:rPr kumimoji="0" lang="en-US" sz="6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phá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34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339DC7A-0A44-44B5-B6EA-1726B3719A29}"/>
              </a:ext>
            </a:extLst>
          </p:cNvPr>
          <p:cNvSpPr/>
          <p:nvPr/>
        </p:nvSpPr>
        <p:spPr>
          <a:xfrm>
            <a:off x="304800" y="304800"/>
            <a:ext cx="8915400" cy="3124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Các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nhóm cùng lắng nghe tiếng hô của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người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quản trò.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hô số chân như thế nào thì các nhóm (2 người hoặc 3 người) phải co chân lên, sao cho tổng số chân của cả nhóm bằng với con số trong hiệu lệnh.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Lưu ý: Nếu đứng nhóm 2 người, khi GV hô: “1 chân” thì hai bạn phải cõng nhau, người cõng còn phải co một chân lên.</a:t>
            </a:r>
            <a:endParaRPr lang="en-US" sz="28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39DC7A-0A44-44B5-B6EA-1726B3719A29}"/>
              </a:ext>
            </a:extLst>
          </p:cNvPr>
          <p:cNvSpPr/>
          <p:nvPr/>
        </p:nvSpPr>
        <p:spPr>
          <a:xfrm>
            <a:off x="0" y="-152400"/>
            <a:ext cx="5638800" cy="9512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NGUYEN THI MINH\Desktop\z2873165882172_271a852c4426087df14ad53b9d461b1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91440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7205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5">
            <a:extLst>
              <a:ext uri="{FF2B5EF4-FFF2-40B4-BE49-F238E27FC236}">
                <a16:creationId xmlns:a16="http://schemas.microsoft.com/office/drawing/2014/main" id="{5F52833C-1D66-4A11-9DFF-00AFB7148A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8287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954B9E-326E-4CE5-8EDB-50E8140C0CCB}"/>
              </a:ext>
            </a:extLst>
          </p:cNvPr>
          <p:cNvSpPr txBox="1"/>
          <p:nvPr/>
        </p:nvSpPr>
        <p:spPr>
          <a:xfrm>
            <a:off x="2544288" y="1592283"/>
            <a:ext cx="382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3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954B9E-326E-4CE5-8EDB-50E8140C0CCB}"/>
              </a:ext>
            </a:extLst>
          </p:cNvPr>
          <p:cNvSpPr txBox="1"/>
          <p:nvPr/>
        </p:nvSpPr>
        <p:spPr>
          <a:xfrm>
            <a:off x="381000" y="2514600"/>
            <a:ext cx="8153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75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5">
            <a:extLst>
              <a:ext uri="{FF2B5EF4-FFF2-40B4-BE49-F238E27FC236}">
                <a16:creationId xmlns:a16="http://schemas.microsoft.com/office/drawing/2014/main" id="{5F52833C-1D66-4A11-9DFF-00AFB7148A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8287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954B9E-326E-4CE5-8EDB-50E8140C0CCB}"/>
              </a:ext>
            </a:extLst>
          </p:cNvPr>
          <p:cNvSpPr txBox="1"/>
          <p:nvPr/>
        </p:nvSpPr>
        <p:spPr>
          <a:xfrm>
            <a:off x="745176" y="1600200"/>
            <a:ext cx="382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Xử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lí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tình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huống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954B9E-326E-4CE5-8EDB-50E8140C0CCB}"/>
              </a:ext>
            </a:extLst>
          </p:cNvPr>
          <p:cNvSpPr txBox="1"/>
          <p:nvPr/>
        </p:nvSpPr>
        <p:spPr>
          <a:xfrm>
            <a:off x="495300" y="2246531"/>
            <a:ext cx="8153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luận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ứng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xử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mỗi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tình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huống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Thực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hiện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sắm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vai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Nêu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xúc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sắm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vai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4829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00BB67-0442-498E-8B36-0F74B55E10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85" r="7357" b="5826"/>
          <a:stretch/>
        </p:blipFill>
        <p:spPr>
          <a:xfrm>
            <a:off x="1" y="1"/>
            <a:ext cx="9144000" cy="56283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954B9E-326E-4CE5-8EDB-50E8140C0CCB}"/>
              </a:ext>
            </a:extLst>
          </p:cNvPr>
          <p:cNvSpPr txBox="1"/>
          <p:nvPr/>
        </p:nvSpPr>
        <p:spPr>
          <a:xfrm>
            <a:off x="152400" y="5628382"/>
            <a:ext cx="86442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2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Bút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 hỏn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g,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mượn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Nam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em sẽ nói 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53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43387A-2D62-49A6-BBC8-5933990ACD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3" r="5807" b="3966"/>
          <a:stretch/>
        </p:blipFill>
        <p:spPr>
          <a:xfrm>
            <a:off x="0" y="0"/>
            <a:ext cx="9144000" cy="56554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954B9E-326E-4CE5-8EDB-50E8140C0CCB}"/>
              </a:ext>
            </a:extLst>
          </p:cNvPr>
          <p:cNvSpPr txBox="1"/>
          <p:nvPr/>
        </p:nvSpPr>
        <p:spPr>
          <a:xfrm>
            <a:off x="44244" y="5655418"/>
            <a:ext cx="9296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3100" b="1" i="1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Tình</a:t>
            </a:r>
            <a:r>
              <a:rPr kumimoji="0" lang="en-US" sz="3100" b="1" i="1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1" i="1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huống</a:t>
            </a:r>
            <a:r>
              <a:rPr kumimoji="0" lang="en-US" sz="3100" b="1" i="1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1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1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3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latin typeface="Times New Roman" pitchFamily="18" charset="0"/>
                <a:cs typeface="Times New Roman" pitchFamily="18" charset="0"/>
              </a:rPr>
              <a:t>mệt</a:t>
            </a:r>
            <a:r>
              <a:rPr lang="en-US" sz="31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100" dirty="0" err="1" smtClean="0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1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1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5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7" t="17005" r="14761" b="19402"/>
          <a:stretch/>
        </p:blipFill>
        <p:spPr>
          <a:xfrm>
            <a:off x="3124199" y="3810000"/>
            <a:ext cx="3173361" cy="3038168"/>
          </a:xfrm>
          <a:prstGeom prst="rect">
            <a:avLst/>
          </a:prstGeom>
        </p:spPr>
      </p:pic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7" t="17005" r="14761" b="19402"/>
          <a:stretch/>
        </p:blipFill>
        <p:spPr>
          <a:xfrm>
            <a:off x="1" y="3810000"/>
            <a:ext cx="3276600" cy="3048000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7" t="17005" r="14761" b="19402"/>
          <a:stretch/>
        </p:blipFill>
        <p:spPr>
          <a:xfrm>
            <a:off x="6096000" y="3810000"/>
            <a:ext cx="3173361" cy="3038168"/>
          </a:xfrm>
          <a:prstGeom prst="rect">
            <a:avLst/>
          </a:prstGeom>
        </p:spPr>
      </p:pic>
      <p:sp>
        <p:nvSpPr>
          <p:cNvPr id="6" name="Vertical Scroll 5"/>
          <p:cNvSpPr/>
          <p:nvPr/>
        </p:nvSpPr>
        <p:spPr>
          <a:xfrm rot="10800000" flipV="1">
            <a:off x="2158180" y="1143000"/>
            <a:ext cx="5105400" cy="1523999"/>
          </a:xfrm>
          <a:prstGeom prst="verticalScroll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6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6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6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30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00BB67-0442-498E-8B36-0F74B55E10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85" r="7357" b="5826"/>
          <a:stretch/>
        </p:blipFill>
        <p:spPr>
          <a:xfrm>
            <a:off x="4917" y="2459"/>
            <a:ext cx="9144000" cy="6169741"/>
          </a:xfrm>
          <a:prstGeom prst="rect">
            <a:avLst/>
          </a:prstGeom>
        </p:spPr>
      </p:pic>
      <p:sp>
        <p:nvSpPr>
          <p:cNvPr id="4" name="Thought Bubble: Cloud 6">
            <a:extLst>
              <a:ext uri="{FF2B5EF4-FFF2-40B4-BE49-F238E27FC236}">
                <a16:creationId xmlns:a16="http://schemas.microsoft.com/office/drawing/2014/main" id="{5C1FF564-86D7-4BA6-A21F-B8CB06AE8798}"/>
              </a:ext>
            </a:extLst>
          </p:cNvPr>
          <p:cNvSpPr/>
          <p:nvPr/>
        </p:nvSpPr>
        <p:spPr>
          <a:xfrm>
            <a:off x="-76200" y="152400"/>
            <a:ext cx="5405284" cy="1752600"/>
          </a:xfrm>
          <a:prstGeom prst="cloudCallout">
            <a:avLst>
              <a:gd name="adj1" fmla="val 1024"/>
              <a:gd name="adj2" fmla="val 130841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tớ</a:t>
            </a:r>
            <a:r>
              <a:rPr 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5" name="Rectangle 4"/>
          <p:cNvSpPr/>
          <p:nvPr/>
        </p:nvSpPr>
        <p:spPr>
          <a:xfrm>
            <a:off x="2717388" y="6132803"/>
            <a:ext cx="34179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1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6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1-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2400"/>
            <a:ext cx="91440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02159CF-4103-4BB3-8ACC-8620386BE786}"/>
              </a:ext>
            </a:extLst>
          </p:cNvPr>
          <p:cNvSpPr/>
          <p:nvPr/>
        </p:nvSpPr>
        <p:spPr>
          <a:xfrm>
            <a:off x="2658670" y="2170836"/>
            <a:ext cx="4275530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endParaRPr 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410912" y="2071985"/>
            <a:ext cx="1120775" cy="1028700"/>
          </a:xfrm>
          <a:prstGeom prst="ellipse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>
              <a:defRPr/>
            </a:pPr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256052" y="2145725"/>
            <a:ext cx="1538287" cy="852487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>
              <a:defRPr/>
            </a:pP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9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NGUYEN THI MINH\Desktop\z2873165870625_de2f7fe763a6153a5639104be7dfc94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" y="1"/>
            <a:ext cx="9139084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057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43387A-2D62-49A6-BBC8-5933990ACD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3" r="5807" b="3966"/>
          <a:stretch/>
        </p:blipFill>
        <p:spPr>
          <a:xfrm>
            <a:off x="0" y="0"/>
            <a:ext cx="9144000" cy="6088559"/>
          </a:xfrm>
          <a:prstGeom prst="rect">
            <a:avLst/>
          </a:prstGeom>
        </p:spPr>
      </p:pic>
      <p:sp>
        <p:nvSpPr>
          <p:cNvPr id="4" name="Thought Bubble: Cloud 6">
            <a:extLst>
              <a:ext uri="{FF2B5EF4-FFF2-40B4-BE49-F238E27FC236}">
                <a16:creationId xmlns:a16="http://schemas.microsoft.com/office/drawing/2014/main" id="{5C1FF564-86D7-4BA6-A21F-B8CB06AE8798}"/>
              </a:ext>
            </a:extLst>
          </p:cNvPr>
          <p:cNvSpPr/>
          <p:nvPr/>
        </p:nvSpPr>
        <p:spPr>
          <a:xfrm>
            <a:off x="4916385" y="4495800"/>
            <a:ext cx="4227615" cy="1445821"/>
          </a:xfrm>
          <a:prstGeom prst="cloudCallout">
            <a:avLst>
              <a:gd name="adj1" fmla="val -6877"/>
              <a:gd name="adj2" fmla="val -109832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Tớ</a:t>
            </a:r>
            <a:r>
              <a:rPr 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n-US" sz="28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5" name="Rectangle 4"/>
          <p:cNvSpPr/>
          <p:nvPr/>
        </p:nvSpPr>
        <p:spPr>
          <a:xfrm>
            <a:off x="2717388" y="6088559"/>
            <a:ext cx="34179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2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574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0110" y="1039538"/>
            <a:ext cx="9039518" cy="39798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762000" y="2708650"/>
            <a:ext cx="7223315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vi-VN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Bạn bè cần quan tâm, chia sẻ với </a:t>
            </a:r>
            <a:r>
              <a:rPr lang="vi-VN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vi-VN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sẵn sàng hỗ </a:t>
            </a:r>
            <a:r>
              <a:rPr lang="vi-VN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trợ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520508"/>
      </p:ext>
    </p:extLst>
  </p:cSld>
  <p:clrMapOvr>
    <a:masterClrMapping/>
  </p:clrMapOvr>
  <p:transition advClick="0">
    <p:wipe/>
  </p:transition>
  <p:timing>
    <p:tnLst>
      <p:par>
        <p:cTn id="1" dur="indefinite" restart="never" nodeType="tmRoot"/>
      </p:par>
    </p:tnLst>
    <p:bldLst>
      <p:bldP spid="5325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ộ 10 chủ đề hình nền powerpoint cực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5A9A53-333D-4412-9466-B77BFB1F10F4}"/>
              </a:ext>
            </a:extLst>
          </p:cNvPr>
          <p:cNvSpPr txBox="1"/>
          <p:nvPr/>
        </p:nvSpPr>
        <p:spPr>
          <a:xfrm>
            <a:off x="2771775" y="2514600"/>
            <a:ext cx="431482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noProof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6600" b="1" noProof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noProof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6600" b="1" noProof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noProof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6600" b="1" noProof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noProof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6600" b="1" noProof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noProof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6600" b="1" noProof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58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uyện đọc từ khó">
            <a:extLst>
              <a:ext uri="{FF2B5EF4-FFF2-40B4-BE49-F238E27FC236}">
                <a16:creationId xmlns:a16="http://schemas.microsoft.com/office/drawing/2014/main" id="{7CB46224-7161-4940-BE99-82083C11CA6E}"/>
              </a:ext>
            </a:extLst>
          </p:cNvPr>
          <p:cNvSpPr txBox="1"/>
          <p:nvPr/>
        </p:nvSpPr>
        <p:spPr>
          <a:xfrm>
            <a:off x="4916" y="424"/>
            <a:ext cx="861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>
              <a:defRPr/>
            </a:pP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, chia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26" name="Picture 2" descr="C:\Users\NGUYEN THI MINH\Desktop\z2873244907765_b12608c461094ad575ff9eb77c405f6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3863"/>
            <a:ext cx="9144000" cy="5534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179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6"/>
            <a:ext cx="9143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803" y="459894"/>
            <a:ext cx="873276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197" y="31135"/>
            <a:ext cx="935245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613093"/>
            <a:ext cx="6971475" cy="2529353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422920"/>
            <a:ext cx="9144000" cy="2465282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21" y="2067454"/>
            <a:ext cx="54212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345" y="109484"/>
            <a:ext cx="396134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763" y="286931"/>
            <a:ext cx="482125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412" y="2953680"/>
            <a:ext cx="607682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3" y="377785"/>
            <a:ext cx="873276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636" y="487235"/>
            <a:ext cx="872416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275" y="703322"/>
            <a:ext cx="1029953" cy="688924"/>
          </a:xfrm>
          <a:prstGeom prst="rect">
            <a:avLst/>
          </a:prstGeom>
        </p:spPr>
      </p:pic>
      <p:sp>
        <p:nvSpPr>
          <p:cNvPr id="16" name="Luyện đọc từ khó">
            <a:extLst>
              <a:ext uri="{FF2B5EF4-FFF2-40B4-BE49-F238E27FC236}">
                <a16:creationId xmlns:a16="http://schemas.microsoft.com/office/drawing/2014/main" id="{7CB46224-7161-4940-BE99-82083C11CA6E}"/>
              </a:ext>
            </a:extLst>
          </p:cNvPr>
          <p:cNvSpPr txBox="1"/>
          <p:nvPr/>
        </p:nvSpPr>
        <p:spPr>
          <a:xfrm>
            <a:off x="1524000" y="1843972"/>
            <a:ext cx="61040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377">
              <a:defRPr/>
            </a:pPr>
            <a:r>
              <a:rPr lang="en-US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mến</a:t>
            </a:r>
            <a:r>
              <a:rPr lang="vi-VN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23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3557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1600200"/>
            <a:ext cx="346075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975" y="3352800"/>
            <a:ext cx="540702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TextBox 6"/>
          <p:cNvSpPr txBox="1">
            <a:spLocks noChangeArrowheads="1"/>
          </p:cNvSpPr>
          <p:nvPr/>
        </p:nvSpPr>
        <p:spPr bwMode="auto">
          <a:xfrm>
            <a:off x="331788" y="609600"/>
            <a:ext cx="8431212" cy="153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5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alt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alt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alt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con.</a:t>
            </a:r>
          </a:p>
          <a:p>
            <a:pPr eaLnBrk="1" hangingPunct="1"/>
            <a:r>
              <a:rPr lang="en-US" alt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alt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alt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alt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alt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8" name="椭圆 2730"/>
          <p:cNvSpPr/>
          <p:nvPr/>
        </p:nvSpPr>
        <p:spPr>
          <a:xfrm>
            <a:off x="331373" y="175109"/>
            <a:ext cx="1001786" cy="868981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863600">
              <a:srgbClr val="FFFF00">
                <a:alpha val="36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/>
          </a:p>
        </p:txBody>
      </p:sp>
      <p:pic>
        <p:nvPicPr>
          <p:cNvPr id="23563" name="1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713" y="174625"/>
            <a:ext cx="2208212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542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Box 9"/>
          <p:cNvSpPr txBox="1">
            <a:spLocks noChangeArrowheads="1"/>
          </p:cNvSpPr>
          <p:nvPr/>
        </p:nvSpPr>
        <p:spPr bwMode="auto">
          <a:xfrm>
            <a:off x="247240" y="146496"/>
            <a:ext cx="43656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alt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endParaRPr lang="en-US" altLang="en-US" sz="36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4" name="Rectangle 10"/>
          <p:cNvSpPr>
            <a:spLocks noChangeArrowheads="1"/>
          </p:cNvSpPr>
          <p:nvPr/>
        </p:nvSpPr>
        <p:spPr bwMode="auto">
          <a:xfrm>
            <a:off x="234950" y="1573213"/>
            <a:ext cx="90519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5" name="Rectangle 11"/>
          <p:cNvSpPr>
            <a:spLocks noChangeArrowheads="1"/>
          </p:cNvSpPr>
          <p:nvPr/>
        </p:nvSpPr>
        <p:spPr bwMode="auto">
          <a:xfrm>
            <a:off x="221329" y="2718624"/>
            <a:ext cx="874077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9A2585-1C89-4F4F-B097-51C171329DC5}"/>
              </a:ext>
            </a:extLst>
          </p:cNvPr>
          <p:cNvSpPr txBox="1"/>
          <p:nvPr/>
        </p:nvSpPr>
        <p:spPr>
          <a:xfrm>
            <a:off x="228600" y="762000"/>
            <a:ext cx="8763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Biết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nói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những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lời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phù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hợp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giao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tiếp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với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bạn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lắng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nghe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cổ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vũ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bạn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noProof="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9"/>
          <a:stretch/>
        </p:blipFill>
        <p:spPr>
          <a:xfrm>
            <a:off x="0" y="4533136"/>
            <a:ext cx="9092833" cy="2324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09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ộ 10 chủ đề hình nền powerpoint cực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5A9A53-333D-4412-9466-B77BFB1F10F4}"/>
              </a:ext>
            </a:extLst>
          </p:cNvPr>
          <p:cNvSpPr txBox="1"/>
          <p:nvPr/>
        </p:nvSpPr>
        <p:spPr>
          <a:xfrm>
            <a:off x="2771775" y="2930604"/>
            <a:ext cx="43148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Khởi</a:t>
            </a:r>
            <a:r>
              <a:rPr kumimoji="0" lang="en-US" sz="6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13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471" y="2219315"/>
            <a:ext cx="714066" cy="87803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240" y="212286"/>
            <a:ext cx="1028700" cy="13716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1" y="709378"/>
            <a:ext cx="1028700" cy="1371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453" y="295115"/>
            <a:ext cx="1028700" cy="13716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39880" y="2658333"/>
            <a:ext cx="2126341" cy="342988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86808" y="1079276"/>
            <a:ext cx="2126341" cy="502617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6938" y="2531333"/>
            <a:ext cx="1073801" cy="1371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01101" y="929611"/>
            <a:ext cx="8136489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06938" y="1313221"/>
            <a:ext cx="73248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Trò</a:t>
            </a:r>
            <a:r>
              <a:rPr kumimoji="0" lang="en-US" sz="66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66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chơi</a:t>
            </a:r>
            <a:r>
              <a:rPr kumimoji="0" lang="en-US" sz="66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en-US" sz="6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Bắt</a:t>
            </a:r>
            <a:r>
              <a:rPr kumimoji="0" lang="en-US" sz="66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66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bướm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314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ẤM BUÔN BÁN, CẤM REU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300254" cy="10199492"/>
          </a:xfrm>
          <a:prstGeom prst="rect">
            <a:avLst/>
          </a:prstGeom>
        </p:spPr>
      </p:pic>
      <p:pic>
        <p:nvPicPr>
          <p:cNvPr id="33" name="Vào http://fb.com/nkpowerskills tải game miễn phí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39880" y="2658333"/>
            <a:ext cx="2126341" cy="3429880"/>
          </a:xfrm>
          <a:prstGeom prst="rect">
            <a:avLst/>
          </a:prstGeom>
        </p:spPr>
      </p:pic>
      <p:pic>
        <p:nvPicPr>
          <p:cNvPr id="34" name="ĐC SHARE MIỄN PHÍ BỞI NK POWERSKILLS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86808" y="1079276"/>
            <a:ext cx="2126341" cy="5026177"/>
          </a:xfrm>
          <a:prstGeom prst="rect">
            <a:avLst/>
          </a:prstGeom>
        </p:spPr>
      </p:pic>
      <p:pic>
        <p:nvPicPr>
          <p:cNvPr id="21" name="CẤM BUÔN BÁN, CẤM REUP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387" y="1357154"/>
            <a:ext cx="714066" cy="878037"/>
          </a:xfrm>
          <a:prstGeom prst="rect">
            <a:avLst/>
          </a:prstGeom>
        </p:spPr>
      </p:pic>
      <p:pic>
        <p:nvPicPr>
          <p:cNvPr id="23" name="Vào http://fb.com/nkpowerskills tải game miễn phí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240" y="212286"/>
            <a:ext cx="1028700" cy="1371600"/>
          </a:xfrm>
          <a:prstGeom prst="rect">
            <a:avLst/>
          </a:prstGeom>
        </p:spPr>
      </p:pic>
      <p:pic>
        <p:nvPicPr>
          <p:cNvPr id="26" name="CẤM BUÔN BÁN, CẤM REUP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453" y="295115"/>
            <a:ext cx="1028700" cy="1371600"/>
          </a:xfrm>
          <a:prstGeom prst="rect">
            <a:avLst/>
          </a:prstGeom>
        </p:spPr>
      </p:pic>
      <p:pic>
        <p:nvPicPr>
          <p:cNvPr id="31" name="Vào http://fb.com/nkpowerskills tải game miễn phí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82156" y="1908239"/>
            <a:ext cx="1073801" cy="1371600"/>
          </a:xfrm>
          <a:prstGeom prst="rect">
            <a:avLst/>
          </a:prstGeom>
        </p:spPr>
      </p:pic>
      <p:pic>
        <p:nvPicPr>
          <p:cNvPr id="3" name="ĐC SHARE MIỄN PHÍ BỞI NK POWERSKILLS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32007" y="3688226"/>
            <a:ext cx="9332261" cy="587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11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732 -0.13565 L -0.26732 -0.13541 C -0.27891 -0.13518 -0.29011 -0.13472 -0.30131 -0.1331 C -0.31224 -0.13194 -0.31107 -0.12963 -0.32123 -0.12477 C -0.32605 -0.12268 -0.33073 -0.12129 -0.33529 -0.11921 C -0.3487 -0.10069 -0.34206 -0.10532 -0.35326 -0.1 C -0.35599 -0.09722 -0.35899 -0.09514 -0.3612 -0.09166 C -0.36302 -0.08958 -0.36315 -0.08541 -0.36524 -0.08333 C -0.36771 -0.08125 -0.37071 -0.08125 -0.37318 -0.08055 C -0.37917 -0.07963 -0.38516 -0.07893 -0.39115 -0.07778 C -0.39688 -0.07546 -0.40092 -0.07291 -0.40717 -0.07222 C -0.41263 -0.07199 -0.41784 -0.07222 -0.42305 -0.07222 " pathEditMode="relative" rAng="0" ptsTypes="AAAAAAAAAAAA">
                                      <p:cBhvr>
                                        <p:cTn id="1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86" y="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0.00023 L 3.95833E-6 0.00023 C -0.00547 -0.0074 -0.01081 -0.01412 -0.01563 -0.02129 C -0.01901 -0.02615 -0.02188 -0.03194 -0.02539 -0.03634 C -0.02735 -0.03912 -0.02969 -0.04028 -0.03112 -0.04236 C -0.0336 -0.04629 -0.03464 -0.05139 -0.03698 -0.0544 C -0.03946 -0.0574 -0.04258 -0.05833 -0.0448 -0.06041 C -0.04727 -0.06319 -0.0487 -0.0669 -0.05065 -0.06944 C -0.05261 -0.07222 -0.05456 -0.07361 -0.05651 -0.07546 C -0.05795 -0.07847 -0.05886 -0.0824 -0.06029 -0.08449 C -0.06381 -0.08981 -0.07032 -0.09328 -0.07396 -0.09653 C -0.07813 -0.10046 -0.08555 -0.10856 -0.08555 -0.10833 " pathEditMode="relative" rAng="0" ptsTypes="AAAAAAAAAAAA">
                                      <p:cBhvr>
                                        <p:cTn id="2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84" y="-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555 -0.10833 L -0.08555 -0.10833 C -0.08946 -0.10555 -0.09323 -0.10231 -0.09675 -0.09907 C -0.10079 -0.0949 -0.10261 -0.09143 -0.10743 -0.08796 C -0.10951 -0.08657 -0.11185 -0.08541 -0.11394 -0.08403 C -0.11472 -0.0824 -0.11472 -0.08078 -0.11589 -0.07916 C -0.11836 -0.07708 -0.12175 -0.075 -0.12461 -0.07315 C -0.12618 -0.07176 -0.12787 -0.07083 -0.12878 -0.06944 C -0.1323 -0.0662 -0.13568 -0.06319 -0.13763 -0.05949 C -0.13855 -0.05833 -0.13881 -0.05694 -0.13972 -0.05578 C -0.14102 -0.05463 -0.14297 -0.05347 -0.14375 -0.05208 C -0.14571 -0.05046 -0.14662 -0.04791 -0.14818 -0.04583 C -0.15196 -0.04213 -0.15873 -0.03727 -0.16329 -0.03356 C -0.16407 -0.03171 -0.1642 -0.0294 -0.16563 -0.02731 C -0.16654 -0.02615 -0.16901 -0.02546 -0.16993 -0.02361 C -0.17214 -0.0206 -0.17149 -0.01643 -0.17396 -0.01273 C -0.17592 -0.01065 -0.18217 -0.00555 -0.18477 -0.00301 C -0.18568 -0.00023 -0.18633 0.00278 -0.18698 0.00579 C -0.18763 0.00695 -0.18881 0.0081 -0.18907 0.00949 C -0.1905 0.01366 -0.1905 0.01736 -0.19141 0.02176 C -0.19193 0.02292 -0.1931 0.02547 -0.1931 0.02593 " pathEditMode="relative" rAng="0" ptsTypes="AAAAAAAAAAAAAAAAAAAAA">
                                      <p:cBhvr>
                                        <p:cTn id="3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78" y="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31 0.02593 L -0.1931 0.03449 C -0.24636 -0.15509 -0.22344 -0.11227 -0.31732 0.02593 C -0.32019 0.02593 -0.32461 0.09908 -0.32461 0.11366 " pathEditMode="relative" rAng="0" ptsTypes="AAAA">
                                      <p:cBhvr>
                                        <p:cTn id="4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76" y="-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737 0.11088 L -0.33737 0.11134 C -0.33737 0.10926 -0.33737 0.07292 -0.33581 0.06644 L -0.33425 0.05903 C -0.33412 0.05648 -0.33399 0.05394 -0.3336 0.05162 C -0.33099 0.03171 -0.3323 0.04653 -0.3293 0.02963 C -0.32865 0.02546 -0.32839 0.0206 -0.32761 0.01736 C -0.32722 0.01482 -0.32657 0.01412 -0.32605 0.01227 C -0.32526 0.00903 -0.32461 0.00533 -0.32383 0.00255 C -0.32331 0.00023 -0.32266 -0.00069 -0.32214 -0.00255 C -0.32149 -0.00555 -0.32084 -0.00995 -0.31993 -0.01227 C -0.31927 -0.01481 -0.3181 -0.01528 -0.31719 -0.01736 C -0.31342 -0.02685 -0.31667 -0.02268 -0.31276 -0.03472 C -0.3125 -0.03588 -0.31172 -0.03634 -0.3112 -0.03704 C -0.30964 -0.04259 -0.30873 -0.04491 -0.30743 -0.05185 C -0.3056 -0.06157 -0.30717 -0.05764 -0.30469 -0.06412 C -0.30209 -0.07083 -0.30261 -0.06805 -0.29974 -0.07384 C -0.29857 -0.07639 -0.29766 -0.07963 -0.29649 -0.08125 C -0.29584 -0.08264 -0.29493 -0.08287 -0.29427 -0.0838 C -0.2931 -0.08542 -0.29167 -0.0875 -0.29037 -0.08866 L -0.28607 -0.09375 C -0.28503 -0.10116 -0.28516 -0.10185 -0.28334 -0.10602 C -0.28282 -0.10717 -0.2823 -0.10717 -0.28164 -0.10856 C -0.2806 -0.11134 -0.27956 -0.11551 -0.27839 -0.11829 C -0.278 -0.11967 -0.27735 -0.11991 -0.2767 -0.12083 C -0.27149 -0.13241 -0.28034 -0.11805 -0.27175 -0.13079 C -0.27032 -0.1331 -0.2698 -0.13403 -0.26797 -0.13565 C -0.26784 -0.13565 -0.26771 -0.13565 -0.26732 -0.13565 " pathEditMode="relative" rAng="0" ptsTypes="AAAAAAAAAAAAAAAAAAAAAAAAAAAA">
                                      <p:cBhvr>
                                        <p:cTn id="5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" y="-1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20755" y="2645163"/>
            <a:ext cx="2126341" cy="34298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938012" y="1048866"/>
            <a:ext cx="2126341" cy="5026177"/>
          </a:xfrm>
          <a:prstGeom prst="rect">
            <a:avLst/>
          </a:prstGeom>
        </p:spPr>
      </p:pic>
      <p:pic>
        <p:nvPicPr>
          <p:cNvPr id="12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699" y="0"/>
            <a:ext cx="3345972" cy="3250681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clrChange>
              <a:clrFrom>
                <a:srgbClr val="754C28"/>
              </a:clrFrom>
              <a:clrTo>
                <a:srgbClr val="754C2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7014" y="4344313"/>
            <a:ext cx="9171014" cy="3196897"/>
          </a:xfrm>
          <a:prstGeom prst="rect">
            <a:avLst/>
          </a:prstGeom>
        </p:spPr>
      </p:pic>
      <p:sp>
        <p:nvSpPr>
          <p:cNvPr id="3" name="Rectangle 2">
            <a:hlinkClick r:id="rId8" action="ppaction://hlinksldjump"/>
            <a:extLst>
              <a:ext uri="{FF2B5EF4-FFF2-40B4-BE49-F238E27FC236}">
                <a16:creationId xmlns:a16="http://schemas.microsoft.com/office/drawing/2014/main" id="{BD8F750C-B9AB-46E9-A569-B38F2B73E969}"/>
              </a:ext>
            </a:extLst>
          </p:cNvPr>
          <p:cNvSpPr/>
          <p:nvPr/>
        </p:nvSpPr>
        <p:spPr>
          <a:xfrm>
            <a:off x="6320755" y="6075044"/>
            <a:ext cx="2553823" cy="78295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92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39880" y="2658333"/>
            <a:ext cx="2126341" cy="342988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86808" y="1079276"/>
            <a:ext cx="2126341" cy="502617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40915" y="235975"/>
            <a:ext cx="7875638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3400" y="412955"/>
            <a:ext cx="7875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1.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Tờ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37259" y="5219757"/>
            <a:ext cx="351285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500 000đ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030567" y="4181806"/>
            <a:ext cx="351285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100 000đ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003701" y="5191009"/>
            <a:ext cx="351285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50 0000đ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40915" y="4156178"/>
            <a:ext cx="351285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200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000đ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783231" y="3855600"/>
            <a:ext cx="819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000176" y="4956059"/>
            <a:ext cx="819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071854" y="3840578"/>
            <a:ext cx="819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3657204" y="4910884"/>
            <a:ext cx="1004699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30733" y="1033489"/>
            <a:ext cx="3143296" cy="419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869283"/>
            <a:ext cx="767861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125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39880" y="2658333"/>
            <a:ext cx="2126341" cy="342988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86808" y="1079276"/>
            <a:ext cx="2126341" cy="502617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40915" y="235975"/>
            <a:ext cx="7875638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6699" y="412955"/>
            <a:ext cx="81416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2.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Tờ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Vườn quốc gia Yok Đôn Đắk Lắc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37259" y="5219757"/>
            <a:ext cx="351285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1 000đ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030567" y="4181806"/>
            <a:ext cx="351285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2 000đ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003701" y="5191009"/>
            <a:ext cx="351285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5 000đ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40915" y="4156178"/>
            <a:ext cx="351285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A. 500đ</a:t>
            </a:r>
          </a:p>
        </p:txBody>
      </p:sp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783231" y="3855600"/>
            <a:ext cx="819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000176" y="4956059"/>
            <a:ext cx="819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071854" y="3840578"/>
            <a:ext cx="819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3657204" y="4910884"/>
            <a:ext cx="1004699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30733" y="1033489"/>
            <a:ext cx="3143296" cy="419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869283"/>
            <a:ext cx="767861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55C645-2A7F-4AEB-A2E5-08122053473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09800" y="1523999"/>
            <a:ext cx="5257800" cy="205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723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527</Words>
  <Application>Microsoft Office PowerPoint</Application>
  <PresentationFormat>On-screen Show (4:3)</PresentationFormat>
  <Paragraphs>59</Paragraphs>
  <Slides>25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SimSun</vt:lpstr>
      <vt:lpstr>SimSun</vt:lpstr>
      <vt:lpstr>Arial</vt:lpstr>
      <vt:lpstr>Arial-Rounded</vt:lpstr>
      <vt:lpstr>Calibri</vt:lpstr>
      <vt:lpstr>Quicksand Medium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THI MINH</dc:creator>
  <cp:lastModifiedBy>Admin</cp:lastModifiedBy>
  <cp:revision>55</cp:revision>
  <dcterms:created xsi:type="dcterms:W3CDTF">2021-10-24T08:20:50Z</dcterms:created>
  <dcterms:modified xsi:type="dcterms:W3CDTF">2021-11-02T10:22:09Z</dcterms:modified>
</cp:coreProperties>
</file>