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66" r:id="rId6"/>
    <p:sldId id="257" r:id="rId7"/>
    <p:sldId id="259" r:id="rId8"/>
    <p:sldId id="267" r:id="rId9"/>
    <p:sldId id="268" r:id="rId10"/>
    <p:sldId id="269" r:id="rId11"/>
    <p:sldId id="270" r:id="rId12"/>
    <p:sldId id="275" r:id="rId13"/>
    <p:sldId id="271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22AA-74A7-49CD-AC5B-D1A27A64378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2E3045-C23D-4930-894A-601276E8C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" b="20704"/>
          <a:stretch/>
        </p:blipFill>
        <p:spPr>
          <a:xfrm>
            <a:off x="0" y="990601"/>
            <a:ext cx="4572000" cy="2209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BA7D7-BE5C-4C7A-9F6E-748B56FA7C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3704" b="20215"/>
          <a:stretch/>
        </p:blipFill>
        <p:spPr>
          <a:xfrm>
            <a:off x="4572000" y="907388"/>
            <a:ext cx="4572000" cy="22930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97111" y="3124200"/>
            <a:ext cx="437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DE5E7-7354-47A7-9FEC-B16B90E1A57E}"/>
              </a:ext>
            </a:extLst>
          </p:cNvPr>
          <p:cNvSpPr txBox="1"/>
          <p:nvPr/>
        </p:nvSpPr>
        <p:spPr>
          <a:xfrm>
            <a:off x="4648200" y="3124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453990-07D7-4444-8150-74B4BAA38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3" b="21759"/>
          <a:stretch/>
        </p:blipFill>
        <p:spPr>
          <a:xfrm>
            <a:off x="97112" y="3955198"/>
            <a:ext cx="4551088" cy="22170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D8C8E2-41B2-42E6-82BC-00BFEC5BA995}"/>
              </a:ext>
            </a:extLst>
          </p:cNvPr>
          <p:cNvSpPr txBox="1"/>
          <p:nvPr/>
        </p:nvSpPr>
        <p:spPr>
          <a:xfrm>
            <a:off x="152400" y="6096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13DAAD-2B9F-4151-8A69-43B607A87B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048"/>
          <a:stretch/>
        </p:blipFill>
        <p:spPr>
          <a:xfrm>
            <a:off x="4724401" y="3952988"/>
            <a:ext cx="4419600" cy="2219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BF457B-3287-4A68-A492-2E70B9FF1269}"/>
              </a:ext>
            </a:extLst>
          </p:cNvPr>
          <p:cNvSpPr txBox="1"/>
          <p:nvPr/>
        </p:nvSpPr>
        <p:spPr>
          <a:xfrm>
            <a:off x="4734516" y="6064044"/>
            <a:ext cx="424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1" y="1958876"/>
            <a:ext cx="8534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21110" y="50455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962400"/>
            <a:ext cx="91440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1" y="9906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6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43037" y="2193925"/>
            <a:ext cx="6176963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962400"/>
            <a:ext cx="9144000" cy="2866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19200" y="2589590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2971801"/>
            <a:ext cx="9144000" cy="39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5879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0644" y="15706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21088" y="1747825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872973670360_3ed5734b8484068cfd5c77ce8ad47a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49" y="951758"/>
            <a:ext cx="8991600" cy="24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572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46186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8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4037" y="212643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403"/>
            <a:ext cx="8763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152400" y="914401"/>
            <a:ext cx="8763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3BE1389-780D-44EA-A5FB-A04DC5E2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68350"/>
              </p:ext>
            </p:extLst>
          </p:nvPr>
        </p:nvGraphicFramePr>
        <p:xfrm>
          <a:off x="0" y="2209800"/>
          <a:ext cx="9144000" cy="175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586">
                  <a:extLst>
                    <a:ext uri="{9D8B030D-6E8A-4147-A177-3AD203B41FA5}">
                      <a16:colId xmlns:a16="http://schemas.microsoft.com/office/drawing/2014/main" val="1203084085"/>
                    </a:ext>
                  </a:extLst>
                </a:gridCol>
                <a:gridCol w="2633842">
                  <a:extLst>
                    <a:ext uri="{9D8B030D-6E8A-4147-A177-3AD203B41FA5}">
                      <a16:colId xmlns:a16="http://schemas.microsoft.com/office/drawing/2014/main" val="1013642416"/>
                    </a:ext>
                  </a:extLst>
                </a:gridCol>
                <a:gridCol w="3120572">
                  <a:extLst>
                    <a:ext uri="{9D8B030D-6E8A-4147-A177-3AD203B41FA5}">
                      <a16:colId xmlns:a16="http://schemas.microsoft.com/office/drawing/2014/main" val="2811138288"/>
                    </a:ext>
                  </a:extLst>
                </a:gridCol>
              </a:tblGrid>
              <a:tr h="175706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2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75186"/>
                  </a:ext>
                </a:extLst>
              </a:tr>
            </a:tbl>
          </a:graphicData>
        </a:graphic>
      </p:graphicFrame>
      <p:pic>
        <p:nvPicPr>
          <p:cNvPr id="2050" name="Picture 2" descr="C:\Users\NGUYEN THI MINH\Desktop\z2872995755364_fcfcb7f648da75064b549cbfae9ea8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5" y="43434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4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E5F32-20DF-4396-909C-2DE87C086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21"/>
          <a:stretch/>
        </p:blipFill>
        <p:spPr>
          <a:xfrm>
            <a:off x="0" y="1371601"/>
            <a:ext cx="4724400" cy="2133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44244" y="3406914"/>
            <a:ext cx="478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98768-657A-4F3B-98F5-2D882DF86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3" b="26784"/>
          <a:stretch/>
        </p:blipFill>
        <p:spPr>
          <a:xfrm>
            <a:off x="4724400" y="1371601"/>
            <a:ext cx="4419600" cy="2133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4724400" y="3406914"/>
            <a:ext cx="453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CDB50E-B093-4819-8164-3CD36B2F3A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41" b="21200"/>
          <a:stretch/>
        </p:blipFill>
        <p:spPr>
          <a:xfrm>
            <a:off x="44244" y="4114800"/>
            <a:ext cx="4680156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44244" y="6400800"/>
            <a:ext cx="478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095CA6-6196-4C78-A46B-D00C9C60C4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28"/>
          <a:stretch/>
        </p:blipFill>
        <p:spPr>
          <a:xfrm>
            <a:off x="4828280" y="4114800"/>
            <a:ext cx="4315720" cy="2209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29F970-D21A-4CD0-AE58-6459DC870A09}"/>
              </a:ext>
            </a:extLst>
          </p:cNvPr>
          <p:cNvSpPr txBox="1"/>
          <p:nvPr/>
        </p:nvSpPr>
        <p:spPr>
          <a:xfrm>
            <a:off x="4928158" y="6197248"/>
            <a:ext cx="43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1805" y="990725"/>
            <a:ext cx="364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0007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329381" y="3237131"/>
            <a:ext cx="855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534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58876"/>
            <a:ext cx="883919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86200"/>
            <a:ext cx="91440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1907857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282678" y="914400"/>
            <a:ext cx="855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623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Admin</cp:lastModifiedBy>
  <cp:revision>56</cp:revision>
  <dcterms:created xsi:type="dcterms:W3CDTF">2021-10-24T07:03:58Z</dcterms:created>
  <dcterms:modified xsi:type="dcterms:W3CDTF">2021-11-02T09:40:19Z</dcterms:modified>
</cp:coreProperties>
</file>