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7"/>
  </p:notesMasterIdLst>
  <p:sldIdLst>
    <p:sldId id="299" r:id="rId2"/>
    <p:sldId id="275" r:id="rId3"/>
    <p:sldId id="320" r:id="rId4"/>
    <p:sldId id="278" r:id="rId5"/>
    <p:sldId id="282" r:id="rId6"/>
    <p:sldId id="325" r:id="rId7"/>
    <p:sldId id="324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06" r:id="rId20"/>
    <p:sldId id="337" r:id="rId21"/>
    <p:sldId id="338" r:id="rId22"/>
    <p:sldId id="339" r:id="rId23"/>
    <p:sldId id="340" r:id="rId24"/>
    <p:sldId id="341" r:id="rId25"/>
    <p:sldId id="34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731E9"/>
    <a:srgbClr val="AE169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12" autoAdjust="0"/>
  </p:normalViewPr>
  <p:slideViewPr>
    <p:cSldViewPr>
      <p:cViewPr varScale="1">
        <p:scale>
          <a:sx n="60" d="100"/>
          <a:sy n="60" d="100"/>
        </p:scale>
        <p:origin x="38" y="4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8.57143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11-04T03:30:18.253"/>
    </inkml:context>
    <inkml:brush xml:id="br0">
      <inkml:brushProperty name="width" value="0.05292" units="cm"/>
      <inkml:brushProperty name="height" value="0.05292" units="cm"/>
      <inkml:brushProperty name="color" value="#0F6FC6"/>
    </inkml:brush>
  </inkml:definitions>
  <inkml:trace contextRef="#ctx0" brushRef="#br0">6215 5760 0,'-86'0'62,"29"0"-46,-57 0 0,0 0-16,-28 0 15,-1 0-15,1 0 16,-58 57-16,1 0 16,-1-28-16,29-1 15,28 29-15,-142 0 16,0 114-1,57-28 1,-142 28 0,170-86-1,86-28-15,-114 86 16,114-57-16,-171 142 31,57-57-15,85-57-16,-85 228 15,86-171-15,-1 0 16,0 0-16,58 0 16,-1 0-1,29-28-15,29-29 16,-29-29-16,28 58 0,29-29 16,0 0-16,-28-28 15,28 28-15,0 0 16,0 0-16,28 28 15,29 1-15,0 28 16,0 0-16,0-28 16,29 28-1,-1-57-15,-85-57 16,86 28-16,-57 1 16,-1-29-1,1-57 1,-1 28-1,1 58 142,-1-29-142,-28-29 1,57 58 0,-28 0-16,28 170 31,28-85-31,-28-57 15,114 200 1,-85-172-16,-29-56 16,28-29-16,1 86 15,-29-86-15,57-29 16,0 58-16,399 28 31,-342-114-15,57 0-1,-114 0-15,29 0 16,-1 0-16,-28 0 16,0 0-16,114 0 15,86 0 17,-29 28-17,29-28-15,-29 0 31,-29 0-15,1-28 0,57-58-1,-115-28-15,29-28 16,-171 85-16,86-58 0,-86 30 16,114-172-1,-57 29 1,-57-85-1,28 56 1,-27 0 0,-1 115-1,-29 56-15,1-28 32,-29 86-17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E7CD-1C76-4BE9-8A5C-6CF837F22091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591F-A6E7-46AA-B922-9CCF4E8B2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F591F-A6E7-46AA-B922-9CCF4E8B20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2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43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3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0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9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99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4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7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1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2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2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49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08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2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7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18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4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1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32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9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8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4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0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1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0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8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30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02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93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0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6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7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0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6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3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1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11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26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285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60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7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53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96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17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82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2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57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8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0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1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82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3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1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83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66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40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6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86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4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03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6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8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148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11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1044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77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40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29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0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38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41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4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1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43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09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8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29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51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1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21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0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0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68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6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5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7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4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59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0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39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9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60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4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43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44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5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96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97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29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0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8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4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0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0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11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15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29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13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08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89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4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8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53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4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83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72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66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4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3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37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5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8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3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95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4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5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6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3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9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6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2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0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0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03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4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95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12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0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8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88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80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16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535D-D38E-4B59-AD58-A014F1B2953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878" r:id="rId2"/>
    <p:sldLayoutId id="2147483877" r:id="rId3"/>
    <p:sldLayoutId id="2147483876" r:id="rId4"/>
    <p:sldLayoutId id="2147483875" r:id="rId5"/>
    <p:sldLayoutId id="2147483874" r:id="rId6"/>
    <p:sldLayoutId id="2147483867" r:id="rId7"/>
    <p:sldLayoutId id="2147483866" r:id="rId8"/>
    <p:sldLayoutId id="2147483865" r:id="rId9"/>
    <p:sldLayoutId id="2147483864" r:id="rId10"/>
    <p:sldLayoutId id="2147483863" r:id="rId11"/>
    <p:sldLayoutId id="2147483862" r:id="rId12"/>
    <p:sldLayoutId id="2147483861" r:id="rId13"/>
    <p:sldLayoutId id="2147483860" r:id="rId14"/>
    <p:sldLayoutId id="2147483859" r:id="rId15"/>
    <p:sldLayoutId id="2147483857" r:id="rId16"/>
    <p:sldLayoutId id="2147483855" r:id="rId17"/>
    <p:sldLayoutId id="2147483851" r:id="rId18"/>
    <p:sldLayoutId id="2147483850" r:id="rId19"/>
    <p:sldLayoutId id="2147483849" r:id="rId20"/>
    <p:sldLayoutId id="2147483848" r:id="rId21"/>
    <p:sldLayoutId id="2147483847" r:id="rId22"/>
    <p:sldLayoutId id="2147483846" r:id="rId23"/>
    <p:sldLayoutId id="2147483844" r:id="rId24"/>
    <p:sldLayoutId id="2147483834" r:id="rId25"/>
    <p:sldLayoutId id="2147483841" r:id="rId26"/>
    <p:sldLayoutId id="2147483840" r:id="rId27"/>
    <p:sldLayoutId id="2147483833" r:id="rId28"/>
    <p:sldLayoutId id="2147483832" r:id="rId29"/>
    <p:sldLayoutId id="2147483831" r:id="rId30"/>
    <p:sldLayoutId id="2147483824" r:id="rId31"/>
    <p:sldLayoutId id="2147483815" r:id="rId32"/>
    <p:sldLayoutId id="2147483814" r:id="rId33"/>
    <p:sldLayoutId id="2147483812" r:id="rId34"/>
    <p:sldLayoutId id="2147483811" r:id="rId35"/>
    <p:sldLayoutId id="2147483810" r:id="rId36"/>
    <p:sldLayoutId id="2147483809" r:id="rId37"/>
    <p:sldLayoutId id="2147483803" r:id="rId38"/>
    <p:sldLayoutId id="2147483802" r:id="rId39"/>
    <p:sldLayoutId id="2147483798" r:id="rId40"/>
    <p:sldLayoutId id="2147483797" r:id="rId41"/>
    <p:sldLayoutId id="2147483796" r:id="rId42"/>
    <p:sldLayoutId id="2147483795" r:id="rId43"/>
    <p:sldLayoutId id="2147483788" r:id="rId44"/>
    <p:sldLayoutId id="2147483778" r:id="rId45"/>
    <p:sldLayoutId id="2147483767" r:id="rId46"/>
    <p:sldLayoutId id="2147483760" r:id="rId47"/>
    <p:sldLayoutId id="2147483752" r:id="rId48"/>
    <p:sldLayoutId id="2147483751" r:id="rId49"/>
    <p:sldLayoutId id="2147483750" r:id="rId50"/>
    <p:sldLayoutId id="2147483749" r:id="rId51"/>
    <p:sldLayoutId id="2147483829" r:id="rId52"/>
    <p:sldLayoutId id="2147483823" r:id="rId53"/>
    <p:sldLayoutId id="2147483820" r:id="rId54"/>
    <p:sldLayoutId id="2147483816" r:id="rId55"/>
    <p:sldLayoutId id="2147483808" r:id="rId56"/>
    <p:sldLayoutId id="2147483793" r:id="rId57"/>
    <p:sldLayoutId id="2147483792" r:id="rId58"/>
    <p:sldLayoutId id="2147483791" r:id="rId59"/>
    <p:sldLayoutId id="2147483712" r:id="rId60"/>
    <p:sldLayoutId id="2147483873" r:id="rId61"/>
    <p:sldLayoutId id="2147483858" r:id="rId62"/>
    <p:sldLayoutId id="2147483845" r:id="rId63"/>
    <p:sldLayoutId id="2147483843" r:id="rId64"/>
    <p:sldLayoutId id="2147483828" r:id="rId65"/>
    <p:sldLayoutId id="2147483827" r:id="rId66"/>
    <p:sldLayoutId id="2147483826" r:id="rId67"/>
    <p:sldLayoutId id="2147483825" r:id="rId68"/>
    <p:sldLayoutId id="2147483819" r:id="rId69"/>
    <p:sldLayoutId id="2147483818" r:id="rId70"/>
    <p:sldLayoutId id="2147483817" r:id="rId71"/>
    <p:sldLayoutId id="2147483807" r:id="rId72"/>
    <p:sldLayoutId id="2147483806" r:id="rId73"/>
    <p:sldLayoutId id="2147483805" r:id="rId74"/>
    <p:sldLayoutId id="2147483804" r:id="rId75"/>
    <p:sldLayoutId id="2147483801" r:id="rId76"/>
    <p:sldLayoutId id="2147483800" r:id="rId77"/>
    <p:sldLayoutId id="2147483790" r:id="rId78"/>
    <p:sldLayoutId id="2147483789" r:id="rId79"/>
    <p:sldLayoutId id="2147483787" r:id="rId80"/>
    <p:sldLayoutId id="2147483786" r:id="rId81"/>
    <p:sldLayoutId id="2147483785" r:id="rId82"/>
    <p:sldLayoutId id="2147483784" r:id="rId83"/>
    <p:sldLayoutId id="2147483783" r:id="rId84"/>
    <p:sldLayoutId id="2147483782" r:id="rId85"/>
    <p:sldLayoutId id="2147483781" r:id="rId86"/>
    <p:sldLayoutId id="2147483779" r:id="rId87"/>
    <p:sldLayoutId id="2147483777" r:id="rId88"/>
    <p:sldLayoutId id="2147483776" r:id="rId89"/>
    <p:sldLayoutId id="2147483775" r:id="rId90"/>
    <p:sldLayoutId id="2147483774" r:id="rId91"/>
    <p:sldLayoutId id="2147483773" r:id="rId92"/>
    <p:sldLayoutId id="2147483772" r:id="rId93"/>
    <p:sldLayoutId id="2147483771" r:id="rId94"/>
    <p:sldLayoutId id="2147483770" r:id="rId95"/>
    <p:sldLayoutId id="2147483768" r:id="rId96"/>
    <p:sldLayoutId id="2147483766" r:id="rId97"/>
    <p:sldLayoutId id="2147483765" r:id="rId98"/>
    <p:sldLayoutId id="2147483764" r:id="rId99"/>
    <p:sldLayoutId id="2147483763" r:id="rId100"/>
    <p:sldLayoutId id="2147483762" r:id="rId101"/>
    <p:sldLayoutId id="2147483761" r:id="rId102"/>
    <p:sldLayoutId id="2147483759" r:id="rId103"/>
    <p:sldLayoutId id="2147483758" r:id="rId104"/>
    <p:sldLayoutId id="2147483757" r:id="rId105"/>
    <p:sldLayoutId id="2147483756" r:id="rId106"/>
    <p:sldLayoutId id="2147483755" r:id="rId107"/>
    <p:sldLayoutId id="2147483754" r:id="rId108"/>
    <p:sldLayoutId id="2147483753" r:id="rId109"/>
    <p:sldLayoutId id="2147483748" r:id="rId110"/>
    <p:sldLayoutId id="2147483747" r:id="rId111"/>
    <p:sldLayoutId id="2147483746" r:id="rId112"/>
    <p:sldLayoutId id="2147483745" r:id="rId113"/>
    <p:sldLayoutId id="2147483744" r:id="rId114"/>
    <p:sldLayoutId id="2147483743" r:id="rId115"/>
    <p:sldLayoutId id="2147483872" r:id="rId116"/>
    <p:sldLayoutId id="2147483780" r:id="rId117"/>
    <p:sldLayoutId id="2147483769" r:id="rId118"/>
    <p:sldLayoutId id="2147483742" r:id="rId119"/>
    <p:sldLayoutId id="2147483741" r:id="rId120"/>
    <p:sldLayoutId id="2147483740" r:id="rId121"/>
    <p:sldLayoutId id="2147483739" r:id="rId122"/>
    <p:sldLayoutId id="2147483738" r:id="rId123"/>
    <p:sldLayoutId id="2147483737" r:id="rId124"/>
    <p:sldLayoutId id="2147483736" r:id="rId125"/>
    <p:sldLayoutId id="2147483735" r:id="rId126"/>
    <p:sldLayoutId id="2147483734" r:id="rId127"/>
    <p:sldLayoutId id="2147483733" r:id="rId128"/>
    <p:sldLayoutId id="2147483732" r:id="rId129"/>
    <p:sldLayoutId id="2147483731" r:id="rId130"/>
    <p:sldLayoutId id="2147483730" r:id="rId131"/>
    <p:sldLayoutId id="2147483729" r:id="rId132"/>
    <p:sldLayoutId id="2147483728" r:id="rId133"/>
    <p:sldLayoutId id="2147483727" r:id="rId134"/>
    <p:sldLayoutId id="2147483726" r:id="rId135"/>
    <p:sldLayoutId id="2147483725" r:id="rId136"/>
    <p:sldLayoutId id="2147483724" r:id="rId137"/>
    <p:sldLayoutId id="2147483723" r:id="rId138"/>
    <p:sldLayoutId id="2147483713" r:id="rId139"/>
    <p:sldLayoutId id="2147483714" r:id="rId140"/>
    <p:sldLayoutId id="2147483715" r:id="rId141"/>
    <p:sldLayoutId id="2147483716" r:id="rId142"/>
    <p:sldLayoutId id="2147483717" r:id="rId143"/>
    <p:sldLayoutId id="2147483879" r:id="rId144"/>
    <p:sldLayoutId id="2147483871" r:id="rId145"/>
    <p:sldLayoutId id="2147483870" r:id="rId146"/>
    <p:sldLayoutId id="2147483869" r:id="rId147"/>
    <p:sldLayoutId id="2147483868" r:id="rId148"/>
    <p:sldLayoutId id="2147483856" r:id="rId149"/>
    <p:sldLayoutId id="2147483854" r:id="rId150"/>
    <p:sldLayoutId id="2147483853" r:id="rId151"/>
    <p:sldLayoutId id="2147483852" r:id="rId152"/>
    <p:sldLayoutId id="2147483842" r:id="rId153"/>
    <p:sldLayoutId id="2147483839" r:id="rId154"/>
    <p:sldLayoutId id="2147483838" r:id="rId155"/>
    <p:sldLayoutId id="2147483837" r:id="rId156"/>
    <p:sldLayoutId id="2147483836" r:id="rId157"/>
    <p:sldLayoutId id="2147483835" r:id="rId158"/>
    <p:sldLayoutId id="2147483830" r:id="rId159"/>
    <p:sldLayoutId id="2147483822" r:id="rId160"/>
    <p:sldLayoutId id="2147483821" r:id="rId161"/>
    <p:sldLayoutId id="2147483813" r:id="rId162"/>
    <p:sldLayoutId id="2147483799" r:id="rId163"/>
    <p:sldLayoutId id="2147483794" r:id="rId164"/>
    <p:sldLayoutId id="2147483718" r:id="rId165"/>
    <p:sldLayoutId id="2147483719" r:id="rId166"/>
    <p:sldLayoutId id="2147483720" r:id="rId167"/>
    <p:sldLayoutId id="2147483721" r:id="rId16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slide" Target="slide9.xml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slide" Target="slide9.xml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image" Target="../media/image29.jpe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image" Target="../media/image3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image" Target="../media/image31.jpe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9.xml"/><Relationship Id="rId18" Type="http://schemas.openxmlformats.org/officeDocument/2006/relationships/slide" Target="slide18.xml"/><Relationship Id="rId3" Type="http://schemas.openxmlformats.org/officeDocument/2006/relationships/slideLayout" Target="../slideLayouts/slideLayout60.xml"/><Relationship Id="rId7" Type="http://schemas.openxmlformats.org/officeDocument/2006/relationships/slide" Target="slide11.xml"/><Relationship Id="rId12" Type="http://schemas.openxmlformats.org/officeDocument/2006/relationships/image" Target="../media/image18.png"/><Relationship Id="rId17" Type="http://schemas.openxmlformats.org/officeDocument/2006/relationships/slide" Target="slide17.xml"/><Relationship Id="rId2" Type="http://schemas.openxmlformats.org/officeDocument/2006/relationships/audio" Target="../media/media2.wav"/><Relationship Id="rId16" Type="http://schemas.openxmlformats.org/officeDocument/2006/relationships/slide" Target="slide16.xml"/><Relationship Id="rId1" Type="http://schemas.microsoft.com/office/2007/relationships/media" Target="../media/media2.wav"/><Relationship Id="rId6" Type="http://schemas.openxmlformats.org/officeDocument/2006/relationships/slide" Target="slide10.xml"/><Relationship Id="rId11" Type="http://schemas.openxmlformats.org/officeDocument/2006/relationships/image" Target="../media/image17.gif"/><Relationship Id="rId5" Type="http://schemas.openxmlformats.org/officeDocument/2006/relationships/image" Target="../media/image16.png"/><Relationship Id="rId15" Type="http://schemas.openxmlformats.org/officeDocument/2006/relationships/slide" Target="slide15.xml"/><Relationship Id="rId10" Type="http://schemas.openxmlformats.org/officeDocument/2006/relationships/image" Target="../media/image15.gif"/><Relationship Id="rId4" Type="http://schemas.openxmlformats.org/officeDocument/2006/relationships/image" Target="../media/image14.png"/><Relationship Id="rId9" Type="http://schemas.openxmlformats.org/officeDocument/2006/relationships/slide" Target="slide14.xml"/><Relationship Id="rId14" Type="http://schemas.openxmlformats.org/officeDocument/2006/relationships/slide" Target="slid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9.xml"/><Relationship Id="rId18" Type="http://schemas.openxmlformats.org/officeDocument/2006/relationships/slide" Target="slide18.xml"/><Relationship Id="rId3" Type="http://schemas.openxmlformats.org/officeDocument/2006/relationships/slideLayout" Target="../slideLayouts/slideLayout60.xml"/><Relationship Id="rId7" Type="http://schemas.openxmlformats.org/officeDocument/2006/relationships/slide" Target="slide11.xml"/><Relationship Id="rId12" Type="http://schemas.openxmlformats.org/officeDocument/2006/relationships/image" Target="../media/image18.png"/><Relationship Id="rId17" Type="http://schemas.openxmlformats.org/officeDocument/2006/relationships/slide" Target="slide17.xml"/><Relationship Id="rId2" Type="http://schemas.openxmlformats.org/officeDocument/2006/relationships/audio" Target="../media/media2.wav"/><Relationship Id="rId16" Type="http://schemas.openxmlformats.org/officeDocument/2006/relationships/slide" Target="slide16.xml"/><Relationship Id="rId1" Type="http://schemas.microsoft.com/office/2007/relationships/media" Target="../media/media2.wav"/><Relationship Id="rId6" Type="http://schemas.openxmlformats.org/officeDocument/2006/relationships/slide" Target="slide10.xml"/><Relationship Id="rId11" Type="http://schemas.openxmlformats.org/officeDocument/2006/relationships/image" Target="../media/image17.gif"/><Relationship Id="rId5" Type="http://schemas.openxmlformats.org/officeDocument/2006/relationships/image" Target="../media/image16.png"/><Relationship Id="rId15" Type="http://schemas.openxmlformats.org/officeDocument/2006/relationships/slide" Target="slide15.xml"/><Relationship Id="rId10" Type="http://schemas.openxmlformats.org/officeDocument/2006/relationships/image" Target="../media/image15.gif"/><Relationship Id="rId4" Type="http://schemas.openxmlformats.org/officeDocument/2006/relationships/image" Target="../media/image14.png"/><Relationship Id="rId9" Type="http://schemas.openxmlformats.org/officeDocument/2006/relationships/slide" Target="slide14.xml"/><Relationship Id="rId14" Type="http://schemas.openxmlformats.org/officeDocument/2006/relationships/slide" Target="slide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image" Target="../media/image29.jpe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image" Target="../media/image29.jpe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9.xml"/><Relationship Id="rId18" Type="http://schemas.openxmlformats.org/officeDocument/2006/relationships/slide" Target="slide18.xml"/><Relationship Id="rId3" Type="http://schemas.openxmlformats.org/officeDocument/2006/relationships/slideLayout" Target="../slideLayouts/slideLayout60.xml"/><Relationship Id="rId7" Type="http://schemas.openxmlformats.org/officeDocument/2006/relationships/slide" Target="slide11.xml"/><Relationship Id="rId12" Type="http://schemas.openxmlformats.org/officeDocument/2006/relationships/image" Target="../media/image18.png"/><Relationship Id="rId17" Type="http://schemas.openxmlformats.org/officeDocument/2006/relationships/slide" Target="slide17.xml"/><Relationship Id="rId2" Type="http://schemas.openxmlformats.org/officeDocument/2006/relationships/audio" Target="../media/media2.wav"/><Relationship Id="rId16" Type="http://schemas.openxmlformats.org/officeDocument/2006/relationships/slide" Target="slide16.xml"/><Relationship Id="rId1" Type="http://schemas.microsoft.com/office/2007/relationships/media" Target="../media/media2.wav"/><Relationship Id="rId6" Type="http://schemas.openxmlformats.org/officeDocument/2006/relationships/slide" Target="slide10.xml"/><Relationship Id="rId11" Type="http://schemas.openxmlformats.org/officeDocument/2006/relationships/image" Target="../media/image17.gif"/><Relationship Id="rId5" Type="http://schemas.openxmlformats.org/officeDocument/2006/relationships/image" Target="../media/image16.png"/><Relationship Id="rId15" Type="http://schemas.openxmlformats.org/officeDocument/2006/relationships/slide" Target="slide15.xml"/><Relationship Id="rId10" Type="http://schemas.openxmlformats.org/officeDocument/2006/relationships/image" Target="../media/image15.gif"/><Relationship Id="rId4" Type="http://schemas.openxmlformats.org/officeDocument/2006/relationships/image" Target="../media/image14.png"/><Relationship Id="rId9" Type="http://schemas.openxmlformats.org/officeDocument/2006/relationships/slide" Target="slide14.xml"/><Relationship Id="rId1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5213350"/>
            <a:ext cx="1219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TOÁN 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0509" y="5650939"/>
            <a:ext cx="6734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2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Phép</a:t>
            </a:r>
            <a:r>
              <a:rPr lang="en-US" sz="32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cộng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phạm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vi 10 (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tiết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34819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440115" y="529427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nip Diagonal Corner Rectangle 21"/>
          <p:cNvSpPr/>
          <p:nvPr/>
        </p:nvSpPr>
        <p:spPr>
          <a:xfrm>
            <a:off x="827072" y="152400"/>
            <a:ext cx="10526728" cy="3200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trống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8 + 2       5 + 4    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15784" y="351592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-654168" y="527905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11262" y="440928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15784" y="44050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1262" y="35052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60" y="3541401"/>
            <a:ext cx="805722" cy="7080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78" y="4468692"/>
            <a:ext cx="732404" cy="6436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18" y="3577674"/>
            <a:ext cx="804742" cy="6437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468" y="4482245"/>
            <a:ext cx="732592" cy="64379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747101" y="1752600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446573" y="225280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99729" y="225280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95689" y="159769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02474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567114" y="5137148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12" action="ppaction://hlinksldjump"/>
          </p:cNvPr>
          <p:cNvSpPr/>
          <p:nvPr/>
        </p:nvSpPr>
        <p:spPr>
          <a:xfrm>
            <a:off x="4705434" y="514451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nip Diagonal Corner Rectangle 21"/>
          <p:cNvSpPr/>
          <p:nvPr/>
        </p:nvSpPr>
        <p:spPr>
          <a:xfrm>
            <a:off x="832636" y="152401"/>
            <a:ext cx="10526728" cy="295058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2: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ô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trống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en-US" sz="54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 algn="ctr">
              <a:defRPr/>
            </a:pP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4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3       3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4    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10220" y="32766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30615" y="3280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10220" y="416577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30615" y="41699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3302075"/>
            <a:ext cx="885137" cy="7080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199136"/>
            <a:ext cx="804536" cy="7040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210733"/>
            <a:ext cx="804742" cy="70719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322045"/>
            <a:ext cx="804742" cy="70719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747101" y="1966324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484967" y="26156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31331" y="261562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95689" y="1811414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97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5800" y="199869"/>
            <a:ext cx="10748027" cy="265706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phép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dưới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đây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3200" b="1" baseline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  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4288" y="303526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+ 0 =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44683" y="303945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+ 4 = 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24288" y="39244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0 + 4 =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44683" y="39286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+ 4 =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64" y="306073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26550" y="395779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739" y="396939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739" y="3112409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39359" y="503687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787294" y="1389114"/>
            <a:ext cx="6487583" cy="1066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693952" y="1617714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455952" y="1617714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186107" y="1617714"/>
            <a:ext cx="609600" cy="609600"/>
          </a:xfrm>
          <a:prstGeom prst="ellipse">
            <a:avLst/>
          </a:prstGeom>
          <a:solidFill>
            <a:srgbClr val="B8269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948107" y="1617714"/>
            <a:ext cx="609600" cy="609600"/>
          </a:xfrm>
          <a:prstGeom prst="ellipse">
            <a:avLst/>
          </a:prstGeom>
          <a:solidFill>
            <a:srgbClr val="B8269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132498" y="1600692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894498" y="1600692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693404" y="1600692"/>
            <a:ext cx="609600" cy="609600"/>
          </a:xfrm>
          <a:prstGeom prst="ellipse">
            <a:avLst/>
          </a:prstGeom>
          <a:solidFill>
            <a:srgbClr val="B8269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455404" y="1600692"/>
            <a:ext cx="609600" cy="609600"/>
          </a:xfrm>
          <a:prstGeom prst="ellipse">
            <a:avLst/>
          </a:prstGeom>
          <a:solidFill>
            <a:srgbClr val="B8269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09600" y="199868"/>
            <a:ext cx="10971063" cy="32575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baseline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30359" y="3674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+ 4 = 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74045" y="453991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+ 4 = 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30359" y="45631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4 + 5 = 10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35" y="369948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32621" y="4596548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101" y="4612871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495800" y="557213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074045" y="365599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+ 5 = 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101" y="3728948"/>
            <a:ext cx="804742" cy="643793"/>
          </a:xfrm>
          <a:prstGeom prst="rect">
            <a:avLst/>
          </a:prstGeom>
        </p:spPr>
      </p:pic>
      <p:sp>
        <p:nvSpPr>
          <p:cNvPr id="2" name="AutoShape 2" descr="Cow Png, Cow Clipart, Cartoon Cow, Youtube Thumbnail, - Cow Png Transparent  Png - Large Size Png Image - Pik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50" y="2013444"/>
            <a:ext cx="1524000" cy="12476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11" y="879111"/>
            <a:ext cx="1524000" cy="12476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65" y="2130076"/>
            <a:ext cx="1524000" cy="12476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280" y="975252"/>
            <a:ext cx="1524000" cy="12476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77092" y="2055824"/>
            <a:ext cx="1837416" cy="12476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6535" y="863581"/>
            <a:ext cx="1837416" cy="12476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169" y="1191271"/>
            <a:ext cx="1837416" cy="12476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7827" y="2084055"/>
            <a:ext cx="1837416" cy="12476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808" y="1973473"/>
            <a:ext cx="1524000" cy="124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3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90" y="391638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364" y="468196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42028" y="48686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667494" y="546161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nip Diagonal Corner Rectangle 33"/>
          <p:cNvSpPr/>
          <p:nvPr/>
        </p:nvSpPr>
        <p:spPr>
          <a:xfrm>
            <a:off x="985777" y="1181380"/>
            <a:ext cx="10526728" cy="14517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5: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19704" y="402463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 +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47175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+ 3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27622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+ 6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247175" y="4021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 + 4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41365" y="4050107"/>
            <a:ext cx="885137" cy="70805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29884" y="3165981"/>
            <a:ext cx="804536" cy="70408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062561"/>
            <a:ext cx="804742" cy="7071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173873"/>
            <a:ext cx="804742" cy="707197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802457" y="32004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854509" y="32004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819400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861883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2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34" grpId="0" animBg="1"/>
      <p:bldP spid="35" grpId="0" animBg="1"/>
      <p:bldP spid="36" grpId="0" animBg="1"/>
      <p:bldP spid="39" grpId="0" animBg="1"/>
      <p:bldP spid="45" grpId="0" animBg="1"/>
      <p:bldP spid="55" grpId="0"/>
      <p:bldP spid="56" grpId="0"/>
      <p:bldP spid="64" grpId="0"/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90" y="391638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364" y="468196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307831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6: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Cần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thêm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dâu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tây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tất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10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dâu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tây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95134" y="43834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42028" y="48686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7749" y="349671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95134" y="349671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7749" y="438588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10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10" y="440889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396" y="3560305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805" y="442665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955" y="356966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546161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trawberries have that really sweet taste – EAT M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15" y="933615"/>
            <a:ext cx="3736975" cy="196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53692" y="1792945"/>
            <a:ext cx="685800" cy="685800"/>
          </a:xfrm>
          <a:prstGeom prst="rect">
            <a:avLst/>
          </a:prstGeom>
          <a:ln w="57150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1806041"/>
            <a:ext cx="3494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+         =  10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0" y="180671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8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 animBg="1"/>
      <p:bldP spid="3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90" y="391638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364" y="468196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307831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7: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Cần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cắm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thêm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  <a:p>
            <a:pPr lvl="0">
              <a:defRPr/>
            </a:pP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bông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nữa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tất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  <a:p>
            <a:pPr lvl="0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8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bông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7354" y="34925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42028" y="48686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54720" y="439390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77749" y="351275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7749" y="438588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430" y="351799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011" y="357635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805" y="442665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926" y="4466864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546161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Bộ sưu tập hình ảnh hoa đồng tiền kép đẹp - Ảnh đẹp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104" y="366907"/>
            <a:ext cx="2813240" cy="28132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3767743" y="2292666"/>
            <a:ext cx="685800" cy="685800"/>
          </a:xfrm>
          <a:prstGeom prst="rect">
            <a:avLst/>
          </a:prstGeom>
          <a:ln w="57150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566651" y="2305762"/>
            <a:ext cx="3209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+         =  8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62051" y="230643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66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5" grpId="0" animBg="1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90" y="391638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364" y="468196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307831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8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Đây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chiếc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bánh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sinh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nhật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  <a:p>
            <a:pPr lvl="0"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năm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nay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Bi.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Hỏi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năm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nữa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thì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Bi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10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tuổi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7354" y="34925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42028" y="48686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7749" y="349671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72200" y="43803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43000" y="43824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430" y="351799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62" y="4443989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56" y="442319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955" y="356966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546161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irthday Cake Recipe | Land O&amp;#39;Lake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0355">
            <a:off x="8565175" y="232212"/>
            <a:ext cx="3124241" cy="3056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5" name="Rectangle 34"/>
          <p:cNvSpPr/>
          <p:nvPr/>
        </p:nvSpPr>
        <p:spPr>
          <a:xfrm>
            <a:off x="3878425" y="2250145"/>
            <a:ext cx="685800" cy="685800"/>
          </a:xfrm>
          <a:prstGeom prst="rect">
            <a:avLst/>
          </a:prstGeom>
          <a:ln w="57150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677333" y="2263241"/>
            <a:ext cx="3494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+         =  10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72733" y="226391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5" grpId="0" animBg="1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90" y="391638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364" y="468196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307831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9: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tam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giác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7354" y="34925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42028" y="48686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7749" y="349671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7354" y="438169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7749" y="438588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430" y="351799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16" y="444528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805" y="442665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955" y="356966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546161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69715" y="1102882"/>
            <a:ext cx="2018698" cy="20186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3669715" y="1102882"/>
            <a:ext cx="2018699" cy="200482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657600" y="1103987"/>
            <a:ext cx="2030813" cy="201759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438006" y="113701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73833" y="173902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59253" y="234370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92954" y="168494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997621" y="116655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045484" y="228735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00086" y="223670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887182" y="116052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026705" y="1684947"/>
            <a:ext cx="2210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+ 4 = 8</a:t>
            </a:r>
            <a:endParaRPr lang="en-US" sz="4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46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8" grpId="0"/>
      <p:bldP spid="50" grpId="0"/>
      <p:bldP spid="52" grpId="0"/>
      <p:bldP spid="58" grpId="0"/>
      <p:bldP spid="59" grpId="0"/>
      <p:bldP spid="60" grpId="0"/>
      <p:bldP spid="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4442" y="685800"/>
            <a:ext cx="3677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DẶN DÒ</a:t>
            </a:r>
            <a:endParaRPr lang="en-US" sz="8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" y="2459504"/>
            <a:ext cx="1120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20: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Luyện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tập</a:t>
            </a:r>
            <a:endParaRPr lang="en-US" sz="4000" b="1" noProof="0" dirty="0" smtClean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(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trang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46, 47)</a:t>
            </a:r>
          </a:p>
        </p:txBody>
      </p:sp>
    </p:spTree>
    <p:extLst>
      <p:ext uri="{BB962C8B-B14F-4D97-AF65-F5344CB8AC3E}">
        <p14:creationId xmlns:p14="http://schemas.microsoft.com/office/powerpoint/2010/main" val="20926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796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961" y="3581400"/>
            <a:ext cx="11430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Phép</a:t>
            </a:r>
            <a:r>
              <a:rPr lang="en-US" sz="66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cộng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phạm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vi 10 (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tiết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2)</a:t>
            </a:r>
            <a:endParaRPr lang="en-US" sz="66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721171" y="211500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219088" y="211500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721929" y="366107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219846" y="366107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1371600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1371600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1371600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1371600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1371600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1371600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83359" y="2586448"/>
            <a:ext cx="1652033" cy="783772"/>
            <a:chOff x="10483359" y="2586448"/>
            <a:chExt cx="1652033" cy="783772"/>
          </a:xfrm>
        </p:grpSpPr>
        <p:sp>
          <p:nvSpPr>
            <p:cNvPr id="61" name="Isosceles Triangle 60"/>
            <p:cNvSpPr/>
            <p:nvPr/>
          </p:nvSpPr>
          <p:spPr>
            <a:xfrm rot="16200000">
              <a:off x="10840537" y="2330646"/>
              <a:ext cx="605716" cy="132007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Heart 23">
              <a:hlinkClick r:id="rId13" action="ppaction://hlinksldjump"/>
            </p:cNvPr>
            <p:cNvSpPr/>
            <p:nvPr/>
          </p:nvSpPr>
          <p:spPr>
            <a:xfrm rot="5400000">
              <a:off x="11351621" y="2586449"/>
              <a:ext cx="783772" cy="783770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7" name="Rounded Rectangle 46">
            <a:hlinkClick r:id="rId14" action="ppaction://hlinksldjump"/>
          </p:cNvPr>
          <p:cNvSpPr/>
          <p:nvPr/>
        </p:nvSpPr>
        <p:spPr>
          <a:xfrm>
            <a:off x="3740618" y="211500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Rounded Rectangle 61">
            <a:hlinkClick r:id="rId15" action="ppaction://hlinksldjump"/>
          </p:cNvPr>
          <p:cNvSpPr/>
          <p:nvPr/>
        </p:nvSpPr>
        <p:spPr>
          <a:xfrm>
            <a:off x="3741376" y="366107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Rounded Rectangle 62">
            <a:hlinkClick r:id="rId16" action="ppaction://hlinksldjump"/>
          </p:cNvPr>
          <p:cNvSpPr/>
          <p:nvPr/>
        </p:nvSpPr>
        <p:spPr>
          <a:xfrm>
            <a:off x="704375" y="521551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ounded Rectangle 63">
            <a:hlinkClick r:id="rId17" action="ppaction://hlinksldjump"/>
          </p:cNvPr>
          <p:cNvSpPr/>
          <p:nvPr/>
        </p:nvSpPr>
        <p:spPr>
          <a:xfrm>
            <a:off x="2202292" y="521551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Rounded Rectangle 64">
            <a:hlinkClick r:id="rId18" action="ppaction://hlinksldjump"/>
          </p:cNvPr>
          <p:cNvSpPr/>
          <p:nvPr/>
        </p:nvSpPr>
        <p:spPr>
          <a:xfrm>
            <a:off x="3723822" y="521551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70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721171" y="211500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219088" y="211500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721929" y="366107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219846" y="366107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83359" y="2586448"/>
            <a:ext cx="1652033" cy="783772"/>
            <a:chOff x="10483359" y="2586448"/>
            <a:chExt cx="1652033" cy="783772"/>
          </a:xfrm>
        </p:grpSpPr>
        <p:sp>
          <p:nvSpPr>
            <p:cNvPr id="61" name="Isosceles Triangle 60"/>
            <p:cNvSpPr/>
            <p:nvPr/>
          </p:nvSpPr>
          <p:spPr>
            <a:xfrm rot="16200000">
              <a:off x="10840537" y="2330646"/>
              <a:ext cx="605716" cy="132007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Heart 23">
              <a:hlinkClick r:id="rId13" action="ppaction://hlinksldjump"/>
            </p:cNvPr>
            <p:cNvSpPr/>
            <p:nvPr/>
          </p:nvSpPr>
          <p:spPr>
            <a:xfrm rot="5400000">
              <a:off x="11351621" y="2586449"/>
              <a:ext cx="783772" cy="783770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7" name="Rounded Rectangle 46">
            <a:hlinkClick r:id="rId14" action="ppaction://hlinksldjump"/>
          </p:cNvPr>
          <p:cNvSpPr/>
          <p:nvPr/>
        </p:nvSpPr>
        <p:spPr>
          <a:xfrm>
            <a:off x="3740618" y="211500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Rounded Rectangle 61">
            <a:hlinkClick r:id="rId15" action="ppaction://hlinksldjump"/>
          </p:cNvPr>
          <p:cNvSpPr/>
          <p:nvPr/>
        </p:nvSpPr>
        <p:spPr>
          <a:xfrm>
            <a:off x="3741376" y="366107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Rounded Rectangle 62">
            <a:hlinkClick r:id="rId16" action="ppaction://hlinksldjump"/>
          </p:cNvPr>
          <p:cNvSpPr/>
          <p:nvPr/>
        </p:nvSpPr>
        <p:spPr>
          <a:xfrm>
            <a:off x="704375" y="521551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ounded Rectangle 63">
            <a:hlinkClick r:id="rId17" action="ppaction://hlinksldjump"/>
          </p:cNvPr>
          <p:cNvSpPr/>
          <p:nvPr/>
        </p:nvSpPr>
        <p:spPr>
          <a:xfrm>
            <a:off x="2202292" y="521551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Rounded Rectangle 64">
            <a:hlinkClick r:id="rId18" action="ppaction://hlinksldjump"/>
          </p:cNvPr>
          <p:cNvSpPr/>
          <p:nvPr/>
        </p:nvSpPr>
        <p:spPr>
          <a:xfrm>
            <a:off x="3723822" y="521551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5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10503590" y="391638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9786364" y="468196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307831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6: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Cần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thêm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dâu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tây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tất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10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dâu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tây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95134" y="43834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42028" y="48686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7749" y="349671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95134" y="349671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7749" y="438588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10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10" y="440889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396" y="3560305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805" y="442665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955" y="356966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546161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trawberries have that really sweet taste – EAT M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15" y="933615"/>
            <a:ext cx="3736975" cy="196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53692" y="13716000"/>
            <a:ext cx="685800" cy="685800"/>
          </a:xfrm>
          <a:prstGeom prst="rect">
            <a:avLst/>
          </a:prstGeom>
          <a:ln w="57150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13716000"/>
            <a:ext cx="3494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+         =  10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0" y="137160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2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 animBg="1"/>
      <p:bldP spid="3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90" y="391638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364" y="468196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307831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6: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Cần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thêm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dâu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tây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tất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10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dâu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tây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95134" y="43834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42028" y="48686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7749" y="349671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95134" y="349671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7749" y="438588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10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10" y="440889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396" y="3560305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805" y="442665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955" y="356966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546161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trawberries have that really sweet taste – EAT M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15" y="933615"/>
            <a:ext cx="3736975" cy="196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53692" y="1792945"/>
            <a:ext cx="685800" cy="685800"/>
          </a:xfrm>
          <a:prstGeom prst="rect">
            <a:avLst/>
          </a:prstGeom>
          <a:ln w="57150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1806041"/>
            <a:ext cx="3494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+         =  10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0" y="180671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68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 animBg="1"/>
      <p:bldP spid="3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10503590" y="391638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9786364" y="468196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42028" y="48686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667494" y="546161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nip Diagonal Corner Rectangle 33"/>
          <p:cNvSpPr/>
          <p:nvPr/>
        </p:nvSpPr>
        <p:spPr>
          <a:xfrm>
            <a:off x="985777" y="1181380"/>
            <a:ext cx="10526728" cy="14517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5: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19704" y="402463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 +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47175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+ 3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27622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+ 6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247175" y="4021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 + 4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41365" y="4050107"/>
            <a:ext cx="885137" cy="70805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29884" y="3165981"/>
            <a:ext cx="804536" cy="70408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062561"/>
            <a:ext cx="804742" cy="7071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173873"/>
            <a:ext cx="804742" cy="707197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802457" y="137160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854509" y="137160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819400" y="137160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861883" y="137160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54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34" grpId="0" animBg="1"/>
      <p:bldP spid="35" grpId="0" animBg="1"/>
      <p:bldP spid="36" grpId="0" animBg="1"/>
      <p:bldP spid="39" grpId="0" animBg="1"/>
      <p:bldP spid="45" grpId="0" animBg="1"/>
      <p:bldP spid="55" grpId="0"/>
      <p:bldP spid="56" grpId="0"/>
      <p:bldP spid="64" grpId="0"/>
      <p:bldP spid="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90" y="391638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364" y="468196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42028" y="48686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667494" y="546161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nip Diagonal Corner Rectangle 33"/>
          <p:cNvSpPr/>
          <p:nvPr/>
        </p:nvSpPr>
        <p:spPr>
          <a:xfrm>
            <a:off x="985777" y="1181380"/>
            <a:ext cx="10526728" cy="14517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5: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19704" y="402463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 +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47175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+ 3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27622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+ 6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247175" y="4021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 + 4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41365" y="4050107"/>
            <a:ext cx="885137" cy="70805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29884" y="3165981"/>
            <a:ext cx="804536" cy="70408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062561"/>
            <a:ext cx="804742" cy="7071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173873"/>
            <a:ext cx="804742" cy="707197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802457" y="32004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854509" y="32004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819400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861883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2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34" grpId="0" animBg="1"/>
      <p:bldP spid="35" grpId="0" animBg="1"/>
      <p:bldP spid="36" grpId="0" animBg="1"/>
      <p:bldP spid="39" grpId="0" animBg="1"/>
      <p:bldP spid="45" grpId="0" animBg="1"/>
      <p:bldP spid="55" grpId="0"/>
      <p:bldP spid="56" grpId="0"/>
      <p:bldP spid="64" grpId="0"/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590" t="28125" r="13104" b="29166"/>
          <a:stretch/>
        </p:blipFill>
        <p:spPr>
          <a:xfrm>
            <a:off x="152400" y="1143000"/>
            <a:ext cx="10668000" cy="3429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90800" y="232546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2590800" y="301126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0800" y="3697069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2325469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1800" y="301126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1800" y="370869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77254" y="236953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83111" y="3044435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26242" y="368446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59280" y="2073600"/>
              <a:ext cx="2453400" cy="26280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9920" y="2064240"/>
                <a:ext cx="2472120" cy="264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366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033" t="30209" r="16031" b="13542"/>
          <a:stretch/>
        </p:blipFill>
        <p:spPr>
          <a:xfrm>
            <a:off x="381000" y="685799"/>
            <a:ext cx="11201400" cy="52144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96200" y="3505200"/>
            <a:ext cx="304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/>
          <p:cNvSpPr/>
          <p:nvPr/>
        </p:nvSpPr>
        <p:spPr>
          <a:xfrm>
            <a:off x="10058400" y="3505200"/>
            <a:ext cx="304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/>
          <p:cNvSpPr/>
          <p:nvPr/>
        </p:nvSpPr>
        <p:spPr>
          <a:xfrm>
            <a:off x="7604772" y="3313611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22053" y="3276600"/>
            <a:ext cx="669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2450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590" t="22917" r="18375" b="16666"/>
          <a:stretch/>
        </p:blipFill>
        <p:spPr>
          <a:xfrm>
            <a:off x="0" y="1375837"/>
            <a:ext cx="12192000" cy="40343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00200" y="3733800"/>
            <a:ext cx="457200" cy="533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38400" y="3733800"/>
            <a:ext cx="457200" cy="533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31397" y="3733800"/>
            <a:ext cx="457200" cy="533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95800" y="3733800"/>
            <a:ext cx="457200" cy="533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0" y="3677334"/>
            <a:ext cx="3621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  +     1        9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22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465" y="1489194"/>
            <a:ext cx="11125010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58" y="3086000"/>
            <a:ext cx="495300" cy="43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70" y="4679059"/>
            <a:ext cx="495300" cy="438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62" y="3086000"/>
            <a:ext cx="495300" cy="438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45" y="3412036"/>
            <a:ext cx="495300" cy="438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95" y="5398931"/>
            <a:ext cx="495300" cy="438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32" y="1208364"/>
            <a:ext cx="495300" cy="438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412" y="5262135"/>
            <a:ext cx="495300" cy="438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438" y="3397633"/>
            <a:ext cx="495300" cy="438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3" y="1778695"/>
            <a:ext cx="495300" cy="438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3" y="4459984"/>
            <a:ext cx="495300" cy="438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474" y="1128941"/>
            <a:ext cx="495300" cy="438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08" y="686502"/>
            <a:ext cx="495300" cy="438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41" y="704927"/>
            <a:ext cx="495300" cy="438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705" y="5046748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721171" y="211500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219088" y="211500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721929" y="366107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219846" y="366107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83359" y="2586448"/>
            <a:ext cx="1652033" cy="783772"/>
            <a:chOff x="10483359" y="2586448"/>
            <a:chExt cx="1652033" cy="783772"/>
          </a:xfrm>
        </p:grpSpPr>
        <p:sp>
          <p:nvSpPr>
            <p:cNvPr id="61" name="Isosceles Triangle 60"/>
            <p:cNvSpPr/>
            <p:nvPr/>
          </p:nvSpPr>
          <p:spPr>
            <a:xfrm rot="16200000">
              <a:off x="10840537" y="2330646"/>
              <a:ext cx="605716" cy="132007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Heart 23">
              <a:hlinkClick r:id="rId13" action="ppaction://hlinksldjump"/>
            </p:cNvPr>
            <p:cNvSpPr/>
            <p:nvPr/>
          </p:nvSpPr>
          <p:spPr>
            <a:xfrm rot="5400000">
              <a:off x="11351621" y="2586449"/>
              <a:ext cx="783772" cy="783770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7" name="Rounded Rectangle 46">
            <a:hlinkClick r:id="rId14" action="ppaction://hlinksldjump"/>
          </p:cNvPr>
          <p:cNvSpPr/>
          <p:nvPr/>
        </p:nvSpPr>
        <p:spPr>
          <a:xfrm>
            <a:off x="3740618" y="211500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Rounded Rectangle 61">
            <a:hlinkClick r:id="rId15" action="ppaction://hlinksldjump"/>
          </p:cNvPr>
          <p:cNvSpPr/>
          <p:nvPr/>
        </p:nvSpPr>
        <p:spPr>
          <a:xfrm>
            <a:off x="3741376" y="366107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Rounded Rectangle 62">
            <a:hlinkClick r:id="rId16" action="ppaction://hlinksldjump"/>
          </p:cNvPr>
          <p:cNvSpPr/>
          <p:nvPr/>
        </p:nvSpPr>
        <p:spPr>
          <a:xfrm>
            <a:off x="704375" y="521551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ounded Rectangle 63">
            <a:hlinkClick r:id="rId17" action="ppaction://hlinksldjump"/>
          </p:cNvPr>
          <p:cNvSpPr/>
          <p:nvPr/>
        </p:nvSpPr>
        <p:spPr>
          <a:xfrm>
            <a:off x="2202292" y="521551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Rounded Rectangle 64">
            <a:hlinkClick r:id="rId18" action="ppaction://hlinksldjump"/>
          </p:cNvPr>
          <p:cNvSpPr/>
          <p:nvPr/>
        </p:nvSpPr>
        <p:spPr>
          <a:xfrm>
            <a:off x="3723822" y="521551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43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1584505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1477</TotalTime>
  <Words>679</Words>
  <Application>Microsoft Office PowerPoint</Application>
  <PresentationFormat>Widescreen</PresentationFormat>
  <Paragraphs>221</Paragraphs>
  <Slides>25</Slides>
  <Notes>1</Notes>
  <HiddenSlides>6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#9Slide03 Arima Madurai ExtraBo</vt:lpstr>
      <vt:lpstr>Arial</vt:lpstr>
      <vt:lpstr>Calibri</vt:lpstr>
      <vt:lpstr>Calibri Light</vt:lpstr>
      <vt:lpstr>Cambria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MEO</dc:creator>
  <cp:lastModifiedBy>admin</cp:lastModifiedBy>
  <cp:revision>112</cp:revision>
  <dcterms:created xsi:type="dcterms:W3CDTF">2021-05-31T13:11:18Z</dcterms:created>
  <dcterms:modified xsi:type="dcterms:W3CDTF">2021-11-04T03:46:27Z</dcterms:modified>
</cp:coreProperties>
</file>