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18"/>
  </p:notesMasterIdLst>
  <p:sldIdLst>
    <p:sldId id="299" r:id="rId2"/>
    <p:sldId id="326" r:id="rId3"/>
    <p:sldId id="328" r:id="rId4"/>
    <p:sldId id="317" r:id="rId5"/>
    <p:sldId id="275" r:id="rId6"/>
    <p:sldId id="278" r:id="rId7"/>
    <p:sldId id="282" r:id="rId8"/>
    <p:sldId id="318" r:id="rId9"/>
    <p:sldId id="300" r:id="rId10"/>
    <p:sldId id="307" r:id="rId11"/>
    <p:sldId id="304" r:id="rId12"/>
    <p:sldId id="302" r:id="rId13"/>
    <p:sldId id="303" r:id="rId14"/>
    <p:sldId id="305" r:id="rId15"/>
    <p:sldId id="327" r:id="rId16"/>
    <p:sldId id="30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31E9"/>
    <a:srgbClr val="AE169C"/>
    <a:srgbClr val="0000C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648" autoAdjust="0"/>
  </p:normalViewPr>
  <p:slideViewPr>
    <p:cSldViewPr>
      <p:cViewPr varScale="1">
        <p:scale>
          <a:sx n="88" d="100"/>
          <a:sy n="88" d="100"/>
        </p:scale>
        <p:origin x="46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CE7CD-1C76-4BE9-8A5C-6CF837F22091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F591F-A6E7-46AA-B922-9CCF4E8B2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5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09A4-4B4E-4706-B218-323C73F8A2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06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5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51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7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62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2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49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50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08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20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18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43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1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58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99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8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44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03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1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18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03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6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5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8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31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02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93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0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64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7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04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65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5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3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41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01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226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285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604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7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48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71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67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26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6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80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38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7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7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84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23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38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61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83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66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40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23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9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68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4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0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03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6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8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1480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0115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1044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77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1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80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56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09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79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39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8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4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29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1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21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0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04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68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56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7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6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57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76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5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2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59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0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39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8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39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60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47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43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83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5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96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7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97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29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2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0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38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47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06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0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70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08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89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4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8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8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6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48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83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72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66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46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3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37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5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08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8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95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4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56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6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33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99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68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22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07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59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40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4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95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12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7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08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80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8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88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80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39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16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36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02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91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84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99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8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03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4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8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4535D-D38E-4B59-AD58-A014F1B2953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869" r:id="rId2"/>
    <p:sldLayoutId id="2147483868" r:id="rId3"/>
    <p:sldLayoutId id="2147483867" r:id="rId4"/>
    <p:sldLayoutId id="2147483866" r:id="rId5"/>
    <p:sldLayoutId id="2147483865" r:id="rId6"/>
    <p:sldLayoutId id="2147483861" r:id="rId7"/>
    <p:sldLayoutId id="2147483860" r:id="rId8"/>
    <p:sldLayoutId id="2147483859" r:id="rId9"/>
    <p:sldLayoutId id="2147483858" r:id="rId10"/>
    <p:sldLayoutId id="2147483857" r:id="rId11"/>
    <p:sldLayoutId id="2147483850" r:id="rId12"/>
    <p:sldLayoutId id="2147483848" r:id="rId13"/>
    <p:sldLayoutId id="2147483847" r:id="rId14"/>
    <p:sldLayoutId id="2147483846" r:id="rId15"/>
    <p:sldLayoutId id="2147483845" r:id="rId16"/>
    <p:sldLayoutId id="2147483844" r:id="rId17"/>
    <p:sldLayoutId id="2147483843" r:id="rId18"/>
    <p:sldLayoutId id="2147483834" r:id="rId19"/>
    <p:sldLayoutId id="2147483851" r:id="rId20"/>
    <p:sldLayoutId id="2147483841" r:id="rId21"/>
    <p:sldLayoutId id="2147483840" r:id="rId22"/>
    <p:sldLayoutId id="2147483833" r:id="rId23"/>
    <p:sldLayoutId id="2147483832" r:id="rId24"/>
    <p:sldLayoutId id="2147483831" r:id="rId25"/>
    <p:sldLayoutId id="2147483824" r:id="rId26"/>
    <p:sldLayoutId id="2147483815" r:id="rId27"/>
    <p:sldLayoutId id="2147483814" r:id="rId28"/>
    <p:sldLayoutId id="2147483812" r:id="rId29"/>
    <p:sldLayoutId id="2147483811" r:id="rId30"/>
    <p:sldLayoutId id="2147483810" r:id="rId31"/>
    <p:sldLayoutId id="2147483809" r:id="rId32"/>
    <p:sldLayoutId id="2147483803" r:id="rId33"/>
    <p:sldLayoutId id="2147483802" r:id="rId34"/>
    <p:sldLayoutId id="2147483798" r:id="rId35"/>
    <p:sldLayoutId id="2147483797" r:id="rId36"/>
    <p:sldLayoutId id="2147483796" r:id="rId37"/>
    <p:sldLayoutId id="2147483795" r:id="rId38"/>
    <p:sldLayoutId id="2147483788" r:id="rId39"/>
    <p:sldLayoutId id="2147483778" r:id="rId40"/>
    <p:sldLayoutId id="2147483767" r:id="rId41"/>
    <p:sldLayoutId id="2147483760" r:id="rId42"/>
    <p:sldLayoutId id="2147483752" r:id="rId43"/>
    <p:sldLayoutId id="2147483751" r:id="rId44"/>
    <p:sldLayoutId id="2147483750" r:id="rId45"/>
    <p:sldLayoutId id="2147483749" r:id="rId46"/>
    <p:sldLayoutId id="2147483829" r:id="rId47"/>
    <p:sldLayoutId id="2147483823" r:id="rId48"/>
    <p:sldLayoutId id="2147483820" r:id="rId49"/>
    <p:sldLayoutId id="2147483816" r:id="rId50"/>
    <p:sldLayoutId id="2147483808" r:id="rId51"/>
    <p:sldLayoutId id="2147483793" r:id="rId52"/>
    <p:sldLayoutId id="2147483792" r:id="rId53"/>
    <p:sldLayoutId id="2147483791" r:id="rId54"/>
    <p:sldLayoutId id="2147483712" r:id="rId55"/>
    <p:sldLayoutId id="2147483828" r:id="rId56"/>
    <p:sldLayoutId id="2147483827" r:id="rId57"/>
    <p:sldLayoutId id="2147483826" r:id="rId58"/>
    <p:sldLayoutId id="2147483825" r:id="rId59"/>
    <p:sldLayoutId id="2147483819" r:id="rId60"/>
    <p:sldLayoutId id="2147483818" r:id="rId61"/>
    <p:sldLayoutId id="2147483817" r:id="rId62"/>
    <p:sldLayoutId id="2147483807" r:id="rId63"/>
    <p:sldLayoutId id="2147483806" r:id="rId64"/>
    <p:sldLayoutId id="2147483805" r:id="rId65"/>
    <p:sldLayoutId id="2147483804" r:id="rId66"/>
    <p:sldLayoutId id="2147483801" r:id="rId67"/>
    <p:sldLayoutId id="2147483800" r:id="rId68"/>
    <p:sldLayoutId id="2147483790" r:id="rId69"/>
    <p:sldLayoutId id="2147483789" r:id="rId70"/>
    <p:sldLayoutId id="2147483787" r:id="rId71"/>
    <p:sldLayoutId id="2147483786" r:id="rId72"/>
    <p:sldLayoutId id="2147483785" r:id="rId73"/>
    <p:sldLayoutId id="2147483784" r:id="rId74"/>
    <p:sldLayoutId id="2147483783" r:id="rId75"/>
    <p:sldLayoutId id="2147483782" r:id="rId76"/>
    <p:sldLayoutId id="2147483781" r:id="rId77"/>
    <p:sldLayoutId id="2147483779" r:id="rId78"/>
    <p:sldLayoutId id="2147483777" r:id="rId79"/>
    <p:sldLayoutId id="2147483776" r:id="rId80"/>
    <p:sldLayoutId id="2147483775" r:id="rId81"/>
    <p:sldLayoutId id="2147483774" r:id="rId82"/>
    <p:sldLayoutId id="2147483773" r:id="rId83"/>
    <p:sldLayoutId id="2147483772" r:id="rId84"/>
    <p:sldLayoutId id="2147483771" r:id="rId85"/>
    <p:sldLayoutId id="2147483770" r:id="rId86"/>
    <p:sldLayoutId id="2147483768" r:id="rId87"/>
    <p:sldLayoutId id="2147483766" r:id="rId88"/>
    <p:sldLayoutId id="2147483765" r:id="rId89"/>
    <p:sldLayoutId id="2147483764" r:id="rId90"/>
    <p:sldLayoutId id="2147483763" r:id="rId91"/>
    <p:sldLayoutId id="2147483762" r:id="rId92"/>
    <p:sldLayoutId id="2147483761" r:id="rId93"/>
    <p:sldLayoutId id="2147483759" r:id="rId94"/>
    <p:sldLayoutId id="2147483758" r:id="rId95"/>
    <p:sldLayoutId id="2147483757" r:id="rId96"/>
    <p:sldLayoutId id="2147483756" r:id="rId97"/>
    <p:sldLayoutId id="2147483755" r:id="rId98"/>
    <p:sldLayoutId id="2147483754" r:id="rId99"/>
    <p:sldLayoutId id="2147483753" r:id="rId100"/>
    <p:sldLayoutId id="2147483748" r:id="rId101"/>
    <p:sldLayoutId id="2147483747" r:id="rId102"/>
    <p:sldLayoutId id="2147483746" r:id="rId103"/>
    <p:sldLayoutId id="2147483745" r:id="rId104"/>
    <p:sldLayoutId id="2147483744" r:id="rId105"/>
    <p:sldLayoutId id="2147483743" r:id="rId106"/>
    <p:sldLayoutId id="2147483780" r:id="rId107"/>
    <p:sldLayoutId id="2147483769" r:id="rId108"/>
    <p:sldLayoutId id="2147483742" r:id="rId109"/>
    <p:sldLayoutId id="2147483741" r:id="rId110"/>
    <p:sldLayoutId id="2147483740" r:id="rId111"/>
    <p:sldLayoutId id="2147483739" r:id="rId112"/>
    <p:sldLayoutId id="2147483738" r:id="rId113"/>
    <p:sldLayoutId id="2147483737" r:id="rId114"/>
    <p:sldLayoutId id="2147483736" r:id="rId115"/>
    <p:sldLayoutId id="2147483735" r:id="rId116"/>
    <p:sldLayoutId id="2147483734" r:id="rId117"/>
    <p:sldLayoutId id="2147483733" r:id="rId118"/>
    <p:sldLayoutId id="2147483732" r:id="rId119"/>
    <p:sldLayoutId id="2147483731" r:id="rId120"/>
    <p:sldLayoutId id="2147483730" r:id="rId121"/>
    <p:sldLayoutId id="2147483729" r:id="rId122"/>
    <p:sldLayoutId id="2147483728" r:id="rId123"/>
    <p:sldLayoutId id="2147483727" r:id="rId124"/>
    <p:sldLayoutId id="2147483726" r:id="rId125"/>
    <p:sldLayoutId id="2147483725" r:id="rId126"/>
    <p:sldLayoutId id="2147483724" r:id="rId127"/>
    <p:sldLayoutId id="2147483723" r:id="rId128"/>
    <p:sldLayoutId id="2147483713" r:id="rId129"/>
    <p:sldLayoutId id="2147483714" r:id="rId130"/>
    <p:sldLayoutId id="2147483715" r:id="rId131"/>
    <p:sldLayoutId id="2147483716" r:id="rId132"/>
    <p:sldLayoutId id="2147483717" r:id="rId133"/>
    <p:sldLayoutId id="2147483870" r:id="rId134"/>
    <p:sldLayoutId id="2147483864" r:id="rId135"/>
    <p:sldLayoutId id="2147483862" r:id="rId136"/>
    <p:sldLayoutId id="2147483856" r:id="rId137"/>
    <p:sldLayoutId id="2147483855" r:id="rId138"/>
    <p:sldLayoutId id="2147483854" r:id="rId139"/>
    <p:sldLayoutId id="2147483853" r:id="rId140"/>
    <p:sldLayoutId id="2147483852" r:id="rId141"/>
    <p:sldLayoutId id="2147483849" r:id="rId142"/>
    <p:sldLayoutId id="2147483842" r:id="rId143"/>
    <p:sldLayoutId id="2147483839" r:id="rId144"/>
    <p:sldLayoutId id="2147483838" r:id="rId145"/>
    <p:sldLayoutId id="2147483837" r:id="rId146"/>
    <p:sldLayoutId id="2147483836" r:id="rId147"/>
    <p:sldLayoutId id="2147483835" r:id="rId148"/>
    <p:sldLayoutId id="2147483863" r:id="rId149"/>
    <p:sldLayoutId id="2147483830" r:id="rId150"/>
    <p:sldLayoutId id="2147483822" r:id="rId151"/>
    <p:sldLayoutId id="2147483821" r:id="rId152"/>
    <p:sldLayoutId id="2147483813" r:id="rId153"/>
    <p:sldLayoutId id="2147483799" r:id="rId154"/>
    <p:sldLayoutId id="2147483794" r:id="rId155"/>
    <p:sldLayoutId id="2147483718" r:id="rId156"/>
    <p:sldLayoutId id="2147483719" r:id="rId157"/>
    <p:sldLayoutId id="2147483720" r:id="rId158"/>
    <p:sldLayoutId id="2147483721" r:id="rId15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14.xml"/><Relationship Id="rId3" Type="http://schemas.microsoft.com/office/2007/relationships/media" Target="../media/media4.mp3"/><Relationship Id="rId7" Type="http://schemas.openxmlformats.org/officeDocument/2006/relationships/image" Target="../media/image18.jpeg"/><Relationship Id="rId12" Type="http://schemas.openxmlformats.org/officeDocument/2006/relationships/slide" Target="slide1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1.xml"/><Relationship Id="rId11" Type="http://schemas.openxmlformats.org/officeDocument/2006/relationships/slide" Target="slide12.xml"/><Relationship Id="rId5" Type="http://schemas.openxmlformats.org/officeDocument/2006/relationships/slideLayout" Target="../slideLayouts/slideLayout133.xml"/><Relationship Id="rId15" Type="http://schemas.openxmlformats.org/officeDocument/2006/relationships/slide" Target="slide15.xml"/><Relationship Id="rId10" Type="http://schemas.openxmlformats.org/officeDocument/2006/relationships/slide" Target="slide11.xml"/><Relationship Id="rId4" Type="http://schemas.openxmlformats.org/officeDocument/2006/relationships/audio" Target="../media/media4.mp3"/><Relationship Id="rId9" Type="http://schemas.openxmlformats.org/officeDocument/2006/relationships/image" Target="../media/image19.png"/><Relationship Id="rId1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8.jpeg"/><Relationship Id="rId15" Type="http://schemas.openxmlformats.org/officeDocument/2006/relationships/image" Target="../media/image25.jpe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8.jpeg"/><Relationship Id="rId15" Type="http://schemas.openxmlformats.org/officeDocument/2006/relationships/slide" Target="slide10.xml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8.jpeg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8.jpeg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17.gif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763" y="5213350"/>
            <a:ext cx="12192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TOÁN 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</a:t>
            </a: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0509" y="5650939"/>
            <a:ext cx="6734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32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Phép</a:t>
            </a:r>
            <a:r>
              <a:rPr lang="en-US" sz="32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cộng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trong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phạm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vi 10 (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tiết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1)</a:t>
            </a:r>
            <a:endParaRPr lang="en-US" sz="3200" b="1" dirty="0" smtClean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grpSp>
        <p:nvGrpSpPr>
          <p:cNvPr id="175" name="Group 174"/>
          <p:cNvGrpSpPr/>
          <p:nvPr/>
        </p:nvGrpSpPr>
        <p:grpSpPr>
          <a:xfrm>
            <a:off x="2819400" y="340518"/>
            <a:ext cx="6324600" cy="6364257"/>
            <a:chOff x="2819400" y="340518"/>
            <a:chExt cx="6324600" cy="636425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981700" y="370503"/>
              <a:ext cx="0" cy="632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819400" y="3532803"/>
              <a:ext cx="632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121"/>
            <p:cNvGrpSpPr/>
            <p:nvPr/>
          </p:nvGrpSpPr>
          <p:grpSpPr>
            <a:xfrm>
              <a:off x="5581811" y="3167172"/>
              <a:ext cx="3537603" cy="3537603"/>
              <a:chOff x="5581811" y="3167172"/>
              <a:chExt cx="3537603" cy="3537603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36" name="Isosceles Triangle 3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Isosceles Triangle 10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03" name="Isosceles Triangle 10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Isosceles Triangle 105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6" name="Group 115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7" name="Isosceles Triangle 116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Isosceles Triangle 117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Isosceles Triangle 119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Isosceles Triangle 120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23" name="Group 122"/>
            <p:cNvGrpSpPr/>
            <p:nvPr/>
          </p:nvGrpSpPr>
          <p:grpSpPr>
            <a:xfrm rot="5669460">
              <a:off x="2882526" y="3104871"/>
              <a:ext cx="3537603" cy="3537603"/>
              <a:chOff x="5581811" y="3167172"/>
              <a:chExt cx="3537603" cy="3537603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31" name="Isosceles Triangle 130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Isosceles Triangle 13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Isosceles Triangle 13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Isosceles Triangle 133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Isosceles Triangle 134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26" name="Isosceles Triangle 12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Isosceles Triangle 126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Isosceles Triangle 127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Isosceles Triangle 128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Isosceles Triangle 129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 rot="11297695">
              <a:off x="3159918" y="340518"/>
              <a:ext cx="3537603" cy="3537603"/>
              <a:chOff x="5581811" y="3167172"/>
              <a:chExt cx="3537603" cy="3537603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44" name="Isosceles Triangle 143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Isosceles Triangle 144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6" name="Isosceles Triangle 145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Isosceles Triangle 146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Isosceles Triangle 147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39" name="Isosceles Triangle 138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Isosceles Triangle 139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Isosceles Triangle 140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" name="Isosceles Triangle 141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Isosceles Triangle 142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62" name="Group 161"/>
            <p:cNvGrpSpPr/>
            <p:nvPr/>
          </p:nvGrpSpPr>
          <p:grpSpPr>
            <a:xfrm rot="15946694">
              <a:off x="5515181" y="466560"/>
              <a:ext cx="3453153" cy="3536531"/>
              <a:chOff x="7629071" y="1055368"/>
              <a:chExt cx="3371166" cy="3537603"/>
            </a:xfrm>
          </p:grpSpPr>
          <p:grpSp>
            <p:nvGrpSpPr>
              <p:cNvPr id="150" name="Group 149"/>
              <p:cNvGrpSpPr/>
              <p:nvPr/>
            </p:nvGrpSpPr>
            <p:grpSpPr>
              <a:xfrm>
                <a:off x="7848642" y="1055368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57" name="Isosceles Triangle 156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8" name="Isosceles Triangle 157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Isosceles Triangle 158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Isosceles Triangle 159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Isosceles Triangle 160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2" name="Isosceles Triangle 151"/>
              <p:cNvSpPr/>
              <p:nvPr/>
            </p:nvSpPr>
            <p:spPr>
              <a:xfrm rot="18493975">
                <a:off x="8931421" y="860533"/>
                <a:ext cx="557600" cy="3162300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Isosceles Triangle 152"/>
              <p:cNvSpPr/>
              <p:nvPr/>
            </p:nvSpPr>
            <p:spPr>
              <a:xfrm rot="17900843">
                <a:off x="9101651" y="677881"/>
                <a:ext cx="481658" cy="31623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Isosceles Triangle 154"/>
              <p:cNvSpPr/>
              <p:nvPr/>
            </p:nvSpPr>
            <p:spPr>
              <a:xfrm rot="17325571">
                <a:off x="9140790" y="449009"/>
                <a:ext cx="556593" cy="3162300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3" name="Oval 162"/>
            <p:cNvSpPr/>
            <p:nvPr/>
          </p:nvSpPr>
          <p:spPr>
            <a:xfrm>
              <a:off x="2936950" y="434239"/>
              <a:ext cx="6089499" cy="6257095"/>
            </a:xfrm>
            <a:prstGeom prst="ellipse">
              <a:avLst/>
            </a:prstGeom>
            <a:noFill/>
            <a:ln w="203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398262" y="1989240"/>
              <a:ext cx="3206704" cy="32067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6" name="Teardrop 165">
            <a:hlinkClick r:id="rId8" action="ppaction://hlinksldjump"/>
          </p:cNvPr>
          <p:cNvSpPr/>
          <p:nvPr/>
        </p:nvSpPr>
        <p:spPr>
          <a:xfrm rot="15507628">
            <a:off x="8632974" y="4890367"/>
            <a:ext cx="770111" cy="791309"/>
          </a:xfrm>
          <a:prstGeom prst="teardrop">
            <a:avLst>
              <a:gd name="adj" fmla="val 128684"/>
            </a:avLst>
          </a:prstGeom>
          <a:solidFill>
            <a:srgbClr val="C00000"/>
          </a:solidFill>
          <a:ln w="76200">
            <a:solidFill>
              <a:srgbClr val="FFC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5044" y="3354732"/>
            <a:ext cx="609600" cy="609600"/>
          </a:xfrm>
          <a:prstGeom prst="rect">
            <a:avLst/>
          </a:prstGeom>
        </p:spPr>
      </p:pic>
      <p:sp>
        <p:nvSpPr>
          <p:cNvPr id="4" name="Rounded Rectangle 3">
            <a:hlinkClick r:id="rId10" action="ppaction://hlinksldjump"/>
          </p:cNvPr>
          <p:cNvSpPr/>
          <p:nvPr/>
        </p:nvSpPr>
        <p:spPr>
          <a:xfrm>
            <a:off x="1572870" y="2256294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ounded Rectangle 70">
            <a:hlinkClick r:id="rId11" action="ppaction://hlinksldjump"/>
          </p:cNvPr>
          <p:cNvSpPr/>
          <p:nvPr/>
        </p:nvSpPr>
        <p:spPr>
          <a:xfrm>
            <a:off x="1587881" y="3165728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ounded Rectangle 71">
            <a:hlinkClick r:id="rId12" action="ppaction://hlinksldjump"/>
          </p:cNvPr>
          <p:cNvSpPr/>
          <p:nvPr/>
        </p:nvSpPr>
        <p:spPr>
          <a:xfrm>
            <a:off x="1587881" y="4080128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ounded Rectangle 72">
            <a:hlinkClick r:id="rId13" action="ppaction://hlinksldjump"/>
          </p:cNvPr>
          <p:cNvSpPr/>
          <p:nvPr/>
        </p:nvSpPr>
        <p:spPr>
          <a:xfrm>
            <a:off x="1574601" y="4994528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ạc các vòng quay của Chiếc nón kì diệu (2001-2006, 2010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85" y="2714371"/>
            <a:ext cx="2379215" cy="1784411"/>
          </a:xfrm>
          <a:prstGeom prst="rect">
            <a:avLst/>
          </a:prstGeom>
        </p:spPr>
      </p:pic>
      <p:sp>
        <p:nvSpPr>
          <p:cNvPr id="66" name="Rounded Rectangle 65">
            <a:hlinkClick r:id="rId15" action="ppaction://hlinksldjump"/>
          </p:cNvPr>
          <p:cNvSpPr/>
          <p:nvPr/>
        </p:nvSpPr>
        <p:spPr>
          <a:xfrm>
            <a:off x="1600200" y="5908928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08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4" grpId="0" animBg="1"/>
      <p:bldP spid="71" grpId="0" animBg="1"/>
      <p:bldP spid="72" grpId="0" animBg="1"/>
      <p:bldP spid="73" grpId="0" animBg="1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353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99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29" y="62527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0"/>
            <a:ext cx="10526728" cy="387081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CÂU 1: 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Con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gà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đẻ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nhiều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trứng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hơn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731386" y="549994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650016" y="614303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43345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3065" y="43345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327" y="4398178"/>
            <a:ext cx="804536" cy="64362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30" y="4422888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37412" y="587145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Hen with Eggs PNG Clipart | Chicken clip art, Clip art, Animal clipar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2208"/>
            <a:ext cx="3271681" cy="317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98" y="598882"/>
            <a:ext cx="3533783" cy="304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7" y="532186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501" y="606858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53" y="62292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27072" y="152400"/>
            <a:ext cx="10526728" cy="34664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Dấu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điền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trống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3 + 5       5 + 4     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5784" y="389842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54168" y="527905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729994" y="618071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11262" y="47917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5784" y="478759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&gt;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11262" y="388769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&lt;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60" y="392389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78" y="4851189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18" y="396017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468" y="4864742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42976" y="562826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47101" y="1752600"/>
            <a:ext cx="685800" cy="649301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636830" y="252102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99729" y="252102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5689" y="1597690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98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2769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236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62" y="6316768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52400"/>
            <a:ext cx="10526728" cy="324788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3: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trống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  <a:p>
            <a:pPr lvl="0" algn="ctr">
              <a:defRPr/>
            </a:pPr>
            <a:endParaRPr lang="en-US" sz="54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9 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+ 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1       1 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+ 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9</a:t>
            </a:r>
          </a:p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    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35451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82782" y="5289590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503640" y="574015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54935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&lt;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44343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&gt;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443852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357063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46769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47929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590608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837412" y="56769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47101" y="1669980"/>
            <a:ext cx="685800" cy="649301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343400" y="231928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39000" y="231928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95689" y="1515070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51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973" y="5112767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61" y="608249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46" y="625668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85777" y="1181380"/>
            <a:ext cx="10526728" cy="145174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4: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phép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kết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en-US" sz="48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584401" y="5529625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395060" y="619908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910395" y="533530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19704" y="402463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+ 1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47175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+ 7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27622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+ 7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7175" y="40217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 + 3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41365" y="4050107"/>
            <a:ext cx="885137" cy="7080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29884" y="3165981"/>
            <a:ext cx="804536" cy="7040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4062561"/>
            <a:ext cx="804742" cy="7071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3173873"/>
            <a:ext cx="804742" cy="70719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802457" y="32004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96427" y="3222960"/>
            <a:ext cx="1095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819400" y="408687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861883" y="408687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14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2" grpId="0" animBg="1"/>
      <p:bldP spid="23" grpId="0" animBg="1"/>
      <p:bldP spid="24" grpId="0" animBg="1"/>
      <p:bldP spid="25" grpId="0" animBg="1"/>
      <p:bldP spid="31" grpId="0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973" y="5112767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61" y="608249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46" y="625668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85777" y="1181380"/>
            <a:ext cx="10526728" cy="145174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5: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phép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kết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lớn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en-US" sz="48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584401" y="5529625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395060" y="619908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910395" y="533530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83470" y="31226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+ 5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47175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+ 5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83470" y="403860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+ 6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7175" y="40217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2 + 4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5131" y="3148154"/>
            <a:ext cx="885137" cy="7080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5732" y="4071964"/>
            <a:ext cx="804536" cy="7040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4062561"/>
            <a:ext cx="804742" cy="7071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3173873"/>
            <a:ext cx="804742" cy="70719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14827" y="3189543"/>
            <a:ext cx="1095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85555" y="318954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98243" y="409299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78858" y="4078069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24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2" grpId="0" animBg="1"/>
      <p:bldP spid="23" grpId="0" animBg="1"/>
      <p:bldP spid="24" grpId="0" animBg="1"/>
      <p:bldP spid="25" grpId="0" animBg="1"/>
      <p:bldP spid="19" grpId="0"/>
      <p:bldP spid="20" grpId="0"/>
      <p:bldP spid="21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4442" y="685800"/>
            <a:ext cx="36776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DẶN DÒ</a:t>
            </a:r>
            <a:endParaRPr lang="en-US" sz="80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" y="2459504"/>
            <a:ext cx="1120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ài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lvl="0" algn="ctr">
              <a:defRPr/>
            </a:pP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Phép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cộng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phạm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vi 10 (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tiết</a:t>
            </a:r>
            <a:r>
              <a:rPr lang="en-US" sz="4000" b="1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smtClean="0">
                <a:solidFill>
                  <a:prstClr val="white"/>
                </a:solidFill>
                <a:latin typeface="UTM Avo" panose="02040603050506020204" pitchFamily="18" charset="0"/>
              </a:rPr>
              <a:t>2)</a:t>
            </a:r>
            <a:endParaRPr kumimoji="0" lang="en-US" sz="4000" b="1" i="0" u="none" strike="noStrike" kern="1200" cap="none" spc="0" normalizeH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331" t="28125" r="31845" b="14583"/>
          <a:stretch/>
        </p:blipFill>
        <p:spPr>
          <a:xfrm>
            <a:off x="1828800" y="0"/>
            <a:ext cx="8534400" cy="69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1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029" y="4234543"/>
            <a:ext cx="2514600" cy="2667000"/>
          </a:xfrm>
          <a:prstGeom prst="rect">
            <a:avLst/>
          </a:prstGeom>
        </p:spPr>
      </p:pic>
      <p:pic>
        <p:nvPicPr>
          <p:cNvPr id="1028" name="Picture 4" descr="✓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"/>
            <a:ext cx="64770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4400" y="381000"/>
            <a:ext cx="6019800" cy="3581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835791" y="4760686"/>
            <a:ext cx="7594209" cy="1066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207369" y="4989286"/>
            <a:ext cx="609600" cy="609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69369" y="4989286"/>
            <a:ext cx="609600" cy="609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99524" y="4989286"/>
            <a:ext cx="609600" cy="609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461524" y="4989286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86400" y="5827486"/>
            <a:ext cx="4339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+ 4 = 10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953214" y="5001621"/>
            <a:ext cx="609600" cy="609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715214" y="5001621"/>
            <a:ext cx="609600" cy="609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445369" y="5001621"/>
            <a:ext cx="609600" cy="609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223524" y="4989286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952715" y="5001621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714715" y="5001621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6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933" t="29166" r="15446" b="23958"/>
          <a:stretch/>
        </p:blipFill>
        <p:spPr>
          <a:xfrm>
            <a:off x="42576" y="2431143"/>
            <a:ext cx="12178453" cy="441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0629" y="3955143"/>
            <a:ext cx="3048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00629" y="5631543"/>
            <a:ext cx="3048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20429" y="4038600"/>
            <a:ext cx="3048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45829" y="5631543"/>
            <a:ext cx="3048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362200" y="250372"/>
            <a:ext cx="7594209" cy="1066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33778" y="478972"/>
            <a:ext cx="609600" cy="609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495778" y="478972"/>
            <a:ext cx="609600" cy="609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25933" y="478972"/>
            <a:ext cx="609600" cy="609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987933" y="478972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479623" y="491307"/>
            <a:ext cx="609600" cy="609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241623" y="491307"/>
            <a:ext cx="609600" cy="609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71778" y="491307"/>
            <a:ext cx="609600" cy="609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749933" y="478972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479124" y="491307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241124" y="491307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35553" y="1238071"/>
            <a:ext cx="4339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+ 4 = 10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39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5380" r="3038" b="4385"/>
          <a:stretch/>
        </p:blipFill>
        <p:spPr>
          <a:xfrm>
            <a:off x="796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961" y="3581400"/>
            <a:ext cx="11430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Phép</a:t>
            </a:r>
            <a:r>
              <a:rPr lang="en-US" sz="66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cộng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trong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phạm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vi 10 (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tiết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9135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1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176" t="30209" r="14275" b="15625"/>
          <a:stretch/>
        </p:blipFill>
        <p:spPr>
          <a:xfrm>
            <a:off x="0" y="609600"/>
            <a:ext cx="12192000" cy="48768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829800" y="4648200"/>
            <a:ext cx="533400" cy="526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844314" y="2674257"/>
            <a:ext cx="533400" cy="526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076700" y="2632528"/>
            <a:ext cx="533400" cy="526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066721" y="4655456"/>
            <a:ext cx="533400" cy="526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053114" y="2598056"/>
            <a:ext cx="533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844314" y="2598056"/>
            <a:ext cx="533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053114" y="4571999"/>
            <a:ext cx="533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705975" y="4550228"/>
            <a:ext cx="762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6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" y="0"/>
            <a:ext cx="12182001" cy="6858000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304800" y="188943"/>
            <a:ext cx="6324600" cy="6364257"/>
            <a:chOff x="2819400" y="340518"/>
            <a:chExt cx="6324600" cy="6364257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5981700" y="370503"/>
              <a:ext cx="0" cy="632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819400" y="3532803"/>
              <a:ext cx="632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5581811" y="3167172"/>
              <a:ext cx="3537603" cy="3537603"/>
              <a:chOff x="5581811" y="3167172"/>
              <a:chExt cx="3537603" cy="3537603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5" name="Isosceles Triangle 114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Isosceles Triangle 115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17" name="Isosceles Triangle 116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Isosceles Triangle 117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0" name="Isosceles Triangle 109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Isosceles Triangle 110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Isosceles Triangle 111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Isosceles Triangle 112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Isosceles Triangle 113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 rot="5669460">
              <a:off x="2882526" y="3104871"/>
              <a:ext cx="3537603" cy="3537603"/>
              <a:chOff x="5581811" y="3167172"/>
              <a:chExt cx="3537603" cy="3537603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03" name="Isosceles Triangle 102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Isosceles Triangle 103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Isosceles Triangle 104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Isosceles Triangle 105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8" name="Isosceles Triangle 97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Isosceles Triangle 98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Isosceles Triangle 99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Isosceles Triangle 100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Isosceles Triangle 101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1" name="Group 70"/>
            <p:cNvGrpSpPr/>
            <p:nvPr/>
          </p:nvGrpSpPr>
          <p:grpSpPr>
            <a:xfrm rot="11297695">
              <a:off x="3159918" y="340518"/>
              <a:ext cx="3537603" cy="3537603"/>
              <a:chOff x="5581811" y="3167172"/>
              <a:chExt cx="3537603" cy="3537603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1" name="Isosceles Triangle 90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Isosceles Triangle 9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Isosceles Triangle 9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Isosceles Triangle 93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Isosceles Triangle 94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86" name="Isosceles Triangle 8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Isosceles Triangle 86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Isosceles Triangle 87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Isosceles Triangle 88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Isosceles Triangle 89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 rot="15946694">
              <a:off x="5515181" y="466560"/>
              <a:ext cx="3453153" cy="3536531"/>
              <a:chOff x="7629071" y="1055368"/>
              <a:chExt cx="3371166" cy="3537603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7848642" y="1055368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79" name="Isosceles Triangle 78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Isosceles Triangle 79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Isosceles Triangle 80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Isosceles Triangle 81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" name="Isosceles Triangle 82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6" name="Isosceles Triangle 75"/>
              <p:cNvSpPr/>
              <p:nvPr/>
            </p:nvSpPr>
            <p:spPr>
              <a:xfrm rot="18493975">
                <a:off x="8931421" y="860533"/>
                <a:ext cx="557600" cy="3162300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Isosceles Triangle 76"/>
              <p:cNvSpPr/>
              <p:nvPr/>
            </p:nvSpPr>
            <p:spPr>
              <a:xfrm rot="17900843">
                <a:off x="9101651" y="677881"/>
                <a:ext cx="481658" cy="31623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Isosceles Triangle 77"/>
              <p:cNvSpPr/>
              <p:nvPr/>
            </p:nvSpPr>
            <p:spPr>
              <a:xfrm rot="17325571">
                <a:off x="9140790" y="449009"/>
                <a:ext cx="556593" cy="3162300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" name="Oval 72"/>
            <p:cNvSpPr/>
            <p:nvPr/>
          </p:nvSpPr>
          <p:spPr>
            <a:xfrm>
              <a:off x="2936950" y="434239"/>
              <a:ext cx="6089499" cy="6257095"/>
            </a:xfrm>
            <a:prstGeom prst="ellipse">
              <a:avLst/>
            </a:prstGeom>
            <a:noFill/>
            <a:ln w="203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398262" y="1989240"/>
              <a:ext cx="3206704" cy="32067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1" name="Picture 1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90" y="2590913"/>
            <a:ext cx="2379215" cy="178441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405946" y="864980"/>
            <a:ext cx="3781276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KỲ DIỆU</a:t>
            </a:r>
            <a:endParaRPr kumimoji="0" lang="en-US" sz="8000" b="1" i="0" u="none" strike="noStrike" kern="1200" cap="none" spc="0" normalizeH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01" y="677307"/>
            <a:ext cx="495300" cy="4381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395" y="1792764"/>
            <a:ext cx="495300" cy="43815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59" y="3104120"/>
            <a:ext cx="495300" cy="4381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39" y="4138110"/>
            <a:ext cx="495300" cy="43815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88" y="5091962"/>
            <a:ext cx="495300" cy="4381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34" y="6065642"/>
            <a:ext cx="495300" cy="438150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09" y="5942440"/>
            <a:ext cx="495300" cy="43815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735" y="6069295"/>
            <a:ext cx="495300" cy="43815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667" y="5256590"/>
            <a:ext cx="495300" cy="438150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170" y="6362536"/>
            <a:ext cx="495300" cy="438150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215" y="3918076"/>
            <a:ext cx="495300" cy="43815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629" y="4219260"/>
            <a:ext cx="495300" cy="438150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49" y="3249937"/>
            <a:ext cx="495300" cy="43815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20" y="2230578"/>
            <a:ext cx="495300" cy="438150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085" y="2218081"/>
            <a:ext cx="495300" cy="438150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318" y="981230"/>
            <a:ext cx="495300" cy="438150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385" y="615831"/>
            <a:ext cx="495300" cy="438150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84" y="113776"/>
            <a:ext cx="495300" cy="43815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79" y="81726"/>
            <a:ext cx="495300" cy="438150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18" y="52465"/>
            <a:ext cx="495300" cy="43815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57" y="3373359"/>
            <a:ext cx="495300" cy="438150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14" y="4151603"/>
            <a:ext cx="495300" cy="438150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88" y="266439"/>
            <a:ext cx="495300" cy="43815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8" y="258665"/>
            <a:ext cx="495300" cy="43815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31" y="336756"/>
            <a:ext cx="495300" cy="438150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5" y="1670487"/>
            <a:ext cx="495300" cy="43815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5" y="4439743"/>
            <a:ext cx="495300" cy="438150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5" y="5380256"/>
            <a:ext cx="495300" cy="43815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8" y="6323471"/>
            <a:ext cx="495300" cy="43815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15" y="6322625"/>
            <a:ext cx="495300" cy="43815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66" y="6525014"/>
            <a:ext cx="495300" cy="43815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58" y="6292465"/>
            <a:ext cx="495300" cy="43815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010" y="6410103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2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2407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8" grpId="0"/>
      <p:bldP spid="5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4856617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1451</TotalTime>
  <Words>338</Words>
  <Application>Microsoft Office PowerPoint</Application>
  <PresentationFormat>Widescreen</PresentationFormat>
  <Paragraphs>150</Paragraphs>
  <Slides>16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#9Slide03 Arima Madurai ExtraBo</vt:lpstr>
      <vt:lpstr>Arial</vt:lpstr>
      <vt:lpstr>Calibri</vt:lpstr>
      <vt:lpstr>Calibri Light</vt:lpstr>
      <vt:lpstr>Cambria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MEO</dc:creator>
  <cp:lastModifiedBy>admin</cp:lastModifiedBy>
  <cp:revision>105</cp:revision>
  <dcterms:created xsi:type="dcterms:W3CDTF">2021-05-31T13:11:18Z</dcterms:created>
  <dcterms:modified xsi:type="dcterms:W3CDTF">2021-11-03T03:14:31Z</dcterms:modified>
</cp:coreProperties>
</file>