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10" r:id="rId2"/>
    <p:sldMasterId id="2147483722" r:id="rId3"/>
  </p:sldMasterIdLst>
  <p:notesMasterIdLst>
    <p:notesMasterId r:id="rId32"/>
  </p:notesMasterIdLst>
  <p:sldIdLst>
    <p:sldId id="306" r:id="rId4"/>
    <p:sldId id="307" r:id="rId5"/>
    <p:sldId id="308" r:id="rId6"/>
    <p:sldId id="301" r:id="rId7"/>
    <p:sldId id="31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5" r:id="rId16"/>
    <p:sldId id="288" r:id="rId17"/>
    <p:sldId id="311" r:id="rId18"/>
    <p:sldId id="312" r:id="rId19"/>
    <p:sldId id="293" r:id="rId20"/>
    <p:sldId id="309" r:id="rId21"/>
    <p:sldId id="303" r:id="rId22"/>
    <p:sldId id="313" r:id="rId23"/>
    <p:sldId id="314" r:id="rId24"/>
    <p:sldId id="315" r:id="rId25"/>
    <p:sldId id="305" r:id="rId26"/>
    <p:sldId id="316" r:id="rId27"/>
    <p:sldId id="317" r:id="rId28"/>
    <p:sldId id="318" r:id="rId29"/>
    <p:sldId id="320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30" autoAdjust="0"/>
  </p:normalViewPr>
  <p:slideViewPr>
    <p:cSldViewPr snapToGrid="0">
      <p:cViewPr varScale="1">
        <p:scale>
          <a:sx n="73" d="100"/>
          <a:sy n="73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7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1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9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5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9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2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17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48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87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6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90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35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4536" y="36596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ta!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2129261" y="55623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217988" y="5394538"/>
            <a:ext cx="3723152" cy="1061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+ 15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ldLvl="0" animBg="1"/>
      <p:bldP spid="1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65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09917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>
                <a:solidFill>
                  <a:schemeClr val="tx1"/>
                </a:solidFill>
              </a:rPr>
              <a:t>A. Bài toán về nhiều hơn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Bài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về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ít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hơn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4465" y="227871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4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7403310" y="2616691"/>
            <a:ext cx="3245714" cy="1160584"/>
          </a:xfrm>
          <a:prstGeom prst="wedgeRoundRectCallout">
            <a:avLst>
              <a:gd name="adj1" fmla="val 72209"/>
              <a:gd name="adj2" fmla="val 649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" y="0"/>
            <a:ext cx="12192000" cy="61918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65158" y="3978111"/>
            <a:ext cx="752177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8165" y="3978110"/>
            <a:ext cx="699770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05207" y="3978109"/>
            <a:ext cx="781549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5208" y="5184742"/>
            <a:ext cx="781548" cy="1007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Oval 15"/>
          <p:cNvSpPr/>
          <p:nvPr/>
        </p:nvSpPr>
        <p:spPr>
          <a:xfrm>
            <a:off x="2265212" y="3978110"/>
            <a:ext cx="677152" cy="8766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-89451" y="2117035"/>
            <a:ext cx="7126356" cy="48304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95981" y="4898970"/>
            <a:ext cx="7396019" cy="2048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5625" y="3410720"/>
            <a:ext cx="554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624" y="5281883"/>
            <a:ext cx="992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278" y="675861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4278" y="1235162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34278" y="1872742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766" y="2352598"/>
            <a:ext cx="5685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624" y="4273229"/>
            <a:ext cx="647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1" animBg="1"/>
      <p:bldP spid="15" grpId="1" animBg="1"/>
      <p:bldP spid="16" grpId="1" animBg="1"/>
      <p:bldP spid="4" grpId="0"/>
      <p:bldP spid="13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95585" y="14563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64675" y="2636204"/>
            <a:ext cx="1117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(49)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557" y="1393490"/>
            <a:ext cx="1797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       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4055" y="1828056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74055" y="2353384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857581" y="2312578"/>
            <a:ext cx="2571466" cy="231873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857581" y="1885206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66322" y="1346337"/>
            <a:ext cx="3991261" cy="581025"/>
            <a:chOff x="2952750" y="2705100"/>
            <a:chExt cx="3991261" cy="581025"/>
          </a:xfrm>
        </p:grpSpPr>
        <p:grpSp>
          <p:nvGrpSpPr>
            <p:cNvPr id="19" name="Group 18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con thú nhồi bông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V="1">
            <a:off x="3885371" y="2431246"/>
            <a:ext cx="6530103" cy="581025"/>
            <a:chOff x="2952750" y="2705100"/>
            <a:chExt cx="3991261" cy="581025"/>
          </a:xfrm>
        </p:grpSpPr>
        <p:grpSp>
          <p:nvGrpSpPr>
            <p:cNvPr id="24" name="Group 23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thú nhồi bông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67703" y="1797835"/>
            <a:ext cx="2855635" cy="637958"/>
            <a:chOff x="2952750" y="2791468"/>
            <a:chExt cx="4507251" cy="662916"/>
          </a:xfrm>
        </p:grpSpPr>
        <p:grpSp>
          <p:nvGrpSpPr>
            <p:cNvPr id="29" name="Group 28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con thú nhồi bông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66472" y="7938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032" y="3424532"/>
            <a:ext cx="10278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= 15 (con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6" y="116458"/>
            <a:ext cx="7822096" cy="2020973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2" y="116458"/>
            <a:ext cx="4052495" cy="364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43" y="2812124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43" y="3455477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843" y="4240307"/>
            <a:ext cx="95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ít hơn, chúng ta cần xác định những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43" y="4883660"/>
            <a:ext cx="1162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13311" y="944217"/>
            <a:ext cx="5175724" cy="18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77125" y="1441174"/>
            <a:ext cx="5410692" cy="8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13311" y="1907161"/>
            <a:ext cx="6030489" cy="6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15977" y="933926"/>
            <a:ext cx="770655" cy="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600" y="1440712"/>
            <a:ext cx="143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3926839" y="2400581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3926844" y="1785222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7910370" y="1785223"/>
            <a:ext cx="1485904" cy="172016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7928226" y="18587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3929430" y="2480306"/>
            <a:ext cx="3963072" cy="519447"/>
            <a:chOff x="2963074" y="2205234"/>
            <a:chExt cx="3963072" cy="519447"/>
          </a:xfrm>
        </p:grpSpPr>
        <p:grpSp>
          <p:nvGrpSpPr>
            <p:cNvPr id="19" name="Group 1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bông hoa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71583" y="622231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26839" y="1209880"/>
            <a:ext cx="6995690" cy="1208162"/>
            <a:chOff x="2963074" y="2071093"/>
            <a:chExt cx="5104904" cy="1208162"/>
          </a:xfrm>
        </p:grpSpPr>
        <p:grpSp>
          <p:nvGrpSpPr>
            <p:cNvPr id="25" name="Group 2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V="1">
            <a:off x="7910582" y="184158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9151172" y="1860934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67000" y="3554743"/>
            <a:ext cx="10278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– 9 = 8 (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5357191"/>
            <a:ext cx="11767930" cy="8845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679" y="3332205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4177" y="3766771"/>
            <a:ext cx="3983530" cy="176543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54177" y="4292099"/>
            <a:ext cx="3983530" cy="176543"/>
            <a:chOff x="2960483" y="3186819"/>
            <a:chExt cx="3983530" cy="17654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837703" y="4251293"/>
            <a:ext cx="2571466" cy="231873"/>
            <a:chOff x="2960483" y="3186819"/>
            <a:chExt cx="3983530" cy="17654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7837703" y="382392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46444" y="3285052"/>
            <a:ext cx="3991261" cy="581025"/>
            <a:chOff x="2952750" y="2705100"/>
            <a:chExt cx="3991261" cy="581025"/>
          </a:xfrm>
        </p:grpSpPr>
        <p:grpSp>
          <p:nvGrpSpPr>
            <p:cNvPr id="26" name="Group 25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V="1">
            <a:off x="3865493" y="4369961"/>
            <a:ext cx="6530103" cy="581025"/>
            <a:chOff x="2952750" y="2705100"/>
            <a:chExt cx="3991261" cy="581025"/>
          </a:xfrm>
        </p:grpSpPr>
        <p:grpSp>
          <p:nvGrpSpPr>
            <p:cNvPr id="31" name="Group 3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bưu ảnh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95489" y="3756026"/>
            <a:ext cx="2770793" cy="618482"/>
            <a:chOff x="2870144" y="2811706"/>
            <a:chExt cx="4373339" cy="642678"/>
          </a:xfrm>
        </p:grpSpPr>
        <p:grpSp>
          <p:nvGrpSpPr>
            <p:cNvPr id="36" name="Group 35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07856" y="265124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23122" y="834887"/>
            <a:ext cx="3289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235" y="831612"/>
            <a:ext cx="6122634" cy="11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23122" y="1283120"/>
            <a:ext cx="4452730" cy="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9184" y="1812231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5645" y="1840102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40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89457" y="4425989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08367" y="5072075"/>
            <a:ext cx="405352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+ 10 = 34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84570" y="5726829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8460" y="3782853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582" y="1608726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4080" y="2043292"/>
            <a:ext cx="3983530" cy="176543"/>
            <a:chOff x="2960483" y="3186819"/>
            <a:chExt cx="3983530" cy="17654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84080" y="2568620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67606" y="2527814"/>
            <a:ext cx="2571466" cy="231873"/>
            <a:chOff x="2960483" y="3186819"/>
            <a:chExt cx="3983530" cy="17654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7667606" y="2100442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676347" y="1561573"/>
            <a:ext cx="3991261" cy="581025"/>
            <a:chOff x="2952750" y="2705100"/>
            <a:chExt cx="3991261" cy="581025"/>
          </a:xfrm>
        </p:grpSpPr>
        <p:grpSp>
          <p:nvGrpSpPr>
            <p:cNvPr id="25" name="Group 24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V="1">
            <a:off x="3695396" y="2646482"/>
            <a:ext cx="6530103" cy="581025"/>
            <a:chOff x="2952750" y="2705100"/>
            <a:chExt cx="3991261" cy="581025"/>
          </a:xfrm>
        </p:grpSpPr>
        <p:grpSp>
          <p:nvGrpSpPr>
            <p:cNvPr id="30" name="Group 29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bưu ảnh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5392" y="2032547"/>
            <a:ext cx="2770793" cy="618482"/>
            <a:chOff x="2870144" y="2811706"/>
            <a:chExt cx="4373339" cy="642678"/>
          </a:xfrm>
        </p:grpSpPr>
        <p:grpSp>
          <p:nvGrpSpPr>
            <p:cNvPr id="35" name="Group 34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497" y="1009056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" grpId="0"/>
      <p:bldP spid="1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3" y="171719"/>
            <a:ext cx="11673915" cy="1925438"/>
          </a:xfrm>
        </p:spPr>
      </p:pic>
      <p:cxnSp>
        <p:nvCxnSpPr>
          <p:cNvPr id="5" name="Straight Connector 4"/>
          <p:cNvCxnSpPr/>
          <p:nvPr/>
        </p:nvCxnSpPr>
        <p:spPr>
          <a:xfrm>
            <a:off x="6261652" y="944217"/>
            <a:ext cx="3518452" cy="19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2026" y="1421782"/>
            <a:ext cx="7942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02026" y="1824848"/>
            <a:ext cx="764319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00423" y="964097"/>
            <a:ext cx="1161220" cy="2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456610" y="1421782"/>
            <a:ext cx="17050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4828" y="2216830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1289" y="2244701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121" y="3901680"/>
            <a:ext cx="327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chạy bộ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 nằm đẩy tạ: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V="1">
            <a:off x="4095804" y="4932164"/>
            <a:ext cx="3983530" cy="176543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4095809" y="4316805"/>
            <a:ext cx="3983530" cy="176543"/>
            <a:chOff x="2960483" y="3186819"/>
            <a:chExt cx="3983530" cy="1765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8079335" y="4316806"/>
            <a:ext cx="1485904" cy="172016"/>
            <a:chOff x="2960483" y="3186819"/>
            <a:chExt cx="3983530" cy="17654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8097191" y="4390333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V="1">
            <a:off x="4098395" y="5011889"/>
            <a:ext cx="3963072" cy="519447"/>
            <a:chOff x="2963074" y="2205234"/>
            <a:chExt cx="3963072" cy="519447"/>
          </a:xfrm>
        </p:grpSpPr>
        <p:grpSp>
          <p:nvGrpSpPr>
            <p:cNvPr id="36" name="Group 35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V="1">
              <a:off x="4315348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chiếc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540548" y="3153814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95804" y="3741463"/>
            <a:ext cx="6995690" cy="1208162"/>
            <a:chOff x="2963074" y="2071093"/>
            <a:chExt cx="5104904" cy="1208162"/>
          </a:xfrm>
        </p:grpSpPr>
        <p:grpSp>
          <p:nvGrpSpPr>
            <p:cNvPr id="42" name="Group 41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chiếc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chiếc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 flipV="1">
            <a:off x="8079547" y="4373168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flipH="1" flipV="1">
            <a:off x="9320137" y="4392517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34828" y="2961948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40" grpId="0"/>
      <p:bldP spid="47" grpId="0" animBg="1"/>
      <p:bldP spid="48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712" y="1188488"/>
            <a:ext cx="327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chạy bộ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 nằm đẩy tạ: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4652395" y="2218972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4652400" y="1603613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8635926" y="1603614"/>
            <a:ext cx="1485904" cy="172016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8653782" y="167714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4654986" y="2298697"/>
            <a:ext cx="3963072" cy="581002"/>
            <a:chOff x="2963074" y="2143679"/>
            <a:chExt cx="3963072" cy="581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flipV="1">
              <a:off x="4315348" y="2143679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chiếc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7139" y="44062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52395" y="1028271"/>
            <a:ext cx="6995690" cy="1269717"/>
            <a:chOff x="2963074" y="2071093"/>
            <a:chExt cx="5104904" cy="1269717"/>
          </a:xfrm>
        </p:grpSpPr>
        <p:grpSp>
          <p:nvGrpSpPr>
            <p:cNvPr id="25" name="Group 2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chiếc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2478" y="2817590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chiếc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V="1">
            <a:off x="8636138" y="165997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9876728" y="167932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242519" y="3958774"/>
            <a:ext cx="8689630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tập thể dục có số chiếc ghế nằm đẩy tạ là: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04073" y="4550139"/>
            <a:ext cx="405352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11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= 7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28730" y="5144324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40665" y="3326972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0" grpId="0" animBg="1"/>
      <p:bldP spid="31" grpId="0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49797" y="262885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0936" y="4252557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747" y="1525650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44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10074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09" y="47909"/>
            <a:ext cx="3958592" cy="519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3" y="-785293"/>
            <a:ext cx="84466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6046" y="-65796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5" y="1982792"/>
            <a:ext cx="2996843" cy="3612719"/>
          </a:xfrm>
          <a:prstGeom prst="rect">
            <a:avLst/>
          </a:prstGeom>
        </p:spPr>
      </p:pic>
      <p:sp>
        <p:nvSpPr>
          <p:cNvPr id="10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73895" y="47909"/>
            <a:ext cx="10335617" cy="15465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Trò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chơi</a:t>
            </a:r>
            <a:endParaRPr kumimoji="0" lang="en-US" altLang="zh-CN" sz="4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GIẢI CỨU BẠCH TUYẾT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552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9584 L -0.46445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>
            <a:fillRect/>
          </a:stretch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1107831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696</Words>
  <Application>Microsoft Office PowerPoint</Application>
  <PresentationFormat>Widescreen</PresentationFormat>
  <Paragraphs>118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黑体</vt:lpstr>
      <vt:lpstr>SimSun</vt:lpstr>
      <vt:lpstr>Arial</vt:lpstr>
      <vt:lpstr>Arial-Rounded</vt:lpstr>
      <vt:lpstr>Calibri</vt:lpstr>
      <vt:lpstr>Calibri Light</vt:lpstr>
      <vt:lpstr>Times New Roman</vt:lpstr>
      <vt:lpstr>UTM Avo</vt:lpstr>
      <vt:lpstr>1_Office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Admin</cp:lastModifiedBy>
  <cp:revision>32</cp:revision>
  <dcterms:created xsi:type="dcterms:W3CDTF">2021-05-19T13:00:00Z</dcterms:created>
  <dcterms:modified xsi:type="dcterms:W3CDTF">2021-10-26T09:05:04Z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