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8" r:id="rId4"/>
  </p:sldMasterIdLst>
  <p:notesMasterIdLst>
    <p:notesMasterId r:id="rId17"/>
  </p:notesMasterIdLst>
  <p:sldIdLst>
    <p:sldId id="294" r:id="rId5"/>
    <p:sldId id="295" r:id="rId6"/>
    <p:sldId id="296" r:id="rId7"/>
    <p:sldId id="299" r:id="rId8"/>
    <p:sldId id="297" r:id="rId9"/>
    <p:sldId id="283" r:id="rId10"/>
    <p:sldId id="284" r:id="rId11"/>
    <p:sldId id="298" r:id="rId12"/>
    <p:sldId id="292" r:id="rId13"/>
    <p:sldId id="286" r:id="rId14"/>
    <p:sldId id="291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696BEB-FF48-4AF2-9A06-4C95A3583C00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EF38F-46C0-4D55-81F9-2BF0BAA5B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36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408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793652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526062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02373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560231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59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70848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6760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83697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72819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846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334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11025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55157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32723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3204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214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9022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46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38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921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24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00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07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487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0920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331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425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41490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404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461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3864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450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608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496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041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41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612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813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59732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74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101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3428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959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354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5796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252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365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586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7667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9185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B2C00-B77A-4A61-8A62-0575F5CED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493FE7-961D-4A99-8ACE-1B4C877320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82681-0908-406E-A77C-48718DB5B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C3F1F-0093-414F-AFCE-AFF34E932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04B9E-AD4B-4DB4-9D69-0A660BDF5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1712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07446-BAA9-490A-9C2A-0B6731B90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5345B-1521-49FF-8AF0-BBD8BC6ED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C4F71-6036-4848-8A08-A47F4ADB6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66F6F-A17A-4C69-B4F9-764BF1D4E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39D47-63D1-42FF-A3D3-140FEC9E5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8579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48919-6C20-40A7-BEB4-130569852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22AA8E-FD3E-47F2-A9D5-636B1D29A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320DD-1E96-4012-A2BD-02F1018DC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2E7F9-3B7A-421D-B5FE-5B9A73B50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C1433-8E3C-4DEF-915F-303E42A71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426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3C33D-ABC0-4D45-A30C-BACA56A5A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AE991-9416-4964-AB4A-DC4FBFE9A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0111C1-C283-4AE1-9E1A-74D824238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ACDB27-436C-49CD-BD3D-BB1A0B562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3C614B-D755-40E8-B372-5D871E9F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7831D3-9474-4186-A461-42C4380D8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6929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02E6B-0EC5-4049-825E-4A20B89FB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E481AE-B973-4BD2-AB74-621DFBDD3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B27D65-2215-421E-B6E0-F8AAF58FE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D5DA0-F281-40B5-8349-29D4465318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8FA55F-A9E7-4B63-99DE-BFD7929864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ACAD5A-CA8A-46B8-87D5-795F42ED4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59F8A9-C4C4-4459-80FB-C16CF5FB7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E9FA4-BCF3-4813-B704-B06AE5D2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738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0E56A-4DA0-46D6-B3F8-44E34B7E4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DF9BFE-5D99-40FA-BFE2-54950FC88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7E1C3B-966A-445D-817D-BEF5753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A8BDBE-3465-48B2-B9D3-D9612F254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8573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C8B66E-134D-4637-BC31-474478DD2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91097-5BB5-4F6F-9516-354E4E73B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0E1C7-3D76-4884-8BA3-5721395C3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402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88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BB7A6-FA57-453C-BE9D-DD39E3F6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1DD08-7F24-494F-8477-70115CAF3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ED2DC-CE15-45D0-AD49-5AAB87C74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A3D7F0-13B7-4663-B2E5-BEBDACB5A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8B244-FA51-498D-B045-15FE8DCBE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E17E1-BB3D-4115-A8EB-ACCACDD5A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2830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8C60D-FD0D-452C-8F4C-456ED3BD2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34D05F-951A-4BE9-85E6-24030AEB86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2D22B-08DB-4D80-8F88-CD683EF68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410540-E216-4933-AB48-79247C5B2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D61017-D823-487E-B0F1-0E5A5E175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B57D7F-122F-4E03-9788-B696855A0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8198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C4E3C-79E0-4C3E-BECF-02A963D6E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EAB3A-A75F-4E7C-978C-7272DFD012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4CAC0-ABE0-4890-8CE5-ED7A50C84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7F1FD-CAA0-461A-B9A2-869A7F1A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8D4F2-80FD-4DA3-B627-6BB4AC96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5238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5E05FF-8574-4C8A-9896-5ED75ED35C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14B78E-AD1E-4F0E-A4D8-42CE96CC2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291B-C6A6-469E-8982-93A8D5FA1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147DD-43D8-4207-ACBB-DD9F7523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B697F-EC4C-4E3A-8E74-A0749238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6205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971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1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435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78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073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205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3994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614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035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209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07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187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940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535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059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598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31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503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429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871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09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916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547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077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508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650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232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791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337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661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706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418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942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596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26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151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841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56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625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071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880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347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819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584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265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380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312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407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581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103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212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420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31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92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987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346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313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325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717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89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988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837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167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278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190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535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160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719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127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810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859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42" Type="http://schemas.openxmlformats.org/officeDocument/2006/relationships/slideLayout" Target="../slideLayouts/slideLayout75.xml"/><Relationship Id="rId47" Type="http://schemas.openxmlformats.org/officeDocument/2006/relationships/slideLayout" Target="../slideLayouts/slideLayout80.xml"/><Relationship Id="rId50" Type="http://schemas.openxmlformats.org/officeDocument/2006/relationships/slideLayout" Target="../slideLayouts/slideLayout83.xml"/><Relationship Id="rId55" Type="http://schemas.openxmlformats.org/officeDocument/2006/relationships/slideLayout" Target="../slideLayouts/slideLayout88.xml"/><Relationship Id="rId63" Type="http://schemas.openxmlformats.org/officeDocument/2006/relationships/slideLayout" Target="../slideLayouts/slideLayout96.xml"/><Relationship Id="rId68" Type="http://schemas.openxmlformats.org/officeDocument/2006/relationships/slideLayout" Target="../slideLayouts/slideLayout101.xml"/><Relationship Id="rId76" Type="http://schemas.openxmlformats.org/officeDocument/2006/relationships/slideLayout" Target="../slideLayouts/slideLayout109.xml"/><Relationship Id="rId84" Type="http://schemas.openxmlformats.org/officeDocument/2006/relationships/slideLayout" Target="../slideLayouts/slideLayout117.xml"/><Relationship Id="rId89" Type="http://schemas.openxmlformats.org/officeDocument/2006/relationships/slideLayout" Target="../slideLayouts/slideLayout122.xml"/><Relationship Id="rId97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40.xml"/><Relationship Id="rId71" Type="http://schemas.openxmlformats.org/officeDocument/2006/relationships/slideLayout" Target="../slideLayouts/slideLayout104.xml"/><Relationship Id="rId9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37" Type="http://schemas.openxmlformats.org/officeDocument/2006/relationships/slideLayout" Target="../slideLayouts/slideLayout70.xml"/><Relationship Id="rId40" Type="http://schemas.openxmlformats.org/officeDocument/2006/relationships/slideLayout" Target="../slideLayouts/slideLayout73.xml"/><Relationship Id="rId45" Type="http://schemas.openxmlformats.org/officeDocument/2006/relationships/slideLayout" Target="../slideLayouts/slideLayout78.xml"/><Relationship Id="rId53" Type="http://schemas.openxmlformats.org/officeDocument/2006/relationships/slideLayout" Target="../slideLayouts/slideLayout86.xml"/><Relationship Id="rId58" Type="http://schemas.openxmlformats.org/officeDocument/2006/relationships/slideLayout" Target="../slideLayouts/slideLayout91.xml"/><Relationship Id="rId66" Type="http://schemas.openxmlformats.org/officeDocument/2006/relationships/slideLayout" Target="../slideLayouts/slideLayout99.xml"/><Relationship Id="rId74" Type="http://schemas.openxmlformats.org/officeDocument/2006/relationships/slideLayout" Target="../slideLayouts/slideLayout107.xml"/><Relationship Id="rId79" Type="http://schemas.openxmlformats.org/officeDocument/2006/relationships/slideLayout" Target="../slideLayouts/slideLayout112.xml"/><Relationship Id="rId87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38.xml"/><Relationship Id="rId61" Type="http://schemas.openxmlformats.org/officeDocument/2006/relationships/slideLayout" Target="../slideLayouts/slideLayout94.xml"/><Relationship Id="rId82" Type="http://schemas.openxmlformats.org/officeDocument/2006/relationships/slideLayout" Target="../slideLayouts/slideLayout115.xml"/><Relationship Id="rId90" Type="http://schemas.openxmlformats.org/officeDocument/2006/relationships/slideLayout" Target="../slideLayouts/slideLayout123.xml"/><Relationship Id="rId95" Type="http://schemas.openxmlformats.org/officeDocument/2006/relationships/slideLayout" Target="../slideLayouts/slideLayout128.xml"/><Relationship Id="rId1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slideLayout" Target="../slideLayouts/slideLayout68.xml"/><Relationship Id="rId43" Type="http://schemas.openxmlformats.org/officeDocument/2006/relationships/slideLayout" Target="../slideLayouts/slideLayout76.xml"/><Relationship Id="rId48" Type="http://schemas.openxmlformats.org/officeDocument/2006/relationships/slideLayout" Target="../slideLayouts/slideLayout81.xml"/><Relationship Id="rId56" Type="http://schemas.openxmlformats.org/officeDocument/2006/relationships/slideLayout" Target="../slideLayouts/slideLayout89.xml"/><Relationship Id="rId64" Type="http://schemas.openxmlformats.org/officeDocument/2006/relationships/slideLayout" Target="../slideLayouts/slideLayout97.xml"/><Relationship Id="rId69" Type="http://schemas.openxmlformats.org/officeDocument/2006/relationships/slideLayout" Target="../slideLayouts/slideLayout102.xml"/><Relationship Id="rId77" Type="http://schemas.openxmlformats.org/officeDocument/2006/relationships/slideLayout" Target="../slideLayouts/slideLayout110.xml"/><Relationship Id="rId8" Type="http://schemas.openxmlformats.org/officeDocument/2006/relationships/slideLayout" Target="../slideLayouts/slideLayout41.xml"/><Relationship Id="rId51" Type="http://schemas.openxmlformats.org/officeDocument/2006/relationships/slideLayout" Target="../slideLayouts/slideLayout84.xml"/><Relationship Id="rId72" Type="http://schemas.openxmlformats.org/officeDocument/2006/relationships/slideLayout" Target="../slideLayouts/slideLayout105.xml"/><Relationship Id="rId80" Type="http://schemas.openxmlformats.org/officeDocument/2006/relationships/slideLayout" Target="../slideLayouts/slideLayout113.xml"/><Relationship Id="rId85" Type="http://schemas.openxmlformats.org/officeDocument/2006/relationships/slideLayout" Target="../slideLayouts/slideLayout118.xml"/><Relationship Id="rId93" Type="http://schemas.openxmlformats.org/officeDocument/2006/relationships/slideLayout" Target="../slideLayouts/slideLayout126.xml"/><Relationship Id="rId9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38" Type="http://schemas.openxmlformats.org/officeDocument/2006/relationships/slideLayout" Target="../slideLayouts/slideLayout71.xml"/><Relationship Id="rId46" Type="http://schemas.openxmlformats.org/officeDocument/2006/relationships/slideLayout" Target="../slideLayouts/slideLayout79.xml"/><Relationship Id="rId59" Type="http://schemas.openxmlformats.org/officeDocument/2006/relationships/slideLayout" Target="../slideLayouts/slideLayout92.xml"/><Relationship Id="rId67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53.xml"/><Relationship Id="rId41" Type="http://schemas.openxmlformats.org/officeDocument/2006/relationships/slideLayout" Target="../slideLayouts/slideLayout74.xml"/><Relationship Id="rId54" Type="http://schemas.openxmlformats.org/officeDocument/2006/relationships/slideLayout" Target="../slideLayouts/slideLayout87.xml"/><Relationship Id="rId62" Type="http://schemas.openxmlformats.org/officeDocument/2006/relationships/slideLayout" Target="../slideLayouts/slideLayout95.xml"/><Relationship Id="rId70" Type="http://schemas.openxmlformats.org/officeDocument/2006/relationships/slideLayout" Target="../slideLayouts/slideLayout103.xml"/><Relationship Id="rId75" Type="http://schemas.openxmlformats.org/officeDocument/2006/relationships/slideLayout" Target="../slideLayouts/slideLayout108.xml"/><Relationship Id="rId83" Type="http://schemas.openxmlformats.org/officeDocument/2006/relationships/slideLayout" Target="../slideLayouts/slideLayout116.xml"/><Relationship Id="rId88" Type="http://schemas.openxmlformats.org/officeDocument/2006/relationships/slideLayout" Target="../slideLayouts/slideLayout121.xml"/><Relationship Id="rId91" Type="http://schemas.openxmlformats.org/officeDocument/2006/relationships/slideLayout" Target="../slideLayouts/slideLayout124.xml"/><Relationship Id="rId96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slideLayout" Target="../slideLayouts/slideLayout69.xml"/><Relationship Id="rId49" Type="http://schemas.openxmlformats.org/officeDocument/2006/relationships/slideLayout" Target="../slideLayouts/slideLayout82.xml"/><Relationship Id="rId57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43.xml"/><Relationship Id="rId31" Type="http://schemas.openxmlformats.org/officeDocument/2006/relationships/slideLayout" Target="../slideLayouts/slideLayout64.xml"/><Relationship Id="rId44" Type="http://schemas.openxmlformats.org/officeDocument/2006/relationships/slideLayout" Target="../slideLayouts/slideLayout77.xml"/><Relationship Id="rId52" Type="http://schemas.openxmlformats.org/officeDocument/2006/relationships/slideLayout" Target="../slideLayouts/slideLayout85.xml"/><Relationship Id="rId60" Type="http://schemas.openxmlformats.org/officeDocument/2006/relationships/slideLayout" Target="../slideLayouts/slideLayout93.xml"/><Relationship Id="rId65" Type="http://schemas.openxmlformats.org/officeDocument/2006/relationships/slideLayout" Target="../slideLayouts/slideLayout98.xml"/><Relationship Id="rId73" Type="http://schemas.openxmlformats.org/officeDocument/2006/relationships/slideLayout" Target="../slideLayouts/slideLayout106.xml"/><Relationship Id="rId78" Type="http://schemas.openxmlformats.org/officeDocument/2006/relationships/slideLayout" Target="../slideLayouts/slideLayout111.xml"/><Relationship Id="rId81" Type="http://schemas.openxmlformats.org/officeDocument/2006/relationships/slideLayout" Target="../slideLayouts/slideLayout114.xml"/><Relationship Id="rId86" Type="http://schemas.openxmlformats.org/officeDocument/2006/relationships/slideLayout" Target="../slideLayouts/slideLayout119.xml"/><Relationship Id="rId94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65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959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3D7153-70A8-4D67-8897-371CB3B52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4F0446-5D19-4E3A-86EE-9F5604C49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76243-2973-4FA1-8D2D-2BC4195318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BDFCF-3AA4-4477-8974-D7523E5444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C5142-7ABC-459F-B2F1-D1EE1C1A5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78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654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39" r:id="rId31"/>
    <p:sldLayoutId id="2147483740" r:id="rId32"/>
    <p:sldLayoutId id="2147483741" r:id="rId33"/>
    <p:sldLayoutId id="2147483742" r:id="rId34"/>
    <p:sldLayoutId id="2147483743" r:id="rId35"/>
    <p:sldLayoutId id="2147483744" r:id="rId36"/>
    <p:sldLayoutId id="2147483745" r:id="rId37"/>
    <p:sldLayoutId id="2147483746" r:id="rId38"/>
    <p:sldLayoutId id="2147483747" r:id="rId39"/>
    <p:sldLayoutId id="2147483748" r:id="rId40"/>
    <p:sldLayoutId id="2147483749" r:id="rId41"/>
    <p:sldLayoutId id="2147483750" r:id="rId42"/>
    <p:sldLayoutId id="2147483751" r:id="rId43"/>
    <p:sldLayoutId id="2147483752" r:id="rId44"/>
    <p:sldLayoutId id="2147483753" r:id="rId45"/>
    <p:sldLayoutId id="2147483754" r:id="rId46"/>
    <p:sldLayoutId id="2147483755" r:id="rId47"/>
    <p:sldLayoutId id="2147483756" r:id="rId48"/>
    <p:sldLayoutId id="2147483757" r:id="rId49"/>
    <p:sldLayoutId id="2147483758" r:id="rId50"/>
    <p:sldLayoutId id="2147483759" r:id="rId51"/>
    <p:sldLayoutId id="2147483760" r:id="rId52"/>
    <p:sldLayoutId id="2147483761" r:id="rId53"/>
    <p:sldLayoutId id="2147483762" r:id="rId54"/>
    <p:sldLayoutId id="2147483763" r:id="rId55"/>
    <p:sldLayoutId id="2147483764" r:id="rId56"/>
    <p:sldLayoutId id="2147483765" r:id="rId57"/>
    <p:sldLayoutId id="2147483766" r:id="rId58"/>
    <p:sldLayoutId id="2147483767" r:id="rId59"/>
    <p:sldLayoutId id="2147483768" r:id="rId60"/>
    <p:sldLayoutId id="2147483769" r:id="rId61"/>
    <p:sldLayoutId id="2147483770" r:id="rId62"/>
    <p:sldLayoutId id="2147483771" r:id="rId63"/>
    <p:sldLayoutId id="2147483772" r:id="rId64"/>
    <p:sldLayoutId id="2147483773" r:id="rId65"/>
    <p:sldLayoutId id="2147483774" r:id="rId66"/>
    <p:sldLayoutId id="2147483775" r:id="rId67"/>
    <p:sldLayoutId id="2147483776" r:id="rId68"/>
    <p:sldLayoutId id="2147483777" r:id="rId69"/>
    <p:sldLayoutId id="2147483778" r:id="rId70"/>
    <p:sldLayoutId id="2147483779" r:id="rId71"/>
    <p:sldLayoutId id="2147483780" r:id="rId72"/>
    <p:sldLayoutId id="2147483781" r:id="rId73"/>
    <p:sldLayoutId id="2147483782" r:id="rId74"/>
    <p:sldLayoutId id="2147483783" r:id="rId75"/>
    <p:sldLayoutId id="2147483784" r:id="rId76"/>
    <p:sldLayoutId id="2147483785" r:id="rId77"/>
    <p:sldLayoutId id="2147483786" r:id="rId78"/>
    <p:sldLayoutId id="2147483787" r:id="rId79"/>
    <p:sldLayoutId id="2147483788" r:id="rId80"/>
    <p:sldLayoutId id="2147483789" r:id="rId81"/>
    <p:sldLayoutId id="2147483790" r:id="rId82"/>
    <p:sldLayoutId id="2147483791" r:id="rId83"/>
    <p:sldLayoutId id="2147483792" r:id="rId84"/>
    <p:sldLayoutId id="2147483793" r:id="rId85"/>
    <p:sldLayoutId id="2147483794" r:id="rId86"/>
    <p:sldLayoutId id="2147483795" r:id="rId87"/>
    <p:sldLayoutId id="2147483796" r:id="rId88"/>
    <p:sldLayoutId id="2147483797" r:id="rId89"/>
    <p:sldLayoutId id="2147483798" r:id="rId90"/>
    <p:sldLayoutId id="2147483799" r:id="rId91"/>
    <p:sldLayoutId id="2147483800" r:id="rId92"/>
    <p:sldLayoutId id="2147483801" r:id="rId93"/>
    <p:sldLayoutId id="2147483802" r:id="rId94"/>
    <p:sldLayoutId id="2147483803" r:id="rId95"/>
    <p:sldLayoutId id="2147483804" r:id="rId96"/>
    <p:sldLayoutId id="2147483805" r:id="rId9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6.wdp"/><Relationship Id="rId18" Type="http://schemas.openxmlformats.org/officeDocument/2006/relationships/image" Target="../media/image17.png"/><Relationship Id="rId3" Type="http://schemas.microsoft.com/office/2007/relationships/hdphoto" Target="../media/hdphoto1.wdp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14.png"/><Relationship Id="rId17" Type="http://schemas.microsoft.com/office/2007/relationships/hdphoto" Target="../media/hdphoto8.wdp"/><Relationship Id="rId2" Type="http://schemas.openxmlformats.org/officeDocument/2006/relationships/image" Target="../media/image9.png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3.png"/><Relationship Id="rId19" Type="http://schemas.microsoft.com/office/2007/relationships/hdphoto" Target="../media/hdphoto9.wdp"/><Relationship Id="rId4" Type="http://schemas.openxmlformats.org/officeDocument/2006/relationships/image" Target="../media/image10.png"/><Relationship Id="rId9" Type="http://schemas.microsoft.com/office/2007/relationships/hdphoto" Target="../media/hdphoto4.wdp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FA68B95-2E26-4AA8-A85A-2DF96EDCCAF8}"/>
              </a:ext>
            </a:extLst>
          </p:cNvPr>
          <p:cNvSpPr/>
          <p:nvPr/>
        </p:nvSpPr>
        <p:spPr>
          <a:xfrm>
            <a:off x="658623" y="267797"/>
            <a:ext cx="10902462" cy="61757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47" y="3552166"/>
            <a:ext cx="2284916" cy="28913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FB47087-3A2F-477E-A9AF-24A9B660D134}"/>
              </a:ext>
            </a:extLst>
          </p:cNvPr>
          <p:cNvGrpSpPr/>
          <p:nvPr/>
        </p:nvGrpSpPr>
        <p:grpSpPr>
          <a:xfrm>
            <a:off x="2216932" y="1156443"/>
            <a:ext cx="8672738" cy="1300191"/>
            <a:chOff x="9566064" y="964372"/>
            <a:chExt cx="5446164" cy="698253"/>
          </a:xfrm>
        </p:grpSpPr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F8380500-9FDB-4A2B-AB91-F561BEABC0AA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9E6C9517-813B-4E1E-8FF5-893194207AED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7E5C7106-7CDC-4278-A66F-BCA78D793573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D67BB7-ABF3-4937-80E3-7513DB36DE92}"/>
              </a:ext>
            </a:extLst>
          </p:cNvPr>
          <p:cNvGrpSpPr/>
          <p:nvPr/>
        </p:nvGrpSpPr>
        <p:grpSpPr>
          <a:xfrm>
            <a:off x="1030990" y="879854"/>
            <a:ext cx="1679993" cy="1576906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75BE7B4-D9A1-47E1-930C-1304B33AB339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61EFB17-4C1D-4EE8-AC7B-9013B1DC2F77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1819AAE-DD9A-4272-A6E6-885734231E32}"/>
              </a:ext>
            </a:extLst>
          </p:cNvPr>
          <p:cNvSpPr txBox="1"/>
          <p:nvPr/>
        </p:nvSpPr>
        <p:spPr>
          <a:xfrm>
            <a:off x="1210586" y="1059994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16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44E49C-DF40-4CC1-84B1-BF615A2F7C0D}"/>
              </a:ext>
            </a:extLst>
          </p:cNvPr>
          <p:cNvSpPr txBox="1"/>
          <p:nvPr/>
        </p:nvSpPr>
        <p:spPr>
          <a:xfrm>
            <a:off x="2561536" y="1369877"/>
            <a:ext cx="7260599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 TRANG SÁCH MỞ RA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2558085" y="2405095"/>
            <a:ext cx="6832889" cy="101566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5. </a:t>
            </a: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VIẾT ĐOẠN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22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9744" y="942080"/>
            <a:ext cx="91493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Chiếc bút mực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này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bố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tặng em nhân dịp sinh nhật lần thứ 7. 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</a:t>
            </a:r>
            <a:r>
              <a:rPr kumimoji="0" lang="vi-VN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út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có chiều </a:t>
            </a:r>
            <a:r>
              <a:rPr kumimoji="0" lang="vi-VN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dài,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gần bằng gang tay em. Thân bút tròn, thuôn về phía sau và được làm bằng nhựa màu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xanh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nhạt.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Nó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giúp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em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ghi bài, </a:t>
            </a:r>
            <a:r>
              <a:rPr lang="en-US" sz="32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luyện</a:t>
            </a:r>
            <a:r>
              <a:rPr lang="en-US" sz="32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viết</a:t>
            </a:r>
            <a:r>
              <a:rPr lang="en-US" sz="32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chữ</a:t>
            </a:r>
            <a:r>
              <a:rPr lang="en-US" sz="32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đẹp</a:t>
            </a:r>
            <a:r>
              <a:rPr lang="en-US" sz="32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 </a:t>
            </a:r>
            <a:r>
              <a:rPr kumimoji="0" lang="vi-VN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Em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thích</a:t>
            </a:r>
            <a:r>
              <a:rPr kumimoji="0" lang="vi-VN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chiếc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bút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này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lắm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vì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đó</a:t>
            </a:r>
            <a:r>
              <a:rPr kumimoji="0" lang="vi-VN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món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quà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bố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tặng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mong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em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chăm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chỉ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học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tập. 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52" t="9606" r="42105" b="8092"/>
          <a:stretch/>
        </p:blipFill>
        <p:spPr>
          <a:xfrm rot="2143430">
            <a:off x="10292448" y="-140881"/>
            <a:ext cx="861915" cy="41720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0201230-96A5-4A49-A483-56F2ED2AD4E8}"/>
              </a:ext>
            </a:extLst>
          </p:cNvPr>
          <p:cNvSpPr/>
          <p:nvPr/>
        </p:nvSpPr>
        <p:spPr>
          <a:xfrm>
            <a:off x="3135540" y="191276"/>
            <a:ext cx="415209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1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50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27789" y="933981"/>
            <a:ext cx="869051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Chiếc đèn học là phần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thưởng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tặng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đạt</a:t>
            </a:r>
            <a:r>
              <a:rPr lang="en-US" sz="280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xuất</a:t>
            </a:r>
            <a:r>
              <a:rPr lang="en-US" sz="280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sắc</a:t>
            </a:r>
            <a:r>
              <a:rPr lang="en-US" sz="280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1.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èn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tươi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</a:t>
            </a:r>
            <a:r>
              <a:rPr kumimoji="0" lang="vi-VN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hân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đèn uốn cong như một cành hoa được gắn liền với đế đèn.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Dưới đế có công tắc và nút vặn điều chỉnh độ sáng </a:t>
            </a:r>
            <a:r>
              <a:rPr kumimoji="0" lang="vi-VN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khi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sử dụng. </a:t>
            </a:r>
            <a:r>
              <a:rPr kumimoji="0" lang="vi-VN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Cái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đèn bàn nhỏ bé xinh xinh là người bạn thân của em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00" b="100000" l="1958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56" t="1170" r="10940" b="-1170"/>
          <a:stretch/>
        </p:blipFill>
        <p:spPr>
          <a:xfrm>
            <a:off x="180127" y="1568723"/>
            <a:ext cx="2747662" cy="39934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372179C-D9E7-434C-93BE-436BF7B1B298}"/>
              </a:ext>
            </a:extLst>
          </p:cNvPr>
          <p:cNvSpPr/>
          <p:nvPr/>
        </p:nvSpPr>
        <p:spPr>
          <a:xfrm>
            <a:off x="5289390" y="397737"/>
            <a:ext cx="342914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39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1619860" y="261727"/>
            <a:ext cx="7633146" cy="131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DẶN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DÒ</a:t>
            </a:r>
            <a:r>
              <a:rPr kumimoji="0" lang="vi-VN" sz="6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7657F9E9-486C-410F-820E-03D2F91819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241" y="1944974"/>
            <a:ext cx="4642717" cy="48493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0021" y="2078182"/>
            <a:ext cx="82889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vi-VN" sz="4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 một đoạn văn tả đồ dùng học tập của em.</a:t>
            </a:r>
          </a:p>
          <a:p>
            <a:pPr marL="571500" indent="-571500">
              <a:buFontTx/>
              <a:buChar char="-"/>
            </a:pPr>
            <a:r>
              <a:rPr lang="vi-VN" sz="4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sau:Ôn tập giữa học kì I.</a:t>
            </a:r>
            <a:endParaRPr lang="en-US" sz="40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4681" y="3196628"/>
            <a:ext cx="12192000" cy="388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pic>
        <p:nvPicPr>
          <p:cNvPr id="10" name="Picture 6" descr="5">
            <a:extLst>
              <a:ext uri="{FF2B5EF4-FFF2-40B4-BE49-F238E27FC236}">
                <a16:creationId xmlns:a16="http://schemas.microsoft.com/office/drawing/2014/main" id="{1D7BDE7B-8351-411C-80C5-2773C1D96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62344" r="64444"/>
          <a:stretch>
            <a:fillRect/>
          </a:stretch>
        </p:blipFill>
        <p:spPr bwMode="auto">
          <a:xfrm>
            <a:off x="1230425" y="4035967"/>
            <a:ext cx="4970047" cy="2960673"/>
          </a:xfrm>
          <a:prstGeom prst="rect">
            <a:avLst/>
          </a:prstGeom>
          <a:noFill/>
        </p:spPr>
      </p:pic>
      <p:sp>
        <p:nvSpPr>
          <p:cNvPr id="17" name="文本框 22">
            <a:extLst>
              <a:ext uri="{FF2B5EF4-FFF2-40B4-BE49-F238E27FC236}">
                <a16:creationId xmlns:a16="http://schemas.microsoft.com/office/drawing/2014/main" id="{BDEA7D3F-D115-4BD1-806F-75A418E2DEF9}"/>
              </a:ext>
            </a:extLst>
          </p:cNvPr>
          <p:cNvSpPr txBox="1"/>
          <p:nvPr/>
        </p:nvSpPr>
        <p:spPr>
          <a:xfrm>
            <a:off x="1788220" y="179923"/>
            <a:ext cx="8176438" cy="98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8665" y="1513553"/>
            <a:ext cx="115598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-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Học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sinh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mở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rộng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vốn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(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đồ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dùng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tập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).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-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Học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sinh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viết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3 – 4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tả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một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đồ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dùng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học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tập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26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96628"/>
            <a:ext cx="12192000" cy="388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pic>
        <p:nvPicPr>
          <p:cNvPr id="10" name="Picture 6" descr="5">
            <a:extLst>
              <a:ext uri="{FF2B5EF4-FFF2-40B4-BE49-F238E27FC236}">
                <a16:creationId xmlns:a16="http://schemas.microsoft.com/office/drawing/2014/main" id="{1D7BDE7B-8351-411C-80C5-2773C1D96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62344" r="64444"/>
          <a:stretch>
            <a:fillRect/>
          </a:stretch>
        </p:blipFill>
        <p:spPr bwMode="auto">
          <a:xfrm>
            <a:off x="1304144" y="4086736"/>
            <a:ext cx="4970047" cy="2960673"/>
          </a:xfrm>
          <a:prstGeom prst="rect">
            <a:avLst/>
          </a:prstGeom>
          <a:noFill/>
        </p:spPr>
      </p:pic>
      <p:sp>
        <p:nvSpPr>
          <p:cNvPr id="17" name="文本框 22">
            <a:extLst>
              <a:ext uri="{FF2B5EF4-FFF2-40B4-BE49-F238E27FC236}">
                <a16:creationId xmlns:a16="http://schemas.microsoft.com/office/drawing/2014/main" id="{BDEA7D3F-D115-4BD1-806F-75A418E2DEF9}"/>
              </a:ext>
            </a:extLst>
          </p:cNvPr>
          <p:cNvSpPr txBox="1"/>
          <p:nvPr/>
        </p:nvSpPr>
        <p:spPr>
          <a:xfrm>
            <a:off x="1452168" y="1761359"/>
            <a:ext cx="8176438" cy="1880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Khởi</a:t>
            </a:r>
            <a:r>
              <a:rPr kumimoji="0" lang="en-US" altLang="zh-CN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64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hành tinh - bài hát hệ mặt trời - ươm vần - Planet Song For Kids - Luke and Lily Vietn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2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96628"/>
            <a:ext cx="12192000" cy="388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pic>
        <p:nvPicPr>
          <p:cNvPr id="10" name="Picture 6" descr="5">
            <a:extLst>
              <a:ext uri="{FF2B5EF4-FFF2-40B4-BE49-F238E27FC236}">
                <a16:creationId xmlns:a16="http://schemas.microsoft.com/office/drawing/2014/main" id="{1D7BDE7B-8351-411C-80C5-2773C1D96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62344" r="64444"/>
          <a:stretch>
            <a:fillRect/>
          </a:stretch>
        </p:blipFill>
        <p:spPr bwMode="auto">
          <a:xfrm>
            <a:off x="1304144" y="4086736"/>
            <a:ext cx="4970047" cy="2960673"/>
          </a:xfrm>
          <a:prstGeom prst="rect">
            <a:avLst/>
          </a:prstGeom>
          <a:noFill/>
        </p:spPr>
      </p:pic>
      <p:sp>
        <p:nvSpPr>
          <p:cNvPr id="17" name="文本框 22">
            <a:extLst>
              <a:ext uri="{FF2B5EF4-FFF2-40B4-BE49-F238E27FC236}">
                <a16:creationId xmlns:a16="http://schemas.microsoft.com/office/drawing/2014/main" id="{BDEA7D3F-D115-4BD1-806F-75A418E2DEF9}"/>
              </a:ext>
            </a:extLst>
          </p:cNvPr>
          <p:cNvSpPr txBox="1"/>
          <p:nvPr/>
        </p:nvSpPr>
        <p:spPr>
          <a:xfrm>
            <a:off x="1452168" y="1761359"/>
            <a:ext cx="8176438" cy="1880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Khám</a:t>
            </a:r>
            <a:r>
              <a:rPr kumimoji="0" lang="en-US" altLang="zh-CN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43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71795" y="525412"/>
            <a:ext cx="10293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 tên các đồ dùng học tập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719C09A1-FD1C-4F12-8504-82DF56D1E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355" y="2873804"/>
            <a:ext cx="6145290" cy="398419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389238" y="1370822"/>
            <a:ext cx="5413521" cy="1257985"/>
            <a:chOff x="2771492" y="1005361"/>
            <a:chExt cx="12261705" cy="1403180"/>
          </a:xfrm>
        </p:grpSpPr>
        <p:sp>
          <p:nvSpPr>
            <p:cNvPr id="18" name="Cloud Callout 17"/>
            <p:cNvSpPr/>
            <p:nvPr/>
          </p:nvSpPr>
          <p:spPr>
            <a:xfrm>
              <a:off x="2771492" y="1005361"/>
              <a:ext cx="12261705" cy="1403180"/>
            </a:xfrm>
            <a:prstGeom prst="cloudCallout">
              <a:avLst>
                <a:gd name="adj1" fmla="val -8329"/>
                <a:gd name="adj2" fmla="val 7795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021364" y="1312156"/>
              <a:ext cx="11531842" cy="7895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Bạn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hãy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suy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nghĩ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nhé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!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281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9" b="100000" l="3383" r="92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2" t="6878" r="8159"/>
          <a:stretch/>
        </p:blipFill>
        <p:spPr>
          <a:xfrm>
            <a:off x="308288" y="844495"/>
            <a:ext cx="2167022" cy="16763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57" b="96957" l="13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346" y="603794"/>
            <a:ext cx="2085975" cy="2190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749" y="844495"/>
            <a:ext cx="2029251" cy="20292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52" t="9606" r="42105" b="8092"/>
          <a:stretch/>
        </p:blipFill>
        <p:spPr>
          <a:xfrm rot="2143430">
            <a:off x="8966581" y="206634"/>
            <a:ext cx="440357" cy="2599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637" r="95508">
                        <a14:foregroundMark x1="10449" y1="33496" x2="47168" y2="16602"/>
                        <a14:foregroundMark x1="9570" y1="28809" x2="56348" y2="9570"/>
                        <a14:foregroundMark x1="7422" y1="27148" x2="71777" y2="4492"/>
                        <a14:foregroundMark x1="7227" y1="21777" x2="61035" y2="195"/>
                        <a14:foregroundMark x1="7227" y1="23828" x2="3027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3" t="10806" r="6639" b="14620"/>
          <a:stretch/>
        </p:blipFill>
        <p:spPr>
          <a:xfrm>
            <a:off x="2660580" y="597436"/>
            <a:ext cx="2439713" cy="2029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50" b="97750" l="24750" r="83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40" r="16550" b="1525"/>
          <a:stretch/>
        </p:blipFill>
        <p:spPr>
          <a:xfrm>
            <a:off x="4968215" y="3696396"/>
            <a:ext cx="1184000" cy="20344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7333" y1="53333" x2="57333" y2="52444"/>
                        <a14:foregroundMark x1="36444" y1="42667" x2="57333" y2="46667"/>
                        <a14:foregroundMark x1="30667" y1="44000" x2="40889" y2="53778"/>
                        <a14:foregroundMark x1="36444" y1="39556" x2="56000" y2="3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79" t="12411" r="15331" b="5649"/>
          <a:stretch/>
        </p:blipFill>
        <p:spPr>
          <a:xfrm>
            <a:off x="326262" y="3835585"/>
            <a:ext cx="1609288" cy="17560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89915" l="6917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6168">
            <a:off x="1861516" y="4096421"/>
            <a:ext cx="2505590" cy="14699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31" t="16508" r="14134" b="3645"/>
          <a:stretch/>
        </p:blipFill>
        <p:spPr>
          <a:xfrm>
            <a:off x="7062889" y="3677394"/>
            <a:ext cx="1837134" cy="205345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2357" y="2794544"/>
            <a:ext cx="13332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sách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35653" y="2794544"/>
            <a:ext cx="13332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vở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70169" y="2831170"/>
            <a:ext cx="28374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thước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kẻ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81456" y="2843728"/>
            <a:ext cx="17385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bút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mực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247816" y="2807713"/>
            <a:ext cx="18591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bút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chì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9897" y="5777464"/>
            <a:ext cx="13332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tẩy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13097" y="5771652"/>
            <a:ext cx="13332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kéo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78729" y="5773168"/>
            <a:ext cx="23725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bút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màu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49073" y="5722470"/>
            <a:ext cx="23725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bút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nhớ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8750" b="73250" l="20250" r="84125">
                        <a14:foregroundMark x1="45500" y1="48875" x2="73625" y2="62500"/>
                        <a14:foregroundMark x1="71250" y1="47750" x2="72500" y2="59125"/>
                        <a14:foregroundMark x1="63750" y1="65750" x2="68750" y2="63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57" t="18012" r="18604" b="25848"/>
          <a:stretch/>
        </p:blipFill>
        <p:spPr>
          <a:xfrm>
            <a:off x="9613611" y="4050287"/>
            <a:ext cx="1653221" cy="149601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819417" y="5771652"/>
            <a:ext cx="23725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dập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ghim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37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96628"/>
            <a:ext cx="12192000" cy="388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pic>
        <p:nvPicPr>
          <p:cNvPr id="10" name="Picture 6" descr="5">
            <a:extLst>
              <a:ext uri="{FF2B5EF4-FFF2-40B4-BE49-F238E27FC236}">
                <a16:creationId xmlns:a16="http://schemas.microsoft.com/office/drawing/2014/main" id="{1D7BDE7B-8351-411C-80C5-2773C1D96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62344" r="64444"/>
          <a:stretch>
            <a:fillRect/>
          </a:stretch>
        </p:blipFill>
        <p:spPr bwMode="auto">
          <a:xfrm>
            <a:off x="1304144" y="4086736"/>
            <a:ext cx="4970047" cy="2960673"/>
          </a:xfrm>
          <a:prstGeom prst="rect">
            <a:avLst/>
          </a:prstGeom>
          <a:noFill/>
        </p:spPr>
      </p:pic>
      <p:sp>
        <p:nvSpPr>
          <p:cNvPr id="17" name="文本框 22">
            <a:extLst>
              <a:ext uri="{FF2B5EF4-FFF2-40B4-BE49-F238E27FC236}">
                <a16:creationId xmlns:a16="http://schemas.microsoft.com/office/drawing/2014/main" id="{BDEA7D3F-D115-4BD1-806F-75A418E2DEF9}"/>
              </a:ext>
            </a:extLst>
          </p:cNvPr>
          <p:cNvSpPr txBox="1"/>
          <p:nvPr/>
        </p:nvSpPr>
        <p:spPr>
          <a:xfrm>
            <a:off x="1452168" y="1761359"/>
            <a:ext cx="8176438" cy="1880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Vận</a:t>
            </a:r>
            <a:r>
              <a:rPr kumimoji="0" lang="en-US" altLang="zh-CN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49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72CF1FC-86DB-4AB9-ADEC-D5DA099D9631}"/>
              </a:ext>
            </a:extLst>
          </p:cNvPr>
          <p:cNvGrpSpPr/>
          <p:nvPr/>
        </p:nvGrpSpPr>
        <p:grpSpPr>
          <a:xfrm>
            <a:off x="258624" y="2496335"/>
            <a:ext cx="4756478" cy="2355388"/>
            <a:chOff x="-593089" y="2868831"/>
            <a:chExt cx="4756478" cy="158912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EC041F9-95A0-456E-A74B-8DAC807ECFC9}"/>
                </a:ext>
              </a:extLst>
            </p:cNvPr>
            <p:cNvSpPr/>
            <p:nvPr/>
          </p:nvSpPr>
          <p:spPr>
            <a:xfrm rot="5400000">
              <a:off x="3585893" y="3160985"/>
              <a:ext cx="45719" cy="1109272"/>
            </a:xfrm>
            <a:prstGeom prst="rect">
              <a:avLst/>
            </a:prstGeom>
            <a:solidFill>
              <a:schemeClr val="accent2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712391E-1A61-43AF-B27C-C36C982AA851}"/>
                </a:ext>
              </a:extLst>
            </p:cNvPr>
            <p:cNvSpPr/>
            <p:nvPr/>
          </p:nvSpPr>
          <p:spPr>
            <a:xfrm>
              <a:off x="-593089" y="2868831"/>
              <a:ext cx="4447908" cy="1589125"/>
            </a:xfrm>
            <a:prstGeom prst="ellipse">
              <a:avLst/>
            </a:prstGeom>
            <a:solidFill>
              <a:srgbClr val="F7FB53"/>
            </a:solidFill>
            <a:ln>
              <a:solidFill>
                <a:srgbClr val="F7FB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(4)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Em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có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nhận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xét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hay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suy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nghĩ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gì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về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đồ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dùng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học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tập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đó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92B0E8E-CC5A-48BD-B810-8866EDA814C9}"/>
              </a:ext>
            </a:extLst>
          </p:cNvPr>
          <p:cNvGrpSpPr/>
          <p:nvPr/>
        </p:nvGrpSpPr>
        <p:grpSpPr>
          <a:xfrm>
            <a:off x="3581558" y="4352428"/>
            <a:ext cx="5633155" cy="2064991"/>
            <a:chOff x="3433742" y="4347146"/>
            <a:chExt cx="5633155" cy="206499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7C036B7-522C-4CA1-8D91-91876ADF7A58}"/>
                </a:ext>
              </a:extLst>
            </p:cNvPr>
            <p:cNvSpPr/>
            <p:nvPr/>
          </p:nvSpPr>
          <p:spPr>
            <a:xfrm>
              <a:off x="6204058" y="4347146"/>
              <a:ext cx="45719" cy="1109272"/>
            </a:xfrm>
            <a:prstGeom prst="rect">
              <a:avLst/>
            </a:prstGeom>
            <a:solidFill>
              <a:srgbClr val="FF0000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1E06DC8-4259-4AD1-85A4-4FCDE56EEAB3}"/>
                </a:ext>
              </a:extLst>
            </p:cNvPr>
            <p:cNvSpPr/>
            <p:nvPr/>
          </p:nvSpPr>
          <p:spPr>
            <a:xfrm>
              <a:off x="3433742" y="5074329"/>
              <a:ext cx="5633155" cy="1337808"/>
            </a:xfrm>
            <a:prstGeom prst="ellipse">
              <a:avLst/>
            </a:prstGeom>
            <a:solidFill>
              <a:srgbClr val="F7FB53"/>
            </a:solidFill>
            <a:ln>
              <a:solidFill>
                <a:srgbClr val="F7FB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(3)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Nó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giúp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ích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gì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cho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em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trong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học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tập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1BBFD61-AE98-4291-8F82-D7FDD2AD1F95}"/>
              </a:ext>
            </a:extLst>
          </p:cNvPr>
          <p:cNvGrpSpPr/>
          <p:nvPr/>
        </p:nvGrpSpPr>
        <p:grpSpPr>
          <a:xfrm>
            <a:off x="7298362" y="2517721"/>
            <a:ext cx="4756477" cy="2254840"/>
            <a:chOff x="7298362" y="2517721"/>
            <a:chExt cx="4756477" cy="225484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326FD71-8E4E-4B85-8676-CBFF85AFDA49}"/>
                </a:ext>
              </a:extLst>
            </p:cNvPr>
            <p:cNvSpPr/>
            <p:nvPr/>
          </p:nvSpPr>
          <p:spPr>
            <a:xfrm rot="5400000">
              <a:off x="7818744" y="3184563"/>
              <a:ext cx="68507" cy="1109272"/>
            </a:xfrm>
            <a:prstGeom prst="rect">
              <a:avLst/>
            </a:prstGeom>
            <a:solidFill>
              <a:schemeClr val="accent2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6F50D58-2AFF-46CB-8FA0-7F7B0DBB55FE}"/>
                </a:ext>
              </a:extLst>
            </p:cNvPr>
            <p:cNvSpPr/>
            <p:nvPr/>
          </p:nvSpPr>
          <p:spPr>
            <a:xfrm>
              <a:off x="7852996" y="2517721"/>
              <a:ext cx="4201843" cy="2254840"/>
            </a:xfrm>
            <a:prstGeom prst="ellipse">
              <a:avLst/>
            </a:prstGeom>
            <a:solidFill>
              <a:srgbClr val="F7FB53"/>
            </a:solidFill>
            <a:ln>
              <a:solidFill>
                <a:srgbClr val="F7FB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(2)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Nó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có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đặc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điểm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gì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?(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về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hình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dạng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màu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sắc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…)</a:t>
              </a:r>
              <a:endPara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A1283AE-721F-42E2-9241-48CE06036CDC}"/>
              </a:ext>
            </a:extLst>
          </p:cNvPr>
          <p:cNvGrpSpPr/>
          <p:nvPr/>
        </p:nvGrpSpPr>
        <p:grpSpPr>
          <a:xfrm>
            <a:off x="3709684" y="1190167"/>
            <a:ext cx="5376905" cy="2140081"/>
            <a:chOff x="3407547" y="1157754"/>
            <a:chExt cx="5376905" cy="214008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DB0DD09-F9EE-499F-8101-682523EB3D7B}"/>
                </a:ext>
              </a:extLst>
            </p:cNvPr>
            <p:cNvSpPr/>
            <p:nvPr/>
          </p:nvSpPr>
          <p:spPr>
            <a:xfrm>
              <a:off x="6050281" y="2188563"/>
              <a:ext cx="45719" cy="1109272"/>
            </a:xfrm>
            <a:prstGeom prst="rect">
              <a:avLst/>
            </a:prstGeom>
            <a:solidFill>
              <a:schemeClr val="accent2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D64698B-D96E-4FDB-B966-CAE21D401C27}"/>
                </a:ext>
              </a:extLst>
            </p:cNvPr>
            <p:cNvSpPr/>
            <p:nvPr/>
          </p:nvSpPr>
          <p:spPr>
            <a:xfrm>
              <a:off x="3407547" y="1157754"/>
              <a:ext cx="5376905" cy="1243380"/>
            </a:xfrm>
            <a:prstGeom prst="ellipse">
              <a:avLst/>
            </a:prstGeom>
            <a:solidFill>
              <a:srgbClr val="F7FB53"/>
            </a:solidFill>
            <a:ln>
              <a:solidFill>
                <a:srgbClr val="F7FB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1)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Em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chọn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tả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đồ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dùng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học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tập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nào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980677" y="353145"/>
            <a:ext cx="10293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 –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5FD71C4-8BB2-44A2-B639-5B0F509C01FB}"/>
              </a:ext>
            </a:extLst>
          </p:cNvPr>
          <p:cNvSpPr/>
          <p:nvPr/>
        </p:nvSpPr>
        <p:spPr>
          <a:xfrm>
            <a:off x="5015102" y="3175531"/>
            <a:ext cx="2529324" cy="1218833"/>
          </a:xfrm>
          <a:prstGeom prst="roundRect">
            <a:avLst/>
          </a:prstGeom>
          <a:solidFill>
            <a:schemeClr val="accent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Tả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dùng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ctr"/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27866" y="1190167"/>
            <a:ext cx="909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G: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63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433</Words>
  <Application>Microsoft Office PowerPoint</Application>
  <PresentationFormat>Widescreen</PresentationFormat>
  <Paragraphs>50</Paragraphs>
  <Slides>12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宋体</vt:lpstr>
      <vt:lpstr>Arial</vt:lpstr>
      <vt:lpstr>Arial-Rounded</vt:lpstr>
      <vt:lpstr>Calibri</vt:lpstr>
      <vt:lpstr>Calibri Light</vt:lpstr>
      <vt:lpstr>等线</vt:lpstr>
      <vt:lpstr>Times New Roman</vt:lpstr>
      <vt:lpstr>1_Office Theme</vt:lpstr>
      <vt:lpstr>3_Office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21</cp:revision>
  <dcterms:created xsi:type="dcterms:W3CDTF">2021-07-17T11:26:09Z</dcterms:created>
  <dcterms:modified xsi:type="dcterms:W3CDTF">2021-10-27T08:21:27Z</dcterms:modified>
</cp:coreProperties>
</file>