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1"/>
  </p:notesMasterIdLst>
  <p:sldIdLst>
    <p:sldId id="307" r:id="rId2"/>
    <p:sldId id="308" r:id="rId3"/>
    <p:sldId id="309" r:id="rId4"/>
    <p:sldId id="311" r:id="rId5"/>
    <p:sldId id="286" r:id="rId6"/>
    <p:sldId id="304" r:id="rId7"/>
    <p:sldId id="306" r:id="rId8"/>
    <p:sldId id="310" r:id="rId9"/>
    <p:sldId id="31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26A04"/>
    <a:srgbClr val="FB7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B43DA-CEA2-4BE4-9173-7BD3A658E129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6789F-63EF-4BE2-9EFD-8942E9ABF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74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7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62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620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09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1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9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7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6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4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0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9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2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1pPr>
            <a:lvl2pPr marL="548282" indent="0">
              <a:buNone/>
              <a:defRPr sz="2175">
                <a:solidFill>
                  <a:schemeClr val="tx1">
                    <a:tint val="75000"/>
                  </a:schemeClr>
                </a:solidFill>
              </a:defRPr>
            </a:lvl2pPr>
            <a:lvl3pPr marL="109656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3pPr>
            <a:lvl4pPr marL="164484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4pPr>
            <a:lvl5pPr marL="2193128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5pPr>
            <a:lvl6pPr marL="2741411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6pPr>
            <a:lvl7pPr marL="3289694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7pPr>
            <a:lvl8pPr marL="383797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8pPr>
            <a:lvl9pPr marL="4386257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4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325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325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6"/>
            <a:ext cx="5386918" cy="639763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48282" indent="0">
              <a:buNone/>
              <a:defRPr sz="2325" b="1"/>
            </a:lvl2pPr>
            <a:lvl3pPr marL="1096565" indent="0">
              <a:buNone/>
              <a:defRPr sz="2175" b="1"/>
            </a:lvl3pPr>
            <a:lvl4pPr marL="1644845" indent="0">
              <a:buNone/>
              <a:defRPr sz="1950" b="1"/>
            </a:lvl4pPr>
            <a:lvl5pPr marL="2193128" indent="0">
              <a:buNone/>
              <a:defRPr sz="1950" b="1"/>
            </a:lvl5pPr>
            <a:lvl6pPr marL="2741411" indent="0">
              <a:buNone/>
              <a:defRPr sz="1950" b="1"/>
            </a:lvl6pPr>
            <a:lvl7pPr marL="3289694" indent="0">
              <a:buNone/>
              <a:defRPr sz="1950" b="1"/>
            </a:lvl7pPr>
            <a:lvl8pPr marL="3837975" indent="0">
              <a:buNone/>
              <a:defRPr sz="1950" b="1"/>
            </a:lvl8pPr>
            <a:lvl9pPr marL="4386257" indent="0">
              <a:buNone/>
              <a:defRPr sz="19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8" cy="3951289"/>
          </a:xfrm>
        </p:spPr>
        <p:txBody>
          <a:bodyPr/>
          <a:lstStyle>
            <a:lvl1pPr>
              <a:defRPr sz="2850"/>
            </a:lvl1pPr>
            <a:lvl2pPr>
              <a:defRPr sz="2325"/>
            </a:lvl2pPr>
            <a:lvl3pPr>
              <a:defRPr sz="2175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6"/>
            <a:ext cx="5389034" cy="639763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48282" indent="0">
              <a:buNone/>
              <a:defRPr sz="2325" b="1"/>
            </a:lvl2pPr>
            <a:lvl3pPr marL="1096565" indent="0">
              <a:buNone/>
              <a:defRPr sz="2175" b="1"/>
            </a:lvl3pPr>
            <a:lvl4pPr marL="1644845" indent="0">
              <a:buNone/>
              <a:defRPr sz="1950" b="1"/>
            </a:lvl4pPr>
            <a:lvl5pPr marL="2193128" indent="0">
              <a:buNone/>
              <a:defRPr sz="1950" b="1"/>
            </a:lvl5pPr>
            <a:lvl6pPr marL="2741411" indent="0">
              <a:buNone/>
              <a:defRPr sz="1950" b="1"/>
            </a:lvl6pPr>
            <a:lvl7pPr marL="3289694" indent="0">
              <a:buNone/>
              <a:defRPr sz="1950" b="1"/>
            </a:lvl7pPr>
            <a:lvl8pPr marL="3837975" indent="0">
              <a:buNone/>
              <a:defRPr sz="1950" b="1"/>
            </a:lvl8pPr>
            <a:lvl9pPr marL="4386257" indent="0">
              <a:buNone/>
              <a:defRPr sz="19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9"/>
          </a:xfrm>
        </p:spPr>
        <p:txBody>
          <a:bodyPr/>
          <a:lstStyle>
            <a:lvl1pPr>
              <a:defRPr sz="2850"/>
            </a:lvl1pPr>
            <a:lvl2pPr>
              <a:defRPr sz="2325"/>
            </a:lvl2pPr>
            <a:lvl3pPr>
              <a:defRPr sz="2175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8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5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9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1"/>
            <a:ext cx="4011084" cy="1162051"/>
          </a:xfrm>
        </p:spPr>
        <p:txBody>
          <a:bodyPr anchor="b"/>
          <a:lstStyle>
            <a:lvl1pPr algn="l">
              <a:defRPr sz="23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5"/>
            <a:ext cx="6815667" cy="5853113"/>
          </a:xfrm>
        </p:spPr>
        <p:txBody>
          <a:bodyPr/>
          <a:lstStyle>
            <a:lvl1pPr>
              <a:defRPr sz="3750"/>
            </a:lvl1pPr>
            <a:lvl2pPr>
              <a:defRPr sz="3300"/>
            </a:lvl2pPr>
            <a:lvl3pPr>
              <a:defRPr sz="2850"/>
            </a:lvl3pPr>
            <a:lvl4pPr>
              <a:defRPr sz="2325"/>
            </a:lvl4pPr>
            <a:lvl5pPr>
              <a:defRPr sz="2325"/>
            </a:lvl5pPr>
            <a:lvl6pPr>
              <a:defRPr sz="2325"/>
            </a:lvl6pPr>
            <a:lvl7pPr>
              <a:defRPr sz="2325"/>
            </a:lvl7pPr>
            <a:lvl8pPr>
              <a:defRPr sz="2325"/>
            </a:lvl8pPr>
            <a:lvl9pPr>
              <a:defRPr sz="23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4"/>
            <a:ext cx="4011084" cy="4691063"/>
          </a:xfrm>
        </p:spPr>
        <p:txBody>
          <a:bodyPr/>
          <a:lstStyle>
            <a:lvl1pPr marL="0" indent="0">
              <a:buNone/>
              <a:defRPr sz="1650"/>
            </a:lvl1pPr>
            <a:lvl2pPr marL="548282" indent="0">
              <a:buNone/>
              <a:defRPr sz="1500"/>
            </a:lvl2pPr>
            <a:lvl3pPr marL="1096565" indent="0">
              <a:buNone/>
              <a:defRPr sz="1200"/>
            </a:lvl3pPr>
            <a:lvl4pPr marL="1644845" indent="0">
              <a:buNone/>
              <a:defRPr sz="1050"/>
            </a:lvl4pPr>
            <a:lvl5pPr marL="2193128" indent="0">
              <a:buNone/>
              <a:defRPr sz="1050"/>
            </a:lvl5pPr>
            <a:lvl6pPr marL="2741411" indent="0">
              <a:buNone/>
              <a:defRPr sz="1050"/>
            </a:lvl6pPr>
            <a:lvl7pPr marL="3289694" indent="0">
              <a:buNone/>
              <a:defRPr sz="1050"/>
            </a:lvl7pPr>
            <a:lvl8pPr marL="3837975" indent="0">
              <a:buNone/>
              <a:defRPr sz="1050"/>
            </a:lvl8pPr>
            <a:lvl9pPr marL="4386257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3"/>
            <a:ext cx="7315200" cy="566738"/>
          </a:xfrm>
        </p:spPr>
        <p:txBody>
          <a:bodyPr anchor="b"/>
          <a:lstStyle>
            <a:lvl1pPr algn="l">
              <a:defRPr sz="23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750"/>
            </a:lvl1pPr>
            <a:lvl2pPr marL="548282" indent="0">
              <a:buNone/>
              <a:defRPr sz="3300"/>
            </a:lvl2pPr>
            <a:lvl3pPr marL="1096565" indent="0">
              <a:buNone/>
              <a:defRPr sz="2850"/>
            </a:lvl3pPr>
            <a:lvl4pPr marL="1644845" indent="0">
              <a:buNone/>
              <a:defRPr sz="2325"/>
            </a:lvl4pPr>
            <a:lvl5pPr marL="2193128" indent="0">
              <a:buNone/>
              <a:defRPr sz="2325"/>
            </a:lvl5pPr>
            <a:lvl6pPr marL="2741411" indent="0">
              <a:buNone/>
              <a:defRPr sz="2325"/>
            </a:lvl6pPr>
            <a:lvl7pPr marL="3289694" indent="0">
              <a:buNone/>
              <a:defRPr sz="2325"/>
            </a:lvl7pPr>
            <a:lvl8pPr marL="3837975" indent="0">
              <a:buNone/>
              <a:defRPr sz="2325"/>
            </a:lvl8pPr>
            <a:lvl9pPr marL="4386257" indent="0">
              <a:buNone/>
              <a:defRPr sz="23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1"/>
            <a:ext cx="7315200" cy="804863"/>
          </a:xfrm>
        </p:spPr>
        <p:txBody>
          <a:bodyPr/>
          <a:lstStyle>
            <a:lvl1pPr marL="0" indent="0">
              <a:buNone/>
              <a:defRPr sz="1650"/>
            </a:lvl1pPr>
            <a:lvl2pPr marL="548282" indent="0">
              <a:buNone/>
              <a:defRPr sz="1500"/>
            </a:lvl2pPr>
            <a:lvl3pPr marL="1096565" indent="0">
              <a:buNone/>
              <a:defRPr sz="1200"/>
            </a:lvl3pPr>
            <a:lvl4pPr marL="1644845" indent="0">
              <a:buNone/>
              <a:defRPr sz="1050"/>
            </a:lvl4pPr>
            <a:lvl5pPr marL="2193128" indent="0">
              <a:buNone/>
              <a:defRPr sz="1050"/>
            </a:lvl5pPr>
            <a:lvl6pPr marL="2741411" indent="0">
              <a:buNone/>
              <a:defRPr sz="1050"/>
            </a:lvl6pPr>
            <a:lvl7pPr marL="3289694" indent="0">
              <a:buNone/>
              <a:defRPr sz="1050"/>
            </a:lvl7pPr>
            <a:lvl8pPr marL="3837975" indent="0">
              <a:buNone/>
              <a:defRPr sz="1050"/>
            </a:lvl8pPr>
            <a:lvl9pPr marL="4386257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8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46208" tIns="73105" rIns="146208" bIns="7310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146208" tIns="73105" rIns="146208" bIns="731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6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6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6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6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096565" rtl="0" eaLnBrk="1" latinLnBrk="0" hangingPunct="1">
        <a:spcBef>
          <a:spcPct val="0"/>
        </a:spcBef>
        <a:buNone/>
        <a:defRPr sz="53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211" indent="-411211" algn="l" defTabSz="1096565" rtl="0" eaLnBrk="1" latinLnBrk="0" hangingPunct="1">
        <a:spcBef>
          <a:spcPct val="20000"/>
        </a:spcBef>
        <a:buFont typeface="Arial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1pPr>
      <a:lvl2pPr marL="890960" indent="-342676" algn="l" defTabSz="1096565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705" indent="-274142" algn="l" defTabSz="1096565" rtl="0" eaLnBrk="1" latinLnBrk="0" hangingPunct="1">
        <a:spcBef>
          <a:spcPct val="20000"/>
        </a:spcBef>
        <a:buFont typeface="Arial" pitchFamily="34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3pPr>
      <a:lvl4pPr marL="1918988" indent="-274142" algn="l" defTabSz="1096565" rtl="0" eaLnBrk="1" latinLnBrk="0" hangingPunct="1">
        <a:spcBef>
          <a:spcPct val="20000"/>
        </a:spcBef>
        <a:buFont typeface="Arial" pitchFamily="34" charset="0"/>
        <a:buChar char="–"/>
        <a:defRPr sz="2325" kern="1200">
          <a:solidFill>
            <a:schemeClr val="tx1"/>
          </a:solidFill>
          <a:latin typeface="+mn-lt"/>
          <a:ea typeface="+mn-ea"/>
          <a:cs typeface="+mn-cs"/>
        </a:defRPr>
      </a:lvl4pPr>
      <a:lvl5pPr marL="2467270" indent="-274142" algn="l" defTabSz="1096565" rtl="0" eaLnBrk="1" latinLnBrk="0" hangingPunct="1">
        <a:spcBef>
          <a:spcPct val="20000"/>
        </a:spcBef>
        <a:buFont typeface="Arial" pitchFamily="34" charset="0"/>
        <a:buChar char="»"/>
        <a:defRPr sz="2325" kern="1200">
          <a:solidFill>
            <a:schemeClr val="tx1"/>
          </a:solidFill>
          <a:latin typeface="+mn-lt"/>
          <a:ea typeface="+mn-ea"/>
          <a:cs typeface="+mn-cs"/>
        </a:defRPr>
      </a:lvl5pPr>
      <a:lvl6pPr marL="3015551" indent="-274142" algn="l" defTabSz="1096565" rtl="0" eaLnBrk="1" latinLnBrk="0" hangingPunct="1">
        <a:spcBef>
          <a:spcPct val="20000"/>
        </a:spcBef>
        <a:buFont typeface="Arial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6pPr>
      <a:lvl7pPr marL="3563833" indent="-274142" algn="l" defTabSz="1096565" rtl="0" eaLnBrk="1" latinLnBrk="0" hangingPunct="1">
        <a:spcBef>
          <a:spcPct val="20000"/>
        </a:spcBef>
        <a:buFont typeface="Arial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7pPr>
      <a:lvl8pPr marL="4112117" indent="-274142" algn="l" defTabSz="1096565" rtl="0" eaLnBrk="1" latinLnBrk="0" hangingPunct="1">
        <a:spcBef>
          <a:spcPct val="20000"/>
        </a:spcBef>
        <a:buFont typeface="Arial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8pPr>
      <a:lvl9pPr marL="4660398" indent="-274142" algn="l" defTabSz="1096565" rtl="0" eaLnBrk="1" latinLnBrk="0" hangingPunct="1">
        <a:spcBef>
          <a:spcPct val="20000"/>
        </a:spcBef>
        <a:buFont typeface="Arial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48282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2pPr>
      <a:lvl3pPr marL="1096565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3pPr>
      <a:lvl4pPr marL="1644845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4pPr>
      <a:lvl5pPr marL="2193128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5pPr>
      <a:lvl6pPr marL="2741411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6pPr>
      <a:lvl7pPr marL="3289694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7pPr>
      <a:lvl8pPr marL="3837975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8pPr>
      <a:lvl9pPr marL="4386257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6CBA342C-BC95-419D-A76C-ABFA3DDC7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57" y="890217"/>
            <a:ext cx="9401296" cy="78088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574257" y="319236"/>
            <a:ext cx="9401296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538001" y="267797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Iết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74277" y="1292518"/>
            <a:ext cx="880761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14266" y="1142785"/>
            <a:ext cx="1402072" cy="144344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450241" y="1229561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</a:t>
            </a:r>
            <a:r>
              <a:rPr kumimoji="0" lang="en-US" sz="426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16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26142" y="1547409"/>
            <a:ext cx="8781030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TRANG SÁCH MỞ RA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6BE153F-7585-4D38-A263-BA52DFC5D669}"/>
              </a:ext>
            </a:extLst>
          </p:cNvPr>
          <p:cNvSpPr/>
          <p:nvPr/>
        </p:nvSpPr>
        <p:spPr>
          <a:xfrm>
            <a:off x="3004496" y="2704365"/>
            <a:ext cx="6704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6. </a:t>
            </a:r>
            <a:r>
              <a:rPr lang="en-US" sz="5400" b="1" dirty="0" err="1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mở</a:t>
            </a:r>
            <a:r>
              <a:rPr lang="en-US" sz="54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endParaRPr lang="en-US" sz="5400" b="1" cap="none" spc="0" dirty="0">
              <a:ln w="22225">
                <a:solidFill>
                  <a:srgbClr val="00B0F0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10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3523" y="6922246"/>
            <a:ext cx="609600" cy="6096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75241" y="776212"/>
            <a:ext cx="8224787" cy="1148448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26429" y="2219113"/>
            <a:ext cx="10977093" cy="175869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1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5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5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5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51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5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5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5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51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5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sz="5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5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5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5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5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5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5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5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5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51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1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5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5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5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5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5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5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5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sz="5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5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5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5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51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1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4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6447" y="402725"/>
            <a:ext cx="8224787" cy="1148448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NỐI:</a:t>
            </a: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60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70D7D970-0A7B-4FEE-BEB0-A727056CE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254">
            <a:off x="66141" y="1020329"/>
            <a:ext cx="8967771" cy="613378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82994" y="133218"/>
            <a:ext cx="10995576" cy="972503"/>
          </a:xfrm>
          <a:prstGeom prst="rect">
            <a:avLst/>
          </a:prstGeom>
          <a:noFill/>
        </p:spPr>
        <p:txBody>
          <a:bodyPr wrap="square" lIns="109656" tIns="54829" rIns="109656" bIns="54829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1096565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Cho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4992" y="1900591"/>
            <a:ext cx="7656238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6565">
              <a:lnSpc>
                <a:spcPct val="150000"/>
              </a:lnSpc>
            </a:pPr>
            <a:r>
              <a:rPr lang="en-US" sz="3000" b="1" dirty="0">
                <a:solidFill>
                  <a:srgbClr val="F26A0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PHIẾU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096565">
              <a:lnSpc>
                <a:spcPct val="150000"/>
              </a:lnSpc>
            </a:pPr>
            <a:r>
              <a:rPr lang="en-US" sz="29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9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9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18/10/2020</a:t>
            </a:r>
            <a:endParaRPr lang="en-US" sz="29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096565">
              <a:lnSpc>
                <a:spcPct val="150000"/>
              </a:lnSpc>
            </a:pPr>
            <a:r>
              <a:rPr lang="en-US" sz="29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29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9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900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900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900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Tết</a:t>
            </a:r>
            <a:r>
              <a:rPr lang="en-US" sz="2900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900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900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900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</a:t>
            </a:r>
            <a:r>
              <a:rPr lang="en-US" sz="2900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</a:t>
            </a:r>
          </a:p>
          <a:p>
            <a:pPr defTabSz="1096565">
              <a:lnSpc>
                <a:spcPct val="150000"/>
              </a:lnSpc>
            </a:pPr>
            <a:r>
              <a:rPr lang="en-US" sz="29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29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29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</a:t>
            </a:r>
            <a:r>
              <a:rPr lang="en-US" sz="29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9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lang="en-US" sz="29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29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</a:t>
            </a:r>
            <a:endParaRPr lang="en-US" sz="29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096565">
              <a:lnSpc>
                <a:spcPct val="150000"/>
              </a:lnSpc>
            </a:pPr>
            <a:r>
              <a:rPr lang="en-US" sz="29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29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9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9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9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9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</a:t>
            </a:r>
            <a:r>
              <a:rPr lang="en-US" sz="29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9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9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dũng</a:t>
            </a:r>
            <a:r>
              <a:rPr lang="en-US" sz="29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9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552" y="1574156"/>
            <a:ext cx="3662797" cy="366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56D393A8-6642-4B3C-8517-C3768FDCD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822">
            <a:off x="1524600" y="1728276"/>
            <a:ext cx="6267951" cy="51563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0069" y="370519"/>
            <a:ext cx="11065069" cy="972503"/>
          </a:xfrm>
          <a:prstGeom prst="rect">
            <a:avLst/>
          </a:prstGeom>
          <a:noFill/>
        </p:spPr>
        <p:txBody>
          <a:bodyPr wrap="square" lIns="109656" tIns="54829" rIns="109656" bIns="54829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1096565"/>
            <a:r>
              <a:rPr lang="en-US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756A3B-C65E-4A30-88C0-0E2B6C0949F7}"/>
              </a:ext>
            </a:extLst>
          </p:cNvPr>
          <p:cNvSpPr txBox="1"/>
          <p:nvPr/>
        </p:nvSpPr>
        <p:spPr>
          <a:xfrm>
            <a:off x="1980769" y="2056686"/>
            <a:ext cx="57413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6565">
              <a:lnSpc>
                <a:spcPct val="150000"/>
              </a:lnSpc>
            </a:pPr>
            <a:r>
              <a:rPr lang="en-US" sz="3400" b="1" dirty="0">
                <a:solidFill>
                  <a:srgbClr val="F26A0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3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Phiếu</a:t>
            </a:r>
            <a:r>
              <a:rPr lang="en-US" sz="3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endParaRPr lang="en-US" sz="3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096565">
              <a:lnSpc>
                <a:spcPct val="150000"/>
              </a:lnSpc>
            </a:pPr>
            <a:r>
              <a:rPr lang="en-US" sz="3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(…)</a:t>
            </a:r>
          </a:p>
          <a:p>
            <a:pPr defTabSz="1096565">
              <a:lnSpc>
                <a:spcPct val="150000"/>
              </a:lnSpc>
            </a:pPr>
            <a:r>
              <a:rPr lang="en-US" sz="3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(…)</a:t>
            </a:r>
          </a:p>
          <a:p>
            <a:pPr defTabSz="1096565">
              <a:lnSpc>
                <a:spcPct val="150000"/>
              </a:lnSpc>
            </a:pPr>
            <a:r>
              <a:rPr lang="en-US" sz="3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3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</a:t>
            </a:r>
            <a:r>
              <a:rPr lang="en-US" sz="3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(…)</a:t>
            </a:r>
          </a:p>
          <a:p>
            <a:pPr defTabSz="1096565">
              <a:lnSpc>
                <a:spcPct val="150000"/>
              </a:lnSpc>
            </a:pPr>
            <a:r>
              <a:rPr lang="en-US" sz="3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3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 </a:t>
            </a:r>
            <a:r>
              <a:rPr lang="en-US" sz="3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(…)</a:t>
            </a:r>
          </a:p>
          <a:p>
            <a:pPr defTabSz="1096565">
              <a:lnSpc>
                <a:spcPct val="150000"/>
              </a:lnSpc>
            </a:pP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31AD49B-D2AF-486B-A054-4580CAE6F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288" y="4216237"/>
            <a:ext cx="2822712" cy="28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0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18"/>
          <a:stretch/>
        </p:blipFill>
        <p:spPr>
          <a:xfrm>
            <a:off x="1643684" y="1627003"/>
            <a:ext cx="9307405" cy="52309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3596" y="359055"/>
            <a:ext cx="10462766" cy="541616"/>
          </a:xfrm>
          <a:prstGeom prst="rect">
            <a:avLst/>
          </a:prstGeom>
          <a:noFill/>
        </p:spPr>
        <p:txBody>
          <a:bodyPr wrap="square" lIns="109656" tIns="54829" rIns="109656" bIns="54829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1096565"/>
            <a:r>
              <a:rPr lang="en-US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977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934" y="-295310"/>
            <a:ext cx="13551897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 rot="21361579">
            <a:off x="3871944" y="2072082"/>
            <a:ext cx="3450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Vận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dụng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DBB28D-8BB5-438C-91AC-E4DEFD2BF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801" y="3350887"/>
            <a:ext cx="9048196" cy="1024343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chép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Phiếu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b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Chia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sẻ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3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6CBA342C-BC95-419D-A76C-ABFA3DDC7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57" y="890217"/>
            <a:ext cx="9401296" cy="78088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574257" y="319236"/>
            <a:ext cx="94012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kumimoji="0" lang="en-US" sz="44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GẶP LẠI CÁC CON TRONG TIẾT HỌC SAU!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67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211</Words>
  <Application>Microsoft Office PowerPoint</Application>
  <PresentationFormat>Widescreen</PresentationFormat>
  <Paragraphs>29</Paragraphs>
  <Slides>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宋体</vt:lpstr>
      <vt:lpstr>Arial</vt:lpstr>
      <vt:lpstr>Arial-Rounded</vt:lpstr>
      <vt:lpstr>Calibri</vt:lpstr>
      <vt:lpstr>等线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Ghi chép vào Phiếu đọc sách về cuốn sách mà em đã đọc. - Chia sẻ cho gia đình điều em thích nhất trong cuốn sách đã đọc.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16</cp:revision>
  <dcterms:created xsi:type="dcterms:W3CDTF">2021-07-18T00:28:53Z</dcterms:created>
  <dcterms:modified xsi:type="dcterms:W3CDTF">2021-10-28T04:03:35Z</dcterms:modified>
</cp:coreProperties>
</file>