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56" r:id="rId6"/>
    <p:sldId id="257" r:id="rId7"/>
    <p:sldId id="267" r:id="rId8"/>
    <p:sldId id="259" r:id="rId9"/>
    <p:sldId id="268" r:id="rId10"/>
    <p:sldId id="260" r:id="rId11"/>
    <p:sldId id="262" r:id="rId12"/>
    <p:sldId id="261" r:id="rId13"/>
    <p:sldId id="25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2454-0763-4C36-9731-812EC6EB75C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84F7-B2EA-4E98-9A67-DA61990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2454-0763-4C36-9731-812EC6EB75C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84F7-B2EA-4E98-9A67-DA61990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2454-0763-4C36-9731-812EC6EB75C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84F7-B2EA-4E98-9A67-DA61990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9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2454-0763-4C36-9731-812EC6EB75C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84F7-B2EA-4E98-9A67-DA61990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7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2454-0763-4C36-9731-812EC6EB75C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84F7-B2EA-4E98-9A67-DA61990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6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2454-0763-4C36-9731-812EC6EB75C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84F7-B2EA-4E98-9A67-DA61990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2454-0763-4C36-9731-812EC6EB75C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84F7-B2EA-4E98-9A67-DA61990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2454-0763-4C36-9731-812EC6EB75C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84F7-B2EA-4E98-9A67-DA61990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1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2454-0763-4C36-9731-812EC6EB75C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84F7-B2EA-4E98-9A67-DA61990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9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2454-0763-4C36-9731-812EC6EB75C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84F7-B2EA-4E98-9A67-DA61990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2454-0763-4C36-9731-812EC6EB75C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84F7-B2EA-4E98-9A67-DA61990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42454-0763-4C36-9731-812EC6EB75C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084F7-B2EA-4E98-9A67-DA61990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2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82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8006369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39146AC-0082-4922-AC68-36A438F5A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49192"/>
            <a:ext cx="905298" cy="823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0E7D9B-B1DA-453F-AF84-EEE841007117}"/>
              </a:ext>
            </a:extLst>
          </p:cNvPr>
          <p:cNvSpPr txBox="1"/>
          <p:nvPr/>
        </p:nvSpPr>
        <p:spPr>
          <a:xfrm>
            <a:off x="1524000" y="798493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0E7D9B-B1DA-453F-AF84-EEE841007117}"/>
              </a:ext>
            </a:extLst>
          </p:cNvPr>
          <p:cNvSpPr txBox="1"/>
          <p:nvPr/>
        </p:nvSpPr>
        <p:spPr>
          <a:xfrm>
            <a:off x="1149928" y="799116"/>
            <a:ext cx="49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0E7D9B-B1DA-453F-AF84-EEE841007117}"/>
              </a:ext>
            </a:extLst>
          </p:cNvPr>
          <p:cNvSpPr txBox="1"/>
          <p:nvPr/>
        </p:nvSpPr>
        <p:spPr>
          <a:xfrm>
            <a:off x="1517072" y="1789093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0E7D9B-B1DA-453F-AF84-EEE841007117}"/>
              </a:ext>
            </a:extLst>
          </p:cNvPr>
          <p:cNvSpPr txBox="1"/>
          <p:nvPr/>
        </p:nvSpPr>
        <p:spPr>
          <a:xfrm>
            <a:off x="1143000" y="1789716"/>
            <a:ext cx="49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1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86200"/>
            <a:ext cx="90820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0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>
          <a:xfrm>
            <a:off x="609600" y="152400"/>
            <a:ext cx="73914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Minhthangpc.VN\Desktop\bai-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" y="1066800"/>
            <a:ext cx="4574598" cy="47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ỹ năng an toàn khi tham gia giao thông đường thủy">
            <a:extLst>
              <a:ext uri="{FF2B5EF4-FFF2-40B4-BE49-F238E27FC236}">
                <a16:creationId xmlns:a16="http://schemas.microsoft.com/office/drawing/2014/main" xmlns="" id="{CD37FAFA-BE20-4C38-80DC-289036FF8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199"/>
            <a:ext cx="4305301" cy="457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3699CD-B6AA-40B7-B447-5C8F09B2B6D4}"/>
              </a:ext>
            </a:extLst>
          </p:cNvPr>
          <p:cNvSpPr txBox="1"/>
          <p:nvPr/>
        </p:nvSpPr>
        <p:spPr>
          <a:xfrm>
            <a:off x="4610101" y="58746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3699CD-B6AA-40B7-B447-5C8F09B2B6D4}"/>
              </a:ext>
            </a:extLst>
          </p:cNvPr>
          <p:cNvSpPr txBox="1"/>
          <p:nvPr/>
        </p:nvSpPr>
        <p:spPr>
          <a:xfrm>
            <a:off x="151101" y="5819184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e buýt nhanh BRT có quá tải trong giờ cao điểm?">
            <a:extLst>
              <a:ext uri="{FF2B5EF4-FFF2-40B4-BE49-F238E27FC236}">
                <a16:creationId xmlns:a16="http://schemas.microsoft.com/office/drawing/2014/main" xmlns="" id="{EB7B3B4F-615F-46D9-9F82-6315EFA0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57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831FB8-D63D-408F-B657-D5F97ED3704D}"/>
              </a:ext>
            </a:extLst>
          </p:cNvPr>
          <p:cNvSpPr txBox="1"/>
          <p:nvPr/>
        </p:nvSpPr>
        <p:spPr>
          <a:xfrm>
            <a:off x="372980" y="5505271"/>
            <a:ext cx="3437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ướng dẫn cách thắt dây an toàn khi ngồi trên xe ô tô.">
            <a:extLst>
              <a:ext uri="{FF2B5EF4-FFF2-40B4-BE49-F238E27FC236}">
                <a16:creationId xmlns:a16="http://schemas.microsoft.com/office/drawing/2014/main" xmlns="" id="{1570F905-611A-4394-B506-C64037085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52400"/>
            <a:ext cx="4495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831FB8-D63D-408F-B657-D5F97ED3704D}"/>
              </a:ext>
            </a:extLst>
          </p:cNvPr>
          <p:cNvSpPr txBox="1"/>
          <p:nvPr/>
        </p:nvSpPr>
        <p:spPr>
          <a:xfrm>
            <a:off x="4872791" y="5751493"/>
            <a:ext cx="4046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19EAFB-8CAB-4515-9D5C-B7A661946B56}"/>
              </a:ext>
            </a:extLst>
          </p:cNvPr>
          <p:cNvSpPr txBox="1"/>
          <p:nvPr/>
        </p:nvSpPr>
        <p:spPr>
          <a:xfrm>
            <a:off x="381000" y="21365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529F16-B0EF-469A-A1D1-6CD9AB476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576"/>
          <a:stretch/>
        </p:blipFill>
        <p:spPr>
          <a:xfrm>
            <a:off x="152401" y="1219200"/>
            <a:ext cx="8839199" cy="5538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19EAFB-8CAB-4515-9D5C-B7A661946B56}"/>
              </a:ext>
            </a:extLst>
          </p:cNvPr>
          <p:cNvSpPr txBox="1"/>
          <p:nvPr/>
        </p:nvSpPr>
        <p:spPr>
          <a:xfrm>
            <a:off x="0" y="213650"/>
            <a:ext cx="64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dirty="0">
                <a:latin typeface="Utm AVO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5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0C0341-EF35-44DD-BCB0-8C995E43F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140542" cy="30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51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5066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386713"/>
            <a:ext cx="1383300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1200" y="924068"/>
            <a:ext cx="6096000" cy="17525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38600"/>
            <a:ext cx="90820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22242" y="443045"/>
            <a:ext cx="436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76200" y="1268403"/>
            <a:ext cx="89090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76202" y="2286000"/>
            <a:ext cx="914399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0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0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alt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2"/>
            <a:ext cx="83820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1371600" y="2738440"/>
            <a:ext cx="6629400" cy="148272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5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1.me\khung\pngtree-fun-children-s-day-poster-background-image_223947.jpg">
            <a:extLst>
              <a:ext uri="{FF2B5EF4-FFF2-40B4-BE49-F238E27FC236}">
                <a16:creationId xmlns:a16="http://schemas.microsoft.com/office/drawing/2014/main" xmlns="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2989E7-493F-42F7-9503-121E7531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6131"/>
            <a:ext cx="1147010" cy="1110469"/>
          </a:xfrm>
          <a:prstGeom prst="flowChartConnector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7010" y="2044005"/>
            <a:ext cx="79207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>
          <a:xfrm>
            <a:off x="990600" y="152401"/>
            <a:ext cx="7239000" cy="1066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Xe buýt nhanh BRT có quá tải trong giờ cao điểm?">
            <a:extLst>
              <a:ext uri="{FF2B5EF4-FFF2-40B4-BE49-F238E27FC236}">
                <a16:creationId xmlns:a16="http://schemas.microsoft.com/office/drawing/2014/main" xmlns="" id="{EB7B3B4F-615F-46D9-9F82-6315EFA0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 noChangeArrowheads="1"/>
          </p:cNvSpPr>
          <p:nvPr/>
        </p:nvSpPr>
        <p:spPr>
          <a:xfrm>
            <a:off x="3380512" y="5995555"/>
            <a:ext cx="2576945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buýt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ChangeArrowheads="1"/>
          </p:cNvSpPr>
          <p:nvPr/>
        </p:nvSpPr>
        <p:spPr>
          <a:xfrm>
            <a:off x="3276600" y="6019800"/>
            <a:ext cx="2576945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Minhthangpc.VN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58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444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276600" y="6019800"/>
            <a:ext cx="2576945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ChangeArrowheads="1"/>
          </p:cNvSpPr>
          <p:nvPr/>
        </p:nvSpPr>
        <p:spPr>
          <a:xfrm>
            <a:off x="76200" y="6019800"/>
            <a:ext cx="8991600" cy="685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Minhthangpc.VN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58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306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29</cp:revision>
  <dcterms:created xsi:type="dcterms:W3CDTF">2021-11-23T08:38:23Z</dcterms:created>
  <dcterms:modified xsi:type="dcterms:W3CDTF">2021-11-23T09:32:46Z</dcterms:modified>
</cp:coreProperties>
</file>