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2"/>
  </p:notesMasterIdLst>
  <p:sldIdLst>
    <p:sldId id="397" r:id="rId4"/>
    <p:sldId id="365" r:id="rId5"/>
    <p:sldId id="400" r:id="rId6"/>
    <p:sldId id="396" r:id="rId7"/>
    <p:sldId id="334" r:id="rId8"/>
    <p:sldId id="335" r:id="rId9"/>
    <p:sldId id="336" r:id="rId10"/>
    <p:sldId id="337" r:id="rId11"/>
    <p:sldId id="338" r:id="rId12"/>
    <p:sldId id="339" r:id="rId13"/>
    <p:sldId id="311" r:id="rId14"/>
    <p:sldId id="384" r:id="rId15"/>
    <p:sldId id="342" r:id="rId16"/>
    <p:sldId id="403" r:id="rId17"/>
    <p:sldId id="402" r:id="rId18"/>
    <p:sldId id="315" r:id="rId19"/>
    <p:sldId id="343" r:id="rId20"/>
    <p:sldId id="28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1C086-1612-4A1B-918E-841D0D9C80D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E862F-29E7-4177-9FC7-E3EB8367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4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8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0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6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8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3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4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0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0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7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4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7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8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08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92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2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6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8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7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15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4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16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9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6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4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1" r:id="rId2"/>
    <p:sldLayoutId id="2147483705" r:id="rId3"/>
    <p:sldLayoutId id="2147483699" r:id="rId4"/>
    <p:sldLayoutId id="2147483662" r:id="rId5"/>
    <p:sldLayoutId id="2147483715" r:id="rId6"/>
    <p:sldLayoutId id="2147483714" r:id="rId7"/>
    <p:sldLayoutId id="2147483712" r:id="rId8"/>
    <p:sldLayoutId id="2147483710" r:id="rId9"/>
    <p:sldLayoutId id="2147483709" r:id="rId10"/>
    <p:sldLayoutId id="2147483708" r:id="rId11"/>
    <p:sldLayoutId id="2147483707" r:id="rId12"/>
    <p:sldLayoutId id="2147483706" r:id="rId13"/>
    <p:sldLayoutId id="2147483703" r:id="rId14"/>
    <p:sldLayoutId id="2147483702" r:id="rId15"/>
    <p:sldLayoutId id="2147483701" r:id="rId16"/>
    <p:sldLayoutId id="2147483700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3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4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jpeg"/><Relationship Id="rId7" Type="http://schemas.openxmlformats.org/officeDocument/2006/relationships/slide" Target="slide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Isosceles Triangle 20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9FE5C-0713-40BA-92DD-55A92116181E}"/>
              </a:ext>
            </a:extLst>
          </p:cNvPr>
          <p:cNvSpPr txBox="1"/>
          <p:nvPr/>
        </p:nvSpPr>
        <p:spPr>
          <a:xfrm>
            <a:off x="5535144" y="2343642"/>
            <a:ext cx="6096000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86EA3C06-A66F-415A-AE85-BF63D364C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8" y="1403898"/>
            <a:ext cx="4978053" cy="3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89" y="270571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022899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022899" y="3717229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23077E-57E2-4967-BFB0-B2A55192990B}"/>
              </a:ext>
            </a:extLst>
          </p:cNvPr>
          <p:cNvSpPr/>
          <p:nvPr/>
        </p:nvSpPr>
        <p:spPr>
          <a:xfrm>
            <a:off x="179882" y="664790"/>
            <a:ext cx="8429873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582437" y="754456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80914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3789" y="44970"/>
            <a:ext cx="433174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2325DF-63AA-4BAC-8F28-F7ABBE4E0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986" y="3892691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64000" y="823758"/>
            <a:ext cx="4064000" cy="630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620F1-F83C-493C-B816-0758766D6881}"/>
              </a:ext>
            </a:extLst>
          </p:cNvPr>
          <p:cNvSpPr txBox="1"/>
          <p:nvPr/>
        </p:nvSpPr>
        <p:spPr>
          <a:xfrm>
            <a:off x="1675516" y="1970254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8EFD1-FD74-4B47-9468-0E8CAAA00B14}"/>
              </a:ext>
            </a:extLst>
          </p:cNvPr>
          <p:cNvSpPr txBox="1"/>
          <p:nvPr/>
        </p:nvSpPr>
        <p:spPr>
          <a:xfrm>
            <a:off x="1678253" y="3155843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ầu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CE440-94CD-4B13-B76D-C2D981C30982}"/>
              </a:ext>
            </a:extLst>
          </p:cNvPr>
          <p:cNvSpPr txBox="1"/>
          <p:nvPr/>
        </p:nvSpPr>
        <p:spPr>
          <a:xfrm>
            <a:off x="6921124" y="1892402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EF907E-E906-4A60-84D3-F0CCC72FEDE9}"/>
              </a:ext>
            </a:extLst>
          </p:cNvPr>
          <p:cNvSpPr txBox="1"/>
          <p:nvPr/>
        </p:nvSpPr>
        <p:spPr>
          <a:xfrm>
            <a:off x="6921124" y="3093081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209D4D-E866-4069-ACE1-DEB572355018}"/>
              </a:ext>
            </a:extLst>
          </p:cNvPr>
          <p:cNvGrpSpPr/>
          <p:nvPr/>
        </p:nvGrpSpPr>
        <p:grpSpPr>
          <a:xfrm flipH="1">
            <a:off x="8772938" y="4373180"/>
            <a:ext cx="3167270" cy="2351241"/>
            <a:chOff x="194112" y="4499574"/>
            <a:chExt cx="3185192" cy="2351241"/>
          </a:xfrm>
        </p:grpSpPr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4000849-DDDC-4165-8535-95746FA8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12" y="4499574"/>
              <a:ext cx="2898312" cy="23512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2C4B48-7467-4C75-A77B-1786B67D0EDA}"/>
                </a:ext>
              </a:extLst>
            </p:cNvPr>
            <p:cNvSpPr/>
            <p:nvPr/>
          </p:nvSpPr>
          <p:spPr>
            <a:xfrm>
              <a:off x="1497496" y="4499574"/>
              <a:ext cx="1881808" cy="1172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6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5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9B88B7-B529-4B42-8B05-D58E7BA4F18A}"/>
              </a:ext>
            </a:extLst>
          </p:cNvPr>
          <p:cNvSpPr/>
          <p:nvPr/>
        </p:nvSpPr>
        <p:spPr>
          <a:xfrm>
            <a:off x="155303" y="615488"/>
            <a:ext cx="8429873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3797" y="0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07D42-91D7-4C34-9D9E-E2556C36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7B1255-7985-45C7-881E-BD1F7F9EE3F4}"/>
              </a:ext>
            </a:extLst>
          </p:cNvPr>
          <p:cNvSpPr/>
          <p:nvPr/>
        </p:nvSpPr>
        <p:spPr>
          <a:xfrm>
            <a:off x="568015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607CAD-D0AC-444F-8459-F54DCCDE0909}"/>
              </a:ext>
            </a:extLst>
          </p:cNvPr>
          <p:cNvSpPr/>
          <p:nvPr/>
        </p:nvSpPr>
        <p:spPr>
          <a:xfrm>
            <a:off x="568015" y="295938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8A271D-3064-43E1-BDCD-E1F806C4E1D8}"/>
              </a:ext>
            </a:extLst>
          </p:cNvPr>
          <p:cNvSpPr/>
          <p:nvPr/>
        </p:nvSpPr>
        <p:spPr>
          <a:xfrm>
            <a:off x="568015" y="5126171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A729D-DA0D-49D2-9B49-218C64BFDAC0}"/>
              </a:ext>
            </a:extLst>
          </p:cNvPr>
          <p:cNvSpPr/>
          <p:nvPr/>
        </p:nvSpPr>
        <p:spPr>
          <a:xfrm>
            <a:off x="4457501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330862-5AE6-4873-8C0C-83BD7F838F5A}"/>
              </a:ext>
            </a:extLst>
          </p:cNvPr>
          <p:cNvSpPr/>
          <p:nvPr/>
        </p:nvSpPr>
        <p:spPr>
          <a:xfrm>
            <a:off x="4428280" y="297629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A2A9FD-65C5-4679-8204-E5DAA58662A4}"/>
              </a:ext>
            </a:extLst>
          </p:cNvPr>
          <p:cNvSpPr/>
          <p:nvPr/>
        </p:nvSpPr>
        <p:spPr>
          <a:xfrm>
            <a:off x="4266569" y="1530191"/>
            <a:ext cx="4251704" cy="3370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2486" y="554177"/>
            <a:ext cx="3899871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072177" y="321528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549420" y="237477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46CD07-C212-4023-A0B7-3C3687855A8E}"/>
              </a:ext>
            </a:extLst>
          </p:cNvPr>
          <p:cNvCxnSpPr/>
          <p:nvPr/>
        </p:nvCxnSpPr>
        <p:spPr>
          <a:xfrm flipH="1">
            <a:off x="7953751" y="363554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5E8FCFF-B4B1-4FAB-BAB3-FDE3AD98755D}"/>
              </a:ext>
            </a:extLst>
          </p:cNvPr>
          <p:cNvCxnSpPr/>
          <p:nvPr/>
        </p:nvCxnSpPr>
        <p:spPr>
          <a:xfrm flipH="1">
            <a:off x="5943589" y="365354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85AA00-7C70-4ADB-8B17-6304E1E85477}"/>
              </a:ext>
            </a:extLst>
          </p:cNvPr>
          <p:cNvCxnSpPr/>
          <p:nvPr/>
        </p:nvCxnSpPr>
        <p:spPr>
          <a:xfrm flipH="1">
            <a:off x="7798354" y="2713500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611E7AF-B079-4207-931C-26A8BAB2F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6" b="49181"/>
          <a:stretch/>
        </p:blipFill>
        <p:spPr>
          <a:xfrm>
            <a:off x="7177692" y="4970205"/>
            <a:ext cx="4815388" cy="18877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489326" y="2383703"/>
            <a:ext cx="3806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meo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46CD07-C212-4023-A0B7-3C3687855A8E}"/>
              </a:ext>
            </a:extLst>
          </p:cNvPr>
          <p:cNvCxnSpPr/>
          <p:nvPr/>
        </p:nvCxnSpPr>
        <p:spPr>
          <a:xfrm flipH="1">
            <a:off x="8040404" y="363554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9B88B7-B529-4B42-8B05-D58E7BA4F18A}"/>
              </a:ext>
            </a:extLst>
          </p:cNvPr>
          <p:cNvSpPr/>
          <p:nvPr/>
        </p:nvSpPr>
        <p:spPr>
          <a:xfrm>
            <a:off x="155303" y="615488"/>
            <a:ext cx="8429873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3797" y="0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07D42-91D7-4C34-9D9E-E2556C36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7B1255-7985-45C7-881E-BD1F7F9EE3F4}"/>
              </a:ext>
            </a:extLst>
          </p:cNvPr>
          <p:cNvSpPr/>
          <p:nvPr/>
        </p:nvSpPr>
        <p:spPr>
          <a:xfrm>
            <a:off x="568015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607CAD-D0AC-444F-8459-F54DCCDE0909}"/>
              </a:ext>
            </a:extLst>
          </p:cNvPr>
          <p:cNvSpPr/>
          <p:nvPr/>
        </p:nvSpPr>
        <p:spPr>
          <a:xfrm>
            <a:off x="568015" y="295938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8A271D-3064-43E1-BDCD-E1F806C4E1D8}"/>
              </a:ext>
            </a:extLst>
          </p:cNvPr>
          <p:cNvSpPr/>
          <p:nvPr/>
        </p:nvSpPr>
        <p:spPr>
          <a:xfrm>
            <a:off x="568015" y="5126171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6A729D-DA0D-49D2-9B49-218C64BFDAC0}"/>
              </a:ext>
            </a:extLst>
          </p:cNvPr>
          <p:cNvSpPr/>
          <p:nvPr/>
        </p:nvSpPr>
        <p:spPr>
          <a:xfrm>
            <a:off x="4457501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330862-5AE6-4873-8C0C-83BD7F838F5A}"/>
              </a:ext>
            </a:extLst>
          </p:cNvPr>
          <p:cNvSpPr/>
          <p:nvPr/>
        </p:nvSpPr>
        <p:spPr>
          <a:xfrm>
            <a:off x="4428280" y="297629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33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279913" y="1313757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47016" y="245917"/>
            <a:ext cx="3453983" cy="69057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3315" y="5127794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Tỏ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ra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bằng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lòng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vui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thích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vì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đúng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ý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muốn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9907" y="5805821"/>
            <a:ext cx="1050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812160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64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040DAF-8A68-4724-86E9-04A0D011BB08}"/>
              </a:ext>
            </a:extLst>
          </p:cNvPr>
          <p:cNvSpPr/>
          <p:nvPr/>
        </p:nvSpPr>
        <p:spPr>
          <a:xfrm>
            <a:off x="247900" y="634810"/>
            <a:ext cx="8361855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8137910" y="129338"/>
            <a:ext cx="3806190" cy="1209872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AB3773-7146-44BE-B0D6-722947FB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12018" y="821279"/>
            <a:ext cx="924996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148927" y="1434790"/>
            <a:ext cx="5339629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962984" y="115820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142580" y="133834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EE5CF-07EE-48F6-AFA8-C1568679C0C9}"/>
              </a:ext>
            </a:extLst>
          </p:cNvPr>
          <p:cNvSpPr txBox="1"/>
          <p:nvPr/>
        </p:nvSpPr>
        <p:spPr>
          <a:xfrm>
            <a:off x="4148927" y="1673168"/>
            <a:ext cx="507529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ràng, đúng nhịp thơ.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 giã trầu, thích chí.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nặn đồ chơi.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636395" y="4195081"/>
            <a:ext cx="384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347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721669-E906-4BF8-99AE-E3003868FF61}"/>
              </a:ext>
            </a:extLst>
          </p:cNvPr>
          <p:cNvGrpSpPr/>
          <p:nvPr/>
        </p:nvGrpSpPr>
        <p:grpSpPr>
          <a:xfrm>
            <a:off x="0" y="0"/>
            <a:ext cx="12197471" cy="6858000"/>
            <a:chOff x="0" y="0"/>
            <a:chExt cx="12377530" cy="6858000"/>
          </a:xfrm>
        </p:grpSpPr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15E6345-67CF-4744-85AD-FC028955D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516E916-162F-42C0-BCC8-457E8C9B2A60}"/>
                </a:ext>
              </a:extLst>
            </p:cNvPr>
            <p:cNvSpPr/>
            <p:nvPr/>
          </p:nvSpPr>
          <p:spPr>
            <a:xfrm>
              <a:off x="443754" y="71916"/>
              <a:ext cx="11748246" cy="11467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7007" y="132059"/>
            <a:ext cx="1153841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đoạn 3 bài “Rồng rắn lên mây” và trả lời câu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Nếu bạn khúc giữa bị đứt thì bạn đó phải làm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ACF7E54-1E83-4352-A77D-523D103C4EF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377530" cy="6858000"/>
          </a:xfrm>
        </p:grpSpPr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5B681E5-C359-47D0-BBF8-63027FC33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F7D5246-6DF7-42A1-9E1A-FC5FE461328E}"/>
                </a:ext>
              </a:extLst>
            </p:cNvPr>
            <p:cNvSpPr/>
            <p:nvPr/>
          </p:nvSpPr>
          <p:spPr>
            <a:xfrm>
              <a:off x="3803372" y="327342"/>
              <a:ext cx="4267201" cy="8913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57979" cy="4351338"/>
          </a:xfr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4485" y="529099"/>
            <a:ext cx="46315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96" y="1825625"/>
            <a:ext cx="5629336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43670" y="6039851"/>
            <a:ext cx="2467118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68507" y="5776298"/>
            <a:ext cx="865100" cy="1103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E09981-0384-4BD3-83E0-4B3334FB4A6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377530" cy="6858000"/>
          </a:xfrm>
        </p:grpSpPr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0396F92-777C-4ACF-8E7D-34A0F31F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FCFB5FE-5B0C-48F0-A2E2-E74527DF4D54}"/>
                </a:ext>
              </a:extLst>
            </p:cNvPr>
            <p:cNvSpPr/>
            <p:nvPr/>
          </p:nvSpPr>
          <p:spPr>
            <a:xfrm>
              <a:off x="3803372" y="327342"/>
              <a:ext cx="4267201" cy="8913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6979" y="1825625"/>
            <a:ext cx="7578041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2060" y="419222"/>
            <a:ext cx="47020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66503" y="5980445"/>
            <a:ext cx="4316132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3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rắn lên mây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E18C5F1-E1F2-4389-8AB9-A874BF42448B}"/>
              </a:ext>
            </a:extLst>
          </p:cNvPr>
          <p:cNvGrpSpPr/>
          <p:nvPr/>
        </p:nvGrpSpPr>
        <p:grpSpPr>
          <a:xfrm>
            <a:off x="-185530" y="0"/>
            <a:ext cx="12377530" cy="6858000"/>
            <a:chOff x="0" y="0"/>
            <a:chExt cx="12377530" cy="6858000"/>
          </a:xfrm>
        </p:grpSpPr>
        <p:pic>
          <p:nvPicPr>
            <p:cNvPr id="16" name="Picture 1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820FA5B-9D9B-4A4E-A7AE-15B746BEC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81F7070-A8D0-48FA-9919-8FE34FE8DCAB}"/>
                </a:ext>
              </a:extLst>
            </p:cNvPr>
            <p:cNvSpPr/>
            <p:nvPr/>
          </p:nvSpPr>
          <p:spPr>
            <a:xfrm>
              <a:off x="3803372" y="327342"/>
              <a:ext cx="4267201" cy="8913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74179" y="416030"/>
            <a:ext cx="47020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50003" y="6012837"/>
            <a:ext cx="2602881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35" y="215334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79137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066468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264</Words>
  <Application>Microsoft Office PowerPoint</Application>
  <PresentationFormat>Widescreen</PresentationFormat>
  <Paragraphs>63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等线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20</cp:revision>
  <dcterms:created xsi:type="dcterms:W3CDTF">2021-07-21T10:00:18Z</dcterms:created>
  <dcterms:modified xsi:type="dcterms:W3CDTF">2021-11-29T08:50:53Z</dcterms:modified>
</cp:coreProperties>
</file>