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0"/>
  </p:notesMasterIdLst>
  <p:sldIdLst>
    <p:sldId id="309" r:id="rId3"/>
    <p:sldId id="310" r:id="rId4"/>
    <p:sldId id="308" r:id="rId5"/>
    <p:sldId id="307" r:id="rId6"/>
    <p:sldId id="311" r:id="rId7"/>
    <p:sldId id="312" r:id="rId8"/>
    <p:sldId id="3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69E0-A63B-4C72-973C-76B3D48E5B9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9B0F0-93D2-433B-BF00-E5274ECC2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62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62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66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64"/>
            </a:lvl1pPr>
            <a:lvl2pPr marL="431637" indent="0" algn="ctr">
              <a:buNone/>
              <a:defRPr sz="1910"/>
            </a:lvl2pPr>
            <a:lvl3pPr marL="863274" indent="0" algn="ctr">
              <a:buNone/>
              <a:defRPr sz="1698"/>
            </a:lvl3pPr>
            <a:lvl4pPr marL="1294911" indent="0" algn="ctr">
              <a:buNone/>
              <a:defRPr sz="1486"/>
            </a:lvl4pPr>
            <a:lvl5pPr marL="1726548" indent="0" algn="ctr">
              <a:buNone/>
              <a:defRPr sz="1486"/>
            </a:lvl5pPr>
            <a:lvl6pPr marL="2158185" indent="0" algn="ctr">
              <a:buNone/>
              <a:defRPr sz="1486"/>
            </a:lvl6pPr>
            <a:lvl7pPr marL="2589822" indent="0" algn="ctr">
              <a:buNone/>
              <a:defRPr sz="1486"/>
            </a:lvl7pPr>
            <a:lvl8pPr marL="3021459" indent="0" algn="ctr">
              <a:buNone/>
              <a:defRPr sz="1486"/>
            </a:lvl8pPr>
            <a:lvl9pPr marL="3453096" indent="0" algn="ctr">
              <a:buNone/>
              <a:defRPr sz="148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7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5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6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9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0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57514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2pPr>
            <a:lvl3pPr marL="115028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725421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4pPr>
            <a:lvl5pPr marL="2300562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5pPr>
            <a:lvl6pPr marL="2875703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6pPr>
            <a:lvl7pPr marL="345084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7pPr>
            <a:lvl8pPr marL="402598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8pPr>
            <a:lvl9pPr marL="4601125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467"/>
            </a:lvl1pPr>
            <a:lvl2pPr>
              <a:defRPr sz="2972"/>
            </a:lvl2pPr>
            <a:lvl3pPr>
              <a:defRPr sz="2406"/>
            </a:lvl3pPr>
            <a:lvl4pPr>
              <a:defRPr sz="2264"/>
            </a:lvl4pPr>
            <a:lvl5pPr>
              <a:defRPr sz="2264"/>
            </a:lvl5pPr>
            <a:lvl6pPr>
              <a:defRPr sz="2264"/>
            </a:lvl6pPr>
            <a:lvl7pPr>
              <a:defRPr sz="2264"/>
            </a:lvl7pPr>
            <a:lvl8pPr>
              <a:defRPr sz="2264"/>
            </a:lvl8pPr>
            <a:lvl9pPr>
              <a:defRPr sz="22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5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8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6"/>
            <a:ext cx="5389033" cy="639763"/>
          </a:xfrm>
        </p:spPr>
        <p:txBody>
          <a:bodyPr anchor="b"/>
          <a:lstStyle>
            <a:lvl1pPr marL="0" indent="0">
              <a:buNone/>
              <a:defRPr sz="2972" b="1"/>
            </a:lvl1pPr>
            <a:lvl2pPr marL="575140" indent="0">
              <a:buNone/>
              <a:defRPr sz="2406" b="1"/>
            </a:lvl2pPr>
            <a:lvl3pPr marL="1150282" indent="0">
              <a:buNone/>
              <a:defRPr sz="2264" b="1"/>
            </a:lvl3pPr>
            <a:lvl4pPr marL="1725421" indent="0">
              <a:buNone/>
              <a:defRPr sz="2052" b="1"/>
            </a:lvl4pPr>
            <a:lvl5pPr marL="2300562" indent="0">
              <a:buNone/>
              <a:defRPr sz="2052" b="1"/>
            </a:lvl5pPr>
            <a:lvl6pPr marL="2875703" indent="0">
              <a:buNone/>
              <a:defRPr sz="2052" b="1"/>
            </a:lvl6pPr>
            <a:lvl7pPr marL="3450845" indent="0">
              <a:buNone/>
              <a:defRPr sz="2052" b="1"/>
            </a:lvl7pPr>
            <a:lvl8pPr marL="4025985" indent="0">
              <a:buNone/>
              <a:defRPr sz="2052" b="1"/>
            </a:lvl8pPr>
            <a:lvl9pPr marL="4601125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9"/>
          </a:xfrm>
        </p:spPr>
        <p:txBody>
          <a:bodyPr/>
          <a:lstStyle>
            <a:lvl1pPr>
              <a:defRPr sz="2972"/>
            </a:lvl1pPr>
            <a:lvl2pPr>
              <a:defRPr sz="2406"/>
            </a:lvl2pPr>
            <a:lvl3pPr>
              <a:defRPr sz="2264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61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8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4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20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2"/>
            <a:ext cx="4011085" cy="1162051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3962"/>
            </a:lvl1pPr>
            <a:lvl2pPr>
              <a:defRPr sz="3467"/>
            </a:lvl2pPr>
            <a:lvl3pPr>
              <a:defRPr sz="2972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5" cy="4691063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40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62"/>
            </a:lvl1pPr>
            <a:lvl2pPr marL="575140" indent="0">
              <a:buNone/>
              <a:defRPr sz="3467"/>
            </a:lvl2pPr>
            <a:lvl3pPr marL="1150282" indent="0">
              <a:buNone/>
              <a:defRPr sz="2972"/>
            </a:lvl3pPr>
            <a:lvl4pPr marL="1725421" indent="0">
              <a:buNone/>
              <a:defRPr sz="2406"/>
            </a:lvl4pPr>
            <a:lvl5pPr marL="2300562" indent="0">
              <a:buNone/>
              <a:defRPr sz="2406"/>
            </a:lvl5pPr>
            <a:lvl6pPr marL="2875703" indent="0">
              <a:buNone/>
              <a:defRPr sz="2406"/>
            </a:lvl6pPr>
            <a:lvl7pPr marL="3450845" indent="0">
              <a:buNone/>
              <a:defRPr sz="2406"/>
            </a:lvl7pPr>
            <a:lvl8pPr marL="4025985" indent="0">
              <a:buNone/>
              <a:defRPr sz="2406"/>
            </a:lvl8pPr>
            <a:lvl9pPr marL="4601125" indent="0">
              <a:buNone/>
              <a:defRPr sz="240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4"/>
          </a:xfrm>
        </p:spPr>
        <p:txBody>
          <a:bodyPr/>
          <a:lstStyle>
            <a:lvl1pPr marL="0" indent="0">
              <a:buNone/>
              <a:defRPr sz="1698"/>
            </a:lvl1pPr>
            <a:lvl2pPr marL="575140" indent="0">
              <a:buNone/>
              <a:defRPr sz="1557"/>
            </a:lvl2pPr>
            <a:lvl3pPr marL="1150282" indent="0">
              <a:buNone/>
              <a:defRPr sz="1274"/>
            </a:lvl3pPr>
            <a:lvl4pPr marL="1725421" indent="0">
              <a:buNone/>
              <a:defRPr sz="1132"/>
            </a:lvl4pPr>
            <a:lvl5pPr marL="2300562" indent="0">
              <a:buNone/>
              <a:defRPr sz="1132"/>
            </a:lvl5pPr>
            <a:lvl6pPr marL="2875703" indent="0">
              <a:buNone/>
              <a:defRPr sz="1132"/>
            </a:lvl6pPr>
            <a:lvl7pPr marL="3450845" indent="0">
              <a:buNone/>
              <a:defRPr sz="1132"/>
            </a:lvl7pPr>
            <a:lvl8pPr marL="4025985" indent="0">
              <a:buNone/>
              <a:defRPr sz="1132"/>
            </a:lvl8pPr>
            <a:lvl9pPr marL="4601125" indent="0">
              <a:buNone/>
              <a:defRPr sz="11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4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264">
                <a:solidFill>
                  <a:schemeClr val="tx1">
                    <a:tint val="75000"/>
                  </a:schemeClr>
                </a:solidFill>
              </a:defRPr>
            </a:lvl1pPr>
            <a:lvl2pPr marL="431637" indent="0">
              <a:buNone/>
              <a:defRPr sz="1910">
                <a:solidFill>
                  <a:schemeClr val="tx1">
                    <a:tint val="75000"/>
                  </a:schemeClr>
                </a:solidFill>
              </a:defRPr>
            </a:lvl2pPr>
            <a:lvl3pPr marL="863274" indent="0">
              <a:buNone/>
              <a:defRPr sz="1698">
                <a:solidFill>
                  <a:schemeClr val="tx1">
                    <a:tint val="75000"/>
                  </a:schemeClr>
                </a:solidFill>
              </a:defRPr>
            </a:lvl3pPr>
            <a:lvl4pPr marL="1294911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4pPr>
            <a:lvl5pPr marL="1726548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5pPr>
            <a:lvl6pPr marL="2158185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6pPr>
            <a:lvl7pPr marL="2589822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7pPr>
            <a:lvl8pPr marL="3021459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8pPr>
            <a:lvl9pPr marL="3453096" indent="0">
              <a:buNone/>
              <a:defRPr sz="14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64" b="1"/>
            </a:lvl1pPr>
            <a:lvl2pPr marL="431637" indent="0">
              <a:buNone/>
              <a:defRPr sz="1910" b="1"/>
            </a:lvl2pPr>
            <a:lvl3pPr marL="863274" indent="0">
              <a:buNone/>
              <a:defRPr sz="1698" b="1"/>
            </a:lvl3pPr>
            <a:lvl4pPr marL="1294911" indent="0">
              <a:buNone/>
              <a:defRPr sz="1486" b="1"/>
            </a:lvl4pPr>
            <a:lvl5pPr marL="1726548" indent="0">
              <a:buNone/>
              <a:defRPr sz="1486" b="1"/>
            </a:lvl5pPr>
            <a:lvl6pPr marL="2158185" indent="0">
              <a:buNone/>
              <a:defRPr sz="1486" b="1"/>
            </a:lvl6pPr>
            <a:lvl7pPr marL="2589822" indent="0">
              <a:buNone/>
              <a:defRPr sz="1486" b="1"/>
            </a:lvl7pPr>
            <a:lvl8pPr marL="3021459" indent="0">
              <a:buNone/>
              <a:defRPr sz="1486" b="1"/>
            </a:lvl8pPr>
            <a:lvl9pPr marL="3453096" indent="0">
              <a:buNone/>
              <a:defRPr sz="148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4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972"/>
            </a:lvl1pPr>
            <a:lvl2pPr>
              <a:defRPr sz="2689"/>
            </a:lvl2pPr>
            <a:lvl3pPr>
              <a:defRPr sz="2264"/>
            </a:lvl3pPr>
            <a:lvl4pPr>
              <a:defRPr sz="1910"/>
            </a:lvl4pPr>
            <a:lvl5pPr>
              <a:defRPr sz="1910"/>
            </a:lvl5pPr>
            <a:lvl6pPr>
              <a:defRPr sz="1910"/>
            </a:lvl6pPr>
            <a:lvl7pPr>
              <a:defRPr sz="1910"/>
            </a:lvl7pPr>
            <a:lvl8pPr>
              <a:defRPr sz="1910"/>
            </a:lvl8pPr>
            <a:lvl9pPr>
              <a:defRPr sz="191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4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7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2972"/>
            </a:lvl1pPr>
            <a:lvl2pPr marL="431637" indent="0">
              <a:buNone/>
              <a:defRPr sz="2689"/>
            </a:lvl2pPr>
            <a:lvl3pPr marL="863274" indent="0">
              <a:buNone/>
              <a:defRPr sz="2264"/>
            </a:lvl3pPr>
            <a:lvl4pPr marL="1294911" indent="0">
              <a:buNone/>
              <a:defRPr sz="1910"/>
            </a:lvl4pPr>
            <a:lvl5pPr marL="1726548" indent="0">
              <a:buNone/>
              <a:defRPr sz="1910"/>
            </a:lvl5pPr>
            <a:lvl6pPr marL="2158185" indent="0">
              <a:buNone/>
              <a:defRPr sz="1910"/>
            </a:lvl6pPr>
            <a:lvl7pPr marL="2589822" indent="0">
              <a:buNone/>
              <a:defRPr sz="1910"/>
            </a:lvl7pPr>
            <a:lvl8pPr marL="3021459" indent="0">
              <a:buNone/>
              <a:defRPr sz="1910"/>
            </a:lvl8pPr>
            <a:lvl9pPr marL="3453096" indent="0">
              <a:buNone/>
              <a:defRPr sz="191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486"/>
            </a:lvl1pPr>
            <a:lvl2pPr marL="431637" indent="0">
              <a:buNone/>
              <a:defRPr sz="1344"/>
            </a:lvl2pPr>
            <a:lvl3pPr marL="863274" indent="0">
              <a:buNone/>
              <a:defRPr sz="1132"/>
            </a:lvl3pPr>
            <a:lvl4pPr marL="1294911" indent="0">
              <a:buNone/>
              <a:defRPr sz="920"/>
            </a:lvl4pPr>
            <a:lvl5pPr marL="1726548" indent="0">
              <a:buNone/>
              <a:defRPr sz="920"/>
            </a:lvl5pPr>
            <a:lvl6pPr marL="2158185" indent="0">
              <a:buNone/>
              <a:defRPr sz="920"/>
            </a:lvl6pPr>
            <a:lvl7pPr marL="2589822" indent="0">
              <a:buNone/>
              <a:defRPr sz="920"/>
            </a:lvl7pPr>
            <a:lvl8pPr marL="3021459" indent="0">
              <a:buNone/>
              <a:defRPr sz="920"/>
            </a:lvl8pPr>
            <a:lvl9pPr marL="3453096" indent="0">
              <a:buNone/>
              <a:defRPr sz="9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8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1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27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32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3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863274" rtl="0" eaLnBrk="1" latinLnBrk="0" hangingPunct="1">
        <a:lnSpc>
          <a:spcPct val="90000"/>
        </a:lnSpc>
        <a:spcBef>
          <a:spcPct val="0"/>
        </a:spcBef>
        <a:buNone/>
        <a:defRPr sz="41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19" indent="-215819" algn="l" defTabSz="863274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47456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079092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3pPr>
      <a:lvl4pPr marL="1510730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942367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374004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805641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237278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668915" indent="-215819" algn="l" defTabSz="86327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31637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2pPr>
      <a:lvl3pPr marL="863274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294911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4pPr>
      <a:lvl5pPr marL="1726548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5pPr>
      <a:lvl6pPr marL="2158185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6pPr>
      <a:lvl7pPr marL="2589822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7pPr>
      <a:lvl8pPr marL="3021459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8pPr>
      <a:lvl9pPr marL="3453096" algn="l" defTabSz="863274" rtl="0" eaLnBrk="1" latinLnBrk="0" hangingPunct="1">
        <a:defRPr sz="16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2583" tIns="81293" rIns="162583" bIns="812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62583" tIns="81293" rIns="162583" bIns="812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l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ct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62583" tIns="81293" rIns="162583" bIns="81293" rtlCol="0" anchor="ctr"/>
          <a:lstStyle>
            <a:lvl1pPr algn="r">
              <a:defRPr sz="15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5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150282" rtl="0" eaLnBrk="1" latinLnBrk="0" hangingPunct="1">
        <a:spcBef>
          <a:spcPct val="0"/>
        </a:spcBef>
        <a:buNone/>
        <a:defRPr sz="55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354" indent="-431354" algn="l" defTabSz="1150282" rtl="0" eaLnBrk="1" latinLnBrk="0" hangingPunct="1">
        <a:spcBef>
          <a:spcPct val="20000"/>
        </a:spcBef>
        <a:buFont typeface="Arial" pitchFamily="34" charset="0"/>
        <a:buChar char="•"/>
        <a:defRPr sz="3962" kern="1200">
          <a:solidFill>
            <a:schemeClr val="tx1"/>
          </a:solidFill>
          <a:latin typeface="+mn-lt"/>
          <a:ea typeface="+mn-ea"/>
          <a:cs typeface="+mn-cs"/>
        </a:defRPr>
      </a:lvl1pPr>
      <a:lvl2pPr marL="934605" indent="-359462" algn="l" defTabSz="1150282" rtl="0" eaLnBrk="1" latinLnBrk="0" hangingPunct="1">
        <a:spcBef>
          <a:spcPct val="20000"/>
        </a:spcBef>
        <a:buFont typeface="Arial" pitchFamily="34" charset="0"/>
        <a:buChar char="–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3785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972" kern="1200">
          <a:solidFill>
            <a:schemeClr val="tx1"/>
          </a:solidFill>
          <a:latin typeface="+mn-lt"/>
          <a:ea typeface="+mn-ea"/>
          <a:cs typeface="+mn-cs"/>
        </a:defRPr>
      </a:lvl3pPr>
      <a:lvl4pPr marL="2012992" indent="-287570" algn="l" defTabSz="1150282" rtl="0" eaLnBrk="1" latinLnBrk="0" hangingPunct="1">
        <a:spcBef>
          <a:spcPct val="20000"/>
        </a:spcBef>
        <a:buFont typeface="Arial" pitchFamily="34" charset="0"/>
        <a:buChar char="–"/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588133" indent="-287570" algn="l" defTabSz="1150282" rtl="0" eaLnBrk="1" latinLnBrk="0" hangingPunct="1">
        <a:spcBef>
          <a:spcPct val="20000"/>
        </a:spcBef>
        <a:buFont typeface="Arial" pitchFamily="34" charset="0"/>
        <a:buChar char="»"/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163272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738413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313555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8696" indent="-287570" algn="l" defTabSz="1150282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1pPr>
      <a:lvl2pPr marL="575140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2pPr>
      <a:lvl3pPr marL="115028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3pPr>
      <a:lvl4pPr marL="1725421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4pPr>
      <a:lvl5pPr marL="2300562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5pPr>
      <a:lvl6pPr marL="2875703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6pPr>
      <a:lvl7pPr marL="345084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7pPr>
      <a:lvl8pPr marL="402598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8pPr>
      <a:lvl9pPr marL="4601125" algn="l" defTabSz="1150282" rtl="0" eaLnBrk="1" latinLnBrk="0" hangingPunct="1">
        <a:defRPr sz="22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771589" y="1252763"/>
            <a:ext cx="6370693" cy="1218783"/>
          </a:xfrm>
          <a:prstGeom prst="rect">
            <a:avLst/>
          </a:prstGeom>
          <a:noFill/>
        </p:spPr>
        <p:txBody>
          <a:bodyPr wrap="none" lIns="109715" tIns="54858" rIns="109715" bIns="548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096565"/>
            <a:r>
              <a:rPr lang="en-US" sz="72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72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72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72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72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72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B95F109-1193-4319-A1AA-7AA529EAA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35" y="4022952"/>
            <a:ext cx="4538870" cy="28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3648" y="1587082"/>
            <a:ext cx="5561876" cy="526535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150282">
              <a:lnSpc>
                <a:spcPct val="150000"/>
              </a:lnSpc>
            </a:pP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ú ụ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b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64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264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12"/>
          <a:stretch/>
        </p:blipFill>
        <p:spPr>
          <a:xfrm>
            <a:off x="6318912" y="3207216"/>
            <a:ext cx="5383890" cy="367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29163" y="954164"/>
            <a:ext cx="3525324" cy="61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50282"/>
            <a:r>
              <a:rPr lang="en-US" sz="3396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iCiel Pony" panose="02000000000000000000" pitchFamily="2" charset="0"/>
              </a:rPr>
              <a:t>NU NA NU NỐNG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0730" y="140395"/>
            <a:ext cx="9550780" cy="623921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sz="2547" dirty="0" err="1">
                <a:solidFill>
                  <a:prstClr val="black"/>
                </a:solidFill>
              </a:rPr>
              <a:t>Tìm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đọc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một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bài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thơ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hoặc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một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bài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đồng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dao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về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một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đồ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chơi</a:t>
            </a:r>
            <a:r>
              <a:rPr lang="en-US" sz="2547" dirty="0">
                <a:solidFill>
                  <a:prstClr val="black"/>
                </a:solidFill>
              </a:rPr>
              <a:t>, </a:t>
            </a:r>
            <a:r>
              <a:rPr lang="en-US" sz="2547" dirty="0" err="1">
                <a:solidFill>
                  <a:prstClr val="black"/>
                </a:solidFill>
              </a:rPr>
              <a:t>trò</a:t>
            </a:r>
            <a:r>
              <a:rPr lang="en-US" sz="2547" dirty="0">
                <a:solidFill>
                  <a:prstClr val="black"/>
                </a:solidFill>
              </a:rPr>
              <a:t> </a:t>
            </a:r>
            <a:r>
              <a:rPr lang="en-US" sz="2547" dirty="0" err="1">
                <a:solidFill>
                  <a:prstClr val="black"/>
                </a:solidFill>
              </a:rPr>
              <a:t>chơi</a:t>
            </a:r>
            <a:r>
              <a:rPr lang="en-US" sz="2547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920490" y="140395"/>
            <a:ext cx="646939" cy="6469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044" tIns="57522" rIns="115044" bIns="57522" rtlCol="0" anchor="ctr"/>
          <a:lstStyle/>
          <a:p>
            <a:pPr algn="ctr" defTabSz="1150282"/>
            <a:r>
              <a:rPr lang="en-US" sz="3467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76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37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24E14-AD0A-4EEC-B2A3-DE01564406AA}"/>
              </a:ext>
            </a:extLst>
          </p:cNvPr>
          <p:cNvSpPr/>
          <p:nvPr/>
        </p:nvSpPr>
        <p:spPr>
          <a:xfrm>
            <a:off x="217673" y="1146629"/>
            <a:ext cx="3651962" cy="3504884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0" i="0" dirty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400" dirty="0">
              <a:solidFill>
                <a:srgbClr val="3333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 chi chành chành.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đanh thổi lửa.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chết </a:t>
            </a:r>
            <a:r>
              <a:rPr lang="en-US" sz="2400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ương.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vương ngũ đế.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Chấp chế đi tìm</a:t>
            </a:r>
          </a:p>
          <a:p>
            <a:pPr algn="just"/>
            <a:r>
              <a:rPr lang="en-US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 à ù ập.</a:t>
            </a:r>
            <a:endParaRPr lang="vi-VN" sz="1600" b="0" i="0" dirty="0">
              <a:solidFill>
                <a:srgbClr val="333333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69AAB-888E-4E6F-A8DC-62E6C4FBBF8B}"/>
              </a:ext>
            </a:extLst>
          </p:cNvPr>
          <p:cNvSpPr/>
          <p:nvPr/>
        </p:nvSpPr>
        <p:spPr>
          <a:xfrm>
            <a:off x="217673" y="1437655"/>
            <a:ext cx="3651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CHI CHI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CHÀNH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CHÀNH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215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878" y="474961"/>
            <a:ext cx="9550780" cy="1966981"/>
          </a:xfrm>
          <a:prstGeom prst="rect">
            <a:avLst/>
          </a:prstGeom>
          <a:noFill/>
        </p:spPr>
        <p:txBody>
          <a:bodyPr wrap="square" lIns="115028" tIns="57515" rIns="115028" bIns="575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150282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</a:rPr>
              <a:t>Nói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với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bạn</a:t>
            </a:r>
            <a:r>
              <a:rPr lang="en-US" dirty="0">
                <a:solidFill>
                  <a:prstClr val="black"/>
                </a:solidFill>
              </a:rPr>
              <a:t>: </a:t>
            </a:r>
          </a:p>
          <a:p>
            <a:pPr defTabSz="1150282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- </a:t>
            </a:r>
            <a:r>
              <a:rPr lang="en-US" dirty="0" err="1">
                <a:solidFill>
                  <a:prstClr val="black"/>
                </a:solidFill>
              </a:rPr>
              <a:t>Tên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của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đồ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chơi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trò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chơi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defTabSz="1150282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- </a:t>
            </a:r>
            <a:r>
              <a:rPr lang="en-US" dirty="0" err="1">
                <a:solidFill>
                  <a:prstClr val="black"/>
                </a:solidFill>
              </a:rPr>
              <a:t>Cách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chơi</a:t>
            </a: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 err="1">
                <a:solidFill>
                  <a:prstClr val="black"/>
                </a:solidFill>
              </a:rPr>
              <a:t>đồ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chơi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trò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chơi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đó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810618" y="409953"/>
            <a:ext cx="741808" cy="68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044" tIns="57522" rIns="115044" bIns="57522" rtlCol="0" anchor="ctr"/>
          <a:lstStyle/>
          <a:p>
            <a:pPr algn="ctr" defTabSz="1150282"/>
            <a:r>
              <a:rPr lang="en-US" sz="3467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20" y="2430581"/>
            <a:ext cx="7895958" cy="442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7F020D23-C89D-4A44-8701-1734A5DC3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461" y="874643"/>
            <a:ext cx="10637078" cy="580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334E-A0CB-447D-B111-74722C2B818E}"/>
              </a:ext>
            </a:extLst>
          </p:cNvPr>
          <p:cNvSpPr txBox="1"/>
          <p:nvPr/>
        </p:nvSpPr>
        <p:spPr>
          <a:xfrm>
            <a:off x="1987826" y="182936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5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293187" y="563998"/>
            <a:ext cx="6039499" cy="764279"/>
          </a:xfrm>
          <a:prstGeom prst="rect">
            <a:avLst/>
          </a:prstGeom>
          <a:noFill/>
        </p:spPr>
        <p:txBody>
          <a:bodyPr wrap="square" lIns="86328" tIns="43164" rIns="86328" bIns="43164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85204"/>
            <a:r>
              <a:rPr lang="en-US" sz="4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10" y="3975382"/>
            <a:ext cx="2011490" cy="2870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F5215-9D80-4BE4-AB86-9EC97A252EF7}"/>
              </a:ext>
            </a:extLst>
          </p:cNvPr>
          <p:cNvSpPr txBox="1"/>
          <p:nvPr/>
        </p:nvSpPr>
        <p:spPr>
          <a:xfrm>
            <a:off x="1395313" y="2064718"/>
            <a:ext cx="9954858" cy="1635800"/>
          </a:xfrm>
          <a:prstGeom prst="rect">
            <a:avLst/>
          </a:prstGeom>
          <a:noFill/>
        </p:spPr>
        <p:txBody>
          <a:bodyPr wrap="square" lIns="86328" tIns="43164" rIns="86328" bIns="43164">
            <a:spAutoFit/>
          </a:bodyPr>
          <a:lstStyle/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31637" indent="-431637" defTabSz="1150282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973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0" y="4578483"/>
            <a:ext cx="12102684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0" y="652900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102887" y="2070970"/>
            <a:ext cx="8608987" cy="1716219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117" y="4050954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956" y="2615593"/>
            <a:ext cx="706256" cy="8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189</Words>
  <Application>Microsoft Office PowerPoint</Application>
  <PresentationFormat>Widescreen</PresentationFormat>
  <Paragraphs>25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Rounded MT Bold</vt:lpstr>
      <vt:lpstr>Arial-Rounded</vt:lpstr>
      <vt:lpstr>Calibri</vt:lpstr>
      <vt:lpstr>Calibri Light</vt:lpstr>
      <vt:lpstr>iCiel Crocante</vt:lpstr>
      <vt:lpstr>iCiel Pony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6</cp:revision>
  <dcterms:created xsi:type="dcterms:W3CDTF">2021-07-21T14:05:33Z</dcterms:created>
  <dcterms:modified xsi:type="dcterms:W3CDTF">2021-08-16T09:08:25Z</dcterms:modified>
</cp:coreProperties>
</file>