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2" r:id="rId2"/>
    <p:sldId id="263" r:id="rId3"/>
    <p:sldId id="264" r:id="rId4"/>
    <p:sldId id="265" r:id="rId5"/>
    <p:sldId id="256" r:id="rId6"/>
    <p:sldId id="257" r:id="rId7"/>
    <p:sldId id="261" r:id="rId8"/>
    <p:sldId id="266" r:id="rId9"/>
    <p:sldId id="278" r:id="rId10"/>
    <p:sldId id="259" r:id="rId11"/>
    <p:sldId id="260" r:id="rId12"/>
    <p:sldId id="268" r:id="rId13"/>
    <p:sldId id="258" r:id="rId14"/>
    <p:sldId id="271" r:id="rId15"/>
    <p:sldId id="272" r:id="rId16"/>
    <p:sldId id="273" r:id="rId17"/>
    <p:sldId id="279" r:id="rId18"/>
    <p:sldId id="270" r:id="rId19"/>
    <p:sldId id="269" r:id="rId20"/>
    <p:sldId id="275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ADECF-3FAF-446A-A30E-F42ED11EEA6F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CAB0C-CF82-4905-85DB-5748ECF36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1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637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86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22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2D4E-CB99-48A0-97D4-D4003E275D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F4C9-80D9-4FB5-AAD5-C948D0DB7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9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2D4E-CB99-48A0-97D4-D4003E275D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F4C9-80D9-4FB5-AAD5-C948D0DB7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7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2D4E-CB99-48A0-97D4-D4003E275D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F4C9-80D9-4FB5-AAD5-C948D0DB7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22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1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8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2D4E-CB99-48A0-97D4-D4003E275D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F4C9-80D9-4FB5-AAD5-C948D0DB7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84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2D4E-CB99-48A0-97D4-D4003E275D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F4C9-80D9-4FB5-AAD5-C948D0DB7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41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2D4E-CB99-48A0-97D4-D4003E275D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F4C9-80D9-4FB5-AAD5-C948D0DB7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4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2D4E-CB99-48A0-97D4-D4003E275D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F4C9-80D9-4FB5-AAD5-C948D0DB7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20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2D4E-CB99-48A0-97D4-D4003E275D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F4C9-80D9-4FB5-AAD5-C948D0DB7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70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2D4E-CB99-48A0-97D4-D4003E275D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F4C9-80D9-4FB5-AAD5-C948D0DB7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03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2D4E-CB99-48A0-97D4-D4003E275D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F4C9-80D9-4FB5-AAD5-C948D0DB7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4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2D4E-CB99-48A0-97D4-D4003E275D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3F4C9-80D9-4FB5-AAD5-C948D0DB7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3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52D4E-CB99-48A0-97D4-D4003E275DDD}" type="datetimeFigureOut">
              <a:rPr lang="en-US" smtClean="0"/>
              <a:t>30/11/2021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3F4C9-80D9-4FB5-AAD5-C948D0DB7A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5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7924" y="884012"/>
            <a:ext cx="7609497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253878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D0654-5641-4822-85FE-144FEFB65E61}"/>
              </a:ext>
            </a:extLst>
          </p:cNvPr>
          <p:cNvSpPr/>
          <p:nvPr/>
        </p:nvSpPr>
        <p:spPr>
          <a:xfrm>
            <a:off x="180109" y="152400"/>
            <a:ext cx="8430491" cy="802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0A9535-16BB-446C-8BCA-FC9AA0C4A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81200"/>
            <a:ext cx="4572001" cy="449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118ACD-C2EB-43E9-A6AA-F87EFA4F3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57400"/>
            <a:ext cx="4572000" cy="441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7D0654-5641-4822-85FE-144FEFB65E61}"/>
              </a:ext>
            </a:extLst>
          </p:cNvPr>
          <p:cNvSpPr/>
          <p:nvPr/>
        </p:nvSpPr>
        <p:spPr>
          <a:xfrm>
            <a:off x="526484" y="1032170"/>
            <a:ext cx="6296892" cy="802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Liệt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kê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tự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defRPr/>
            </a:pPr>
            <a:r>
              <a:rPr lang="en-US" sz="280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aseline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60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E91F10-9E4D-4FEA-8DF9-2AEFA3DC3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3048000" cy="24509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03A22B-5EC2-42DE-9F2A-863D4813C9AA}"/>
              </a:ext>
            </a:extLst>
          </p:cNvPr>
          <p:cNvSpPr txBox="1"/>
          <p:nvPr/>
        </p:nvSpPr>
        <p:spPr>
          <a:xfrm>
            <a:off x="609600" y="2667000"/>
            <a:ext cx="1524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Minhthangpc.VN\Desktop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"/>
            <a:ext cx="2743200" cy="245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03A22B-5EC2-42DE-9F2A-863D4813C9AA}"/>
              </a:ext>
            </a:extLst>
          </p:cNvPr>
          <p:cNvSpPr txBox="1"/>
          <p:nvPr/>
        </p:nvSpPr>
        <p:spPr>
          <a:xfrm>
            <a:off x="3124200" y="2658979"/>
            <a:ext cx="27432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răng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C:\Users\Minhthangpc.VN\Desktop\tải xuống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"/>
            <a:ext cx="2743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03A22B-5EC2-42DE-9F2A-863D4813C9AA}"/>
              </a:ext>
            </a:extLst>
          </p:cNvPr>
          <p:cNvSpPr txBox="1"/>
          <p:nvPr/>
        </p:nvSpPr>
        <p:spPr>
          <a:xfrm>
            <a:off x="6034087" y="2677891"/>
            <a:ext cx="324802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C:\Users\Minhthangpc.VN\Desktop\tải xuống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3590925"/>
            <a:ext cx="30480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inhthangpc.VN\Desktop\tải xuống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90925"/>
            <a:ext cx="27813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inhthangpc.VN\Desktop\tải xuống (4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629338"/>
            <a:ext cx="2628900" cy="231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03A22B-5EC2-42DE-9F2A-863D4813C9AA}"/>
              </a:ext>
            </a:extLst>
          </p:cNvPr>
          <p:cNvSpPr txBox="1"/>
          <p:nvPr/>
        </p:nvSpPr>
        <p:spPr>
          <a:xfrm>
            <a:off x="19051" y="6099967"/>
            <a:ext cx="32004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dẹp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03A22B-5EC2-42DE-9F2A-863D4813C9AA}"/>
              </a:ext>
            </a:extLst>
          </p:cNvPr>
          <p:cNvSpPr txBox="1"/>
          <p:nvPr/>
        </p:nvSpPr>
        <p:spPr>
          <a:xfrm>
            <a:off x="3352800" y="6075402"/>
            <a:ext cx="2667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03A22B-5EC2-42DE-9F2A-863D4813C9AA}"/>
              </a:ext>
            </a:extLst>
          </p:cNvPr>
          <p:cNvSpPr txBox="1"/>
          <p:nvPr/>
        </p:nvSpPr>
        <p:spPr>
          <a:xfrm>
            <a:off x="6286499" y="6075402"/>
            <a:ext cx="27432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06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Minhthangpc.VN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1910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20ED01B-3F37-410E-B3D4-61B3899F076B}"/>
              </a:ext>
            </a:extLst>
          </p:cNvPr>
          <p:cNvSpPr/>
          <p:nvPr/>
        </p:nvSpPr>
        <p:spPr>
          <a:xfrm>
            <a:off x="1752600" y="677647"/>
            <a:ext cx="6064280" cy="2143125"/>
          </a:xfrm>
          <a:prstGeom prst="wedgeEllipseCallout">
            <a:avLst>
              <a:gd name="adj1" fmla="val -47499"/>
              <a:gd name="adj2" fmla="val 8329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B4E9EC6-2A48-4BE9-B262-B833D9640420}"/>
              </a:ext>
            </a:extLst>
          </p:cNvPr>
          <p:cNvSpPr/>
          <p:nvPr/>
        </p:nvSpPr>
        <p:spPr>
          <a:xfrm>
            <a:off x="1403684" y="676275"/>
            <a:ext cx="6819900" cy="2143125"/>
          </a:xfrm>
          <a:prstGeom prst="wedgeEllipseCallout">
            <a:avLst>
              <a:gd name="adj1" fmla="val -42805"/>
              <a:gd name="adj2" fmla="val 842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 khát nước, em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nước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 </a:t>
            </a:r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9CC7296-E877-476E-861E-3A2367168D98}"/>
              </a:ext>
            </a:extLst>
          </p:cNvPr>
          <p:cNvSpPr/>
          <p:nvPr/>
        </p:nvSpPr>
        <p:spPr>
          <a:xfrm>
            <a:off x="1403684" y="609600"/>
            <a:ext cx="6819900" cy="2286000"/>
          </a:xfrm>
          <a:prstGeom prst="wedgeEllipseCallout">
            <a:avLst>
              <a:gd name="adj1" fmla="val -42549"/>
              <a:gd name="adj2" fmla="val 8103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gội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131EA0B-9287-4735-A4A8-6E05DF43C2D8}"/>
              </a:ext>
            </a:extLst>
          </p:cNvPr>
          <p:cNvSpPr/>
          <p:nvPr/>
        </p:nvSpPr>
        <p:spPr>
          <a:xfrm>
            <a:off x="1403684" y="600075"/>
            <a:ext cx="6819900" cy="2295525"/>
          </a:xfrm>
          <a:prstGeom prst="wedgeEllipseCallout">
            <a:avLst>
              <a:gd name="adj1" fmla="val -41594"/>
              <a:gd name="adj2" fmla="val 78681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 cách tự </a:t>
            </a:r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gắp </a:t>
            </a:r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 ăn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46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8839200" cy="601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B6ED00-BEBE-4B1C-AEB6-237EFDA26AB1}"/>
              </a:ext>
            </a:extLst>
          </p:cNvPr>
          <p:cNvSpPr txBox="1"/>
          <p:nvPr/>
        </p:nvSpPr>
        <p:spPr>
          <a:xfrm>
            <a:off x="1828800" y="1841480"/>
            <a:ext cx="571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Muốn </a:t>
            </a:r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tự làm một việc, </a:t>
            </a:r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 </a:t>
            </a:r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 sát cách người lớn làm </a:t>
            </a:r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nhờ </a:t>
            </a:r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hướng dẫn</a:t>
            </a:r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L</a:t>
            </a:r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àm </a:t>
            </a:r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 quen, không </a:t>
            </a:r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ngại </a:t>
            </a:r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71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3953841"/>
            <a:ext cx="128703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4091426"/>
            <a:ext cx="1183843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879776"/>
            <a:ext cx="908705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491819"/>
            <a:ext cx="386650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3259315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810849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1216687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56415" y="3006461"/>
            <a:ext cx="356234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80" y="4040681"/>
            <a:ext cx="5863916" cy="393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69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6CB109-B366-4D90-9827-C43C08CF3EA6}"/>
              </a:ext>
            </a:extLst>
          </p:cNvPr>
          <p:cNvSpPr txBox="1"/>
          <p:nvPr/>
        </p:nvSpPr>
        <p:spPr>
          <a:xfrm>
            <a:off x="76200" y="116751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Chia sẻ về những việc em đã làm để tự phục vụ bản thân.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6CB109-B366-4D90-9827-C43C08CF3EA6}"/>
              </a:ext>
            </a:extLst>
          </p:cNvPr>
          <p:cNvSpPr txBox="1"/>
          <p:nvPr/>
        </p:nvSpPr>
        <p:spPr>
          <a:xfrm>
            <a:off x="213122" y="533822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Minhthangpc.VN\Desktop\z2959623037171_735b5d93008d84c3dcde1dcf7001a4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51054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6705600" y="2362200"/>
            <a:ext cx="1828800" cy="762000"/>
          </a:xfrm>
          <a:prstGeom prst="wedgeRoundRectCallout">
            <a:avLst>
              <a:gd name="adj1" fmla="val -38544"/>
              <a:gd name="adj2" fmla="val 80682"/>
              <a:gd name="adj3" fmla="val 1666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04800" y="2362200"/>
            <a:ext cx="1828800" cy="762000"/>
          </a:xfrm>
          <a:prstGeom prst="wedgeRoundRectCallout">
            <a:avLst>
              <a:gd name="adj1" fmla="val 44032"/>
              <a:gd name="adj2" fmla="val 89773"/>
              <a:gd name="adj3" fmla="val 1666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16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FC2A36-90A2-4D81-82EB-4991120CD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3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6CB109-B366-4D90-9827-C43C08CF3EA6}"/>
              </a:ext>
            </a:extLst>
          </p:cNvPr>
          <p:cNvSpPr txBox="1"/>
          <p:nvPr/>
        </p:nvSpPr>
        <p:spPr>
          <a:xfrm>
            <a:off x="1115295" y="5708075"/>
            <a:ext cx="7114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1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3953841"/>
            <a:ext cx="128703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4091426"/>
            <a:ext cx="1183843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879776"/>
            <a:ext cx="908705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491819"/>
            <a:ext cx="386650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3259315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810849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1216687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64403" y="3006461"/>
            <a:ext cx="4372366" cy="1084866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Vận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dụng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80" y="4040681"/>
            <a:ext cx="5863916" cy="393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87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6CB109-B366-4D90-9827-C43C08CF3EA6}"/>
              </a:ext>
            </a:extLst>
          </p:cNvPr>
          <p:cNvSpPr txBox="1"/>
          <p:nvPr/>
        </p:nvSpPr>
        <p:spPr>
          <a:xfrm>
            <a:off x="381000" y="4572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Minhthangpc.VN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4">
            <a:extLst>
              <a:ext uri="{FF2B5EF4-FFF2-40B4-BE49-F238E27FC236}">
                <a16:creationId xmlns:a16="http://schemas.microsoft.com/office/drawing/2014/main" id="{620ED01B-3F37-410E-B3D4-61B3899F076B}"/>
              </a:ext>
            </a:extLst>
          </p:cNvPr>
          <p:cNvSpPr/>
          <p:nvPr/>
        </p:nvSpPr>
        <p:spPr>
          <a:xfrm>
            <a:off x="2419350" y="1066800"/>
            <a:ext cx="6343650" cy="2352954"/>
          </a:xfrm>
          <a:prstGeom prst="wedgeEllipseCallout">
            <a:avLst>
              <a:gd name="adj1" fmla="val -43138"/>
              <a:gd name="adj2" fmla="val 527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àn với bố mẹ để lựa chọn một việc em muốn được tự làm nhưng chưa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 cách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…)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và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 mẹ hướng dẫn cách thực hiện công việc đó.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58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6CB109-B366-4D90-9827-C43C08CF3EA6}"/>
              </a:ext>
            </a:extLst>
          </p:cNvPr>
          <p:cNvSpPr txBox="1"/>
          <p:nvPr/>
        </p:nvSpPr>
        <p:spPr>
          <a:xfrm>
            <a:off x="408710" y="401780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Minhthangpc.VN\Desktop\z2959650591077_eefc5b43cf6ce257f12c0952702cf2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842195"/>
            <a:ext cx="8686800" cy="484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66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1-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9144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2159CF-4103-4BB3-8ACC-8620386BE786}"/>
              </a:ext>
            </a:extLst>
          </p:cNvPr>
          <p:cNvSpPr/>
          <p:nvPr/>
        </p:nvSpPr>
        <p:spPr>
          <a:xfrm>
            <a:off x="1711035" y="2161310"/>
            <a:ext cx="6100261" cy="64633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81000" y="1905000"/>
            <a:ext cx="1261268" cy="119568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6310" y="2057400"/>
            <a:ext cx="1538287" cy="85248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椭圆 2730"/>
          <p:cNvSpPr/>
          <p:nvPr/>
        </p:nvSpPr>
        <p:spPr>
          <a:xfrm>
            <a:off x="533400" y="304800"/>
            <a:ext cx="1108868" cy="11430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600" y="480025"/>
            <a:ext cx="2208207" cy="792549"/>
          </a:xfrm>
          <a:prstGeom prst="rect">
            <a:avLst/>
          </a:prstGeom>
        </p:spPr>
      </p:pic>
      <p:pic>
        <p:nvPicPr>
          <p:cNvPr id="10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7193" y="1066800"/>
            <a:ext cx="220820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0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6CB109-B366-4D90-9827-C43C08CF3EA6}"/>
              </a:ext>
            </a:extLst>
          </p:cNvPr>
          <p:cNvSpPr txBox="1"/>
          <p:nvPr/>
        </p:nvSpPr>
        <p:spPr>
          <a:xfrm>
            <a:off x="1333500" y="2266771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10314" y="1774339"/>
            <a:ext cx="921174" cy="5236061"/>
          </a:xfrm>
          <a:prstGeom prst="rect">
            <a:avLst/>
          </a:prstGeom>
        </p:spPr>
      </p:pic>
      <p:pic>
        <p:nvPicPr>
          <p:cNvPr id="5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20782"/>
            <a:ext cx="5181599" cy="164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533400"/>
            <a:ext cx="2208207" cy="792549"/>
          </a:xfrm>
          <a:prstGeom prst="rect">
            <a:avLst/>
          </a:prstGeom>
        </p:spPr>
      </p:pic>
      <p:pic>
        <p:nvPicPr>
          <p:cNvPr id="7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1066800"/>
            <a:ext cx="2208207" cy="792549"/>
          </a:xfrm>
          <a:prstGeom prst="rect">
            <a:avLst/>
          </a:prstGeom>
        </p:spPr>
      </p:pic>
      <p:sp>
        <p:nvSpPr>
          <p:cNvPr id="8" name="椭圆 2730"/>
          <p:cNvSpPr/>
          <p:nvPr/>
        </p:nvSpPr>
        <p:spPr>
          <a:xfrm>
            <a:off x="331714" y="60693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21077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5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600200"/>
            <a:ext cx="346075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3352800"/>
            <a:ext cx="5407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331788" y="609600"/>
            <a:ext cx="8431212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các con.</a:t>
            </a:r>
          </a:p>
          <a:p>
            <a:pPr eaLnBrk="1" hangingPunct="1"/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Chúc các con chăm ngoan, học tập tốt!</a:t>
            </a:r>
          </a:p>
        </p:txBody>
      </p:sp>
      <p:sp>
        <p:nvSpPr>
          <p:cNvPr id="8" name="椭圆 2730"/>
          <p:cNvSpPr/>
          <p:nvPr/>
        </p:nvSpPr>
        <p:spPr>
          <a:xfrm>
            <a:off x="331373" y="17510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2356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7462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08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609600" y="466826"/>
            <a:ext cx="4365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34950" y="1573213"/>
            <a:ext cx="9051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200890" y="3153504"/>
            <a:ext cx="87407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328322" y="1340772"/>
            <a:ext cx="84859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9602" y="5181599"/>
            <a:ext cx="9134398" cy="166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5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3953841"/>
            <a:ext cx="128703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4091426"/>
            <a:ext cx="1183843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879776"/>
            <a:ext cx="908705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491819"/>
            <a:ext cx="386650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3259315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810849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1216687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32418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791" y="2686353"/>
            <a:ext cx="586391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40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bài 13">
            <a:hlinkClick r:id="" action="ppaction://media"/>
            <a:extLst>
              <a:ext uri="{FF2B5EF4-FFF2-40B4-BE49-F238E27FC236}">
                <a16:creationId xmlns:a16="http://schemas.microsoft.com/office/drawing/2014/main" id="{0C106C6F-C811-4D43-86D2-0A0AEFF33C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9144000" cy="66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8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la c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5573701"/>
            <a:ext cx="6531429" cy="131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609600" y="298618"/>
            <a:ext cx="80841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!”.</a:t>
            </a:r>
          </a:p>
          <a:p>
            <a:r>
              <a:rPr lang="en-US" alt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290944" y="1118279"/>
            <a:ext cx="8534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!”,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?”,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con!”.</a:t>
            </a:r>
          </a:p>
          <a:p>
            <a:pPr lvl="0" algn="just"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!”.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28600" y="352734"/>
            <a:ext cx="381000" cy="310950"/>
          </a:xfrm>
          <a:prstGeom prst="ellipse">
            <a:avLst/>
          </a:prstGeom>
          <a:solidFill>
            <a:srgbClr val="FF0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8370" y="266717"/>
            <a:ext cx="521460" cy="419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75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228600" y="297855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63236" y="977132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inhthangpc.VN\Desktop\z2959538164567_811175cc9855c7bf5294e9346cea3c5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286000"/>
            <a:ext cx="3439391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81000" y="2029690"/>
            <a:ext cx="2362200" cy="762000"/>
          </a:xfrm>
          <a:prstGeom prst="wedgeRoundRectCallout">
            <a:avLst>
              <a:gd name="adj1" fmla="val 63479"/>
              <a:gd name="adj2" fmla="val 84318"/>
              <a:gd name="adj3" fmla="val 1666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019800" y="1392382"/>
            <a:ext cx="2971800" cy="762000"/>
          </a:xfrm>
          <a:prstGeom prst="wedgeRoundRectCallout">
            <a:avLst>
              <a:gd name="adj1" fmla="val -38544"/>
              <a:gd name="adj2" fmla="val 115227"/>
              <a:gd name="adj3" fmla="val 16667"/>
            </a:avLst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0" y="3494818"/>
            <a:ext cx="2895600" cy="1229582"/>
          </a:xfrm>
          <a:prstGeom prst="wedgeRoundRectCallout">
            <a:avLst>
              <a:gd name="adj1" fmla="val 75042"/>
              <a:gd name="adj2" fmla="val -27768"/>
              <a:gd name="adj3" fmla="val 16667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ở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808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la c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026572"/>
            <a:ext cx="9144000" cy="58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04800" y="1026572"/>
            <a:ext cx="868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04800" y="1905000"/>
            <a:ext cx="868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2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3953841"/>
            <a:ext cx="128703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4091426"/>
            <a:ext cx="1183843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879776"/>
            <a:ext cx="908705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491819"/>
            <a:ext cx="386650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3259315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810849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1216687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21386" y="3006461"/>
            <a:ext cx="423239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80" y="3050116"/>
            <a:ext cx="586391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95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661</Words>
  <Application>Microsoft Office PowerPoint</Application>
  <PresentationFormat>On-screen Show (4:3)</PresentationFormat>
  <Paragraphs>65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宋体</vt:lpstr>
      <vt:lpstr>Arial</vt:lpstr>
      <vt:lpstr>Arial-Rounded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76</cp:revision>
  <dcterms:created xsi:type="dcterms:W3CDTF">2021-11-23T04:21:07Z</dcterms:created>
  <dcterms:modified xsi:type="dcterms:W3CDTF">2021-11-30T12:30:11Z</dcterms:modified>
</cp:coreProperties>
</file>