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60" r:id="rId11"/>
    <p:sldId id="269" r:id="rId12"/>
    <p:sldId id="270" r:id="rId13"/>
    <p:sldId id="25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4934-2BEB-4F77-B6AF-942F3204D6B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D3E2-A2B7-4498-80D5-65CBC08A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0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EE95-0105-49D6-A746-F45C06AA42EE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 r="5289"/>
          <a:stretch/>
        </p:blipFill>
        <p:spPr>
          <a:xfrm>
            <a:off x="228599" y="152400"/>
            <a:ext cx="8624455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03564" y="6019800"/>
            <a:ext cx="804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Lan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85884"/>
              </p:ext>
            </p:extLst>
          </p:nvPr>
        </p:nvGraphicFramePr>
        <p:xfrm>
          <a:off x="76200" y="914400"/>
          <a:ext cx="8839200" cy="5168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90093628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408401963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4090907602"/>
                    </a:ext>
                  </a:extLst>
                </a:gridCol>
              </a:tblGrid>
              <a:tr h="5389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05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Treo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25171"/>
                  </a:ext>
                </a:extLst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228600" y="228600"/>
            <a:ext cx="8686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62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98347"/>
            <a:ext cx="533400" cy="54465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381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66024"/>
            <a:ext cx="5334000" cy="4596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304800" y="1665744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0" y="54965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7817A-48FF-43B2-8456-0059A7A911B1}"/>
              </a:ext>
            </a:extLst>
          </p:cNvPr>
          <p:cNvSpPr txBox="1"/>
          <p:nvPr/>
        </p:nvSpPr>
        <p:spPr>
          <a:xfrm>
            <a:off x="304800" y="608135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6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8"/>
          <a:stretch/>
        </p:blipFill>
        <p:spPr>
          <a:xfrm>
            <a:off x="381000" y="152400"/>
            <a:ext cx="8534400" cy="539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32510" y="5552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0" y="2798630"/>
            <a:ext cx="7696200" cy="1925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76320" y="2603878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460" y="1875496"/>
            <a:ext cx="779997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724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1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105092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3334" y="2365661"/>
            <a:ext cx="6154879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?”.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533400" y="5943600"/>
            <a:ext cx="739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52E2E-BCDC-4084-9B09-17F06A46F8DC}"/>
              </a:ext>
            </a:extLst>
          </p:cNvPr>
          <p:cNvSpPr txBox="1"/>
          <p:nvPr/>
        </p:nvSpPr>
        <p:spPr>
          <a:xfrm>
            <a:off x="742950" y="159608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6776E-8028-4BCB-8037-36F8480E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606790"/>
            <a:ext cx="533400" cy="5362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88235"/>
            <a:ext cx="730044" cy="722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" y="1163445"/>
            <a:ext cx="4680156" cy="2265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55"/>
          <a:stretch/>
        </p:blipFill>
        <p:spPr>
          <a:xfrm>
            <a:off x="4648200" y="1210910"/>
            <a:ext cx="4495799" cy="2218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" r="5289"/>
          <a:stretch/>
        </p:blipFill>
        <p:spPr>
          <a:xfrm>
            <a:off x="228600" y="3429000"/>
            <a:ext cx="862445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0" y="5805060"/>
            <a:ext cx="77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-41572" y="6218232"/>
            <a:ext cx="91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59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" y="228600"/>
            <a:ext cx="8947355" cy="563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360219" y="6054433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/>
          <a:stretch/>
        </p:blipFill>
        <p:spPr>
          <a:xfrm>
            <a:off x="228600" y="101864"/>
            <a:ext cx="8763000" cy="5613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1066800" y="5791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479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51</cp:revision>
  <dcterms:created xsi:type="dcterms:W3CDTF">2021-11-23T02:14:03Z</dcterms:created>
  <dcterms:modified xsi:type="dcterms:W3CDTF">2021-11-30T12:11:57Z</dcterms:modified>
</cp:coreProperties>
</file>