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67" r:id="rId5"/>
    <p:sldId id="265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83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66" r:id="rId22"/>
    <p:sldId id="256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CCC00"/>
    <a:srgbClr val="FF3399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E10F-EB21-42FC-AD68-4DEFEC6C6FEA}" type="datetimeFigureOut">
              <a:rPr lang="en-US" smtClean="0"/>
              <a:t>24/11/2021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31AF-4565-4603-809F-116032E8E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93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E10F-EB21-42FC-AD68-4DEFEC6C6FEA}" type="datetimeFigureOut">
              <a:rPr lang="en-US" smtClean="0"/>
              <a:t>24/11/2021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31AF-4565-4603-809F-116032E8E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84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E10F-EB21-42FC-AD68-4DEFEC6C6FEA}" type="datetimeFigureOut">
              <a:rPr lang="en-US" smtClean="0"/>
              <a:t>24/11/2021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31AF-4565-4603-809F-116032E8E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31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E10F-EB21-42FC-AD68-4DEFEC6C6FEA}" type="datetimeFigureOut">
              <a:rPr lang="en-US" smtClean="0"/>
              <a:t>24/11/2021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31AF-4565-4603-809F-116032E8E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09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E10F-EB21-42FC-AD68-4DEFEC6C6FEA}" type="datetimeFigureOut">
              <a:rPr lang="en-US" smtClean="0"/>
              <a:t>24/11/2021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31AF-4565-4603-809F-116032E8E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32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E10F-EB21-42FC-AD68-4DEFEC6C6FEA}" type="datetimeFigureOut">
              <a:rPr lang="en-US" smtClean="0"/>
              <a:t>24/11/2021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31AF-4565-4603-809F-116032E8E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78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E10F-EB21-42FC-AD68-4DEFEC6C6FEA}" type="datetimeFigureOut">
              <a:rPr lang="en-US" smtClean="0"/>
              <a:t>24/11/2021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31AF-4565-4603-809F-116032E8E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69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E10F-EB21-42FC-AD68-4DEFEC6C6FEA}" type="datetimeFigureOut">
              <a:rPr lang="en-US" smtClean="0"/>
              <a:t>24/11/2021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31AF-4565-4603-809F-116032E8E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10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E10F-EB21-42FC-AD68-4DEFEC6C6FEA}" type="datetimeFigureOut">
              <a:rPr lang="en-US" smtClean="0"/>
              <a:t>24/11/2021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31AF-4565-4603-809F-116032E8E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13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E10F-EB21-42FC-AD68-4DEFEC6C6FEA}" type="datetimeFigureOut">
              <a:rPr lang="en-US" smtClean="0"/>
              <a:t>24/11/2021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31AF-4565-4603-809F-116032E8E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33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E10F-EB21-42FC-AD68-4DEFEC6C6FEA}" type="datetimeFigureOut">
              <a:rPr lang="en-US" smtClean="0"/>
              <a:t>24/11/2021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31AF-4565-4603-809F-116032E8E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18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9E10F-EB21-42FC-AD68-4DEFEC6C6FEA}" type="datetimeFigureOut">
              <a:rPr lang="en-US" smtClean="0"/>
              <a:t>24/11/2021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331AF-4565-4603-809F-116032E8E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0.gif"/><Relationship Id="rId4" Type="http://schemas.openxmlformats.org/officeDocument/2006/relationships/image" Target="../media/image15.png"/><Relationship Id="rId9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0.gif"/><Relationship Id="rId4" Type="http://schemas.openxmlformats.org/officeDocument/2006/relationships/image" Target="../media/image15.png"/><Relationship Id="rId9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8.xml"/><Relationship Id="rId7" Type="http://schemas.openxmlformats.org/officeDocument/2006/relationships/image" Target="../media/image9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8.gif"/><Relationship Id="rId10" Type="http://schemas.openxmlformats.org/officeDocument/2006/relationships/image" Target="../media/image11.gif"/><Relationship Id="rId4" Type="http://schemas.openxmlformats.org/officeDocument/2006/relationships/image" Target="../media/image7.gif"/><Relationship Id="rId9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23.xml"/><Relationship Id="rId7" Type="http://schemas.openxmlformats.org/officeDocument/2006/relationships/image" Target="../media/image10.gif"/><Relationship Id="rId12" Type="http://schemas.openxmlformats.org/officeDocument/2006/relationships/image" Target="../media/image14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11" Type="http://schemas.openxmlformats.org/officeDocument/2006/relationships/image" Target="../media/image13.gif"/><Relationship Id="rId5" Type="http://schemas.openxmlformats.org/officeDocument/2006/relationships/slide" Target="slide7.xml"/><Relationship Id="rId10" Type="http://schemas.openxmlformats.org/officeDocument/2006/relationships/slide" Target="slide9.xml"/><Relationship Id="rId4" Type="http://schemas.openxmlformats.org/officeDocument/2006/relationships/image" Target="../media/image8.gif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0.gif"/><Relationship Id="rId4" Type="http://schemas.openxmlformats.org/officeDocument/2006/relationships/image" Target="../media/image15.png"/><Relationship Id="rId9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0.gif"/><Relationship Id="rId4" Type="http://schemas.openxmlformats.org/officeDocument/2006/relationships/image" Target="../media/image15.png"/><Relationship Id="rId9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0.gif"/><Relationship Id="rId4" Type="http://schemas.openxmlformats.org/officeDocument/2006/relationships/image" Target="../media/image15.png"/><Relationship Id="rId9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6822" y="1143000"/>
            <a:ext cx="7772400" cy="20574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CHÀO MỪNG CÁC CON </a:t>
            </a: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ĐẾN VỚI TIẾT TỰ NHIÊN VÀ XÃ HỘI LỚP 2</a:t>
            </a:r>
          </a:p>
        </p:txBody>
      </p:sp>
    </p:spTree>
    <p:extLst>
      <p:ext uri="{BB962C8B-B14F-4D97-AF65-F5344CB8AC3E}">
        <p14:creationId xmlns:p14="http://schemas.microsoft.com/office/powerpoint/2010/main" val="361267588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9144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40915" y="235975"/>
            <a:ext cx="7875638" cy="3716593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0046" y="412955"/>
            <a:ext cx="8072614" cy="3671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 được người lớn đèo bằng xe máy đi trên đường, em phải ngồi thế nào cho an toàn?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Đội mũ bảo hiểm và ngồi trước người 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Đội mũ bảo hiểm, ngồi sau người lớn và bám chắc vào người 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Đội mũ bảo hiểm và ngồi sau người 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0915" y="5268745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0915" y="4293795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+mj-lt"/>
              </a:rPr>
              <a:t>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87035" y="4293796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987035" y="5268055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</a:t>
            </a: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29351" y="4967477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83510" y="4058846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2202" y="3952567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660859" y="4959872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9283"/>
            <a:ext cx="767861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854624" y="-56007"/>
            <a:ext cx="5383133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3557" y="546418"/>
            <a:ext cx="5876154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21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9144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40915" y="235975"/>
            <a:ext cx="7875638" cy="3716593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0046" y="412955"/>
            <a:ext cx="763229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lam,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03701" y="5223904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+mj-lt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87035" y="4293796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+mj-lt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0712" y="4173539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</a:t>
            </a: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4971408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83510" y="4058846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2202" y="3952567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23645" y="4915031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9283"/>
            <a:ext cx="767861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438400" y="399100"/>
            <a:ext cx="5383133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3275" y="784970"/>
            <a:ext cx="5876154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57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46BE6A-E736-4616-A678-9D7EDD681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4" b="-1588"/>
          <a:stretch/>
        </p:blipFill>
        <p:spPr>
          <a:xfrm>
            <a:off x="-152400" y="38366"/>
            <a:ext cx="9143999" cy="14116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D2860D-0DED-4B9A-8EC1-30C866D87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4149"/>
            <a:ext cx="3733799" cy="3148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D753DF-8A05-4836-8622-6CEB7C323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1149796"/>
            <a:ext cx="3200399" cy="3152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7B3705-5DC5-4881-9328-DEB0EFC27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9947" y="3943352"/>
            <a:ext cx="3908907" cy="291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9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-80193" y="3795951"/>
            <a:ext cx="1848524" cy="3062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46BE6A-E736-4616-A678-9D7EDD681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54" b="-1588"/>
          <a:stretch/>
        </p:blipFill>
        <p:spPr>
          <a:xfrm>
            <a:off x="0" y="188504"/>
            <a:ext cx="9143999" cy="14116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D2860D-0DED-4B9A-8EC1-30C866D87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29" y="1600200"/>
            <a:ext cx="4195071" cy="5012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A80158-738B-466E-B2BE-FFDF5D9E3E1D}"/>
              </a:ext>
            </a:extLst>
          </p:cNvPr>
          <p:cNvSpPr txBox="1"/>
          <p:nvPr/>
        </p:nvSpPr>
        <p:spPr>
          <a:xfrm>
            <a:off x="6019800" y="1971676"/>
            <a:ext cx="2895600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phía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31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0"/>
            <a:ext cx="9220200" cy="69008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D753DF-8A05-4836-8622-6CEB7C323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5257800" cy="632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B4327D-AEEE-48CC-B1FB-1978721E7392}"/>
              </a:ext>
            </a:extLst>
          </p:cNvPr>
          <p:cNvSpPr txBox="1"/>
          <p:nvPr/>
        </p:nvSpPr>
        <p:spPr>
          <a:xfrm>
            <a:off x="5410200" y="1188275"/>
            <a:ext cx="3493077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24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0"/>
            <a:ext cx="9144000" cy="68472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138176" y="3427215"/>
            <a:ext cx="2064630" cy="3420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7B3705-5DC5-4881-9328-DEB0EFC27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814" y="2286000"/>
            <a:ext cx="6888786" cy="43251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D837DA-C423-4470-B33E-4C43E161C2C5}"/>
              </a:ext>
            </a:extLst>
          </p:cNvPr>
          <p:cNvSpPr txBox="1"/>
          <p:nvPr/>
        </p:nvSpPr>
        <p:spPr>
          <a:xfrm>
            <a:off x="304800" y="201008"/>
            <a:ext cx="8686799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bánh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46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146AC-0082-4922-AC68-36A438F5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960" y="1023287"/>
            <a:ext cx="827772" cy="905376"/>
          </a:xfrm>
          <a:prstGeom prst="rect">
            <a:avLst/>
          </a:prstGeom>
        </p:spPr>
      </p:pic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7815323C-7976-4D1F-A513-0DCFF6F56FE3}"/>
              </a:ext>
            </a:extLst>
          </p:cNvPr>
          <p:cNvSpPr/>
          <p:nvPr/>
        </p:nvSpPr>
        <p:spPr>
          <a:xfrm>
            <a:off x="346208" y="533400"/>
            <a:ext cx="724751" cy="563086"/>
          </a:xfrm>
          <a:prstGeom prst="flowChartConnector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513000-AC02-48D4-A16D-79543B1058DA}"/>
              </a:ext>
            </a:extLst>
          </p:cNvPr>
          <p:cNvSpPr txBox="1"/>
          <p:nvPr/>
        </p:nvSpPr>
        <p:spPr>
          <a:xfrm>
            <a:off x="1135580" y="461698"/>
            <a:ext cx="67130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3200" b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32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solidFill>
                  <a:srgbClr val="E200E2"/>
                </a:solidFill>
              </a:rPr>
              <a:t>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0E7D9B-B1DA-453F-AF84-EEE841007117}"/>
              </a:ext>
            </a:extLst>
          </p:cNvPr>
          <p:cNvSpPr txBox="1"/>
          <p:nvPr/>
        </p:nvSpPr>
        <p:spPr>
          <a:xfrm>
            <a:off x="1884877" y="1177299"/>
            <a:ext cx="5873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A9C33B-5A82-4C40-9F5B-5F748F2C4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9" y="2040946"/>
            <a:ext cx="3029761" cy="45122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3E6003-72FE-40FF-90E5-749A77335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2006311"/>
            <a:ext cx="3124200" cy="45468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5C81D4-621F-4F59-BD61-05DC998A0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1960637"/>
            <a:ext cx="2895600" cy="459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01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146AC-0082-4922-AC68-36A438F5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25765"/>
            <a:ext cx="905298" cy="8230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A9C33B-5A82-4C40-9F5B-5F748F2C4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52600"/>
            <a:ext cx="4267200" cy="465534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7DAAA36-8081-40ED-B865-3D7A4F514DCF}"/>
              </a:ext>
            </a:extLst>
          </p:cNvPr>
          <p:cNvSpPr txBox="1"/>
          <p:nvPr/>
        </p:nvSpPr>
        <p:spPr>
          <a:xfrm>
            <a:off x="4608045" y="2464595"/>
            <a:ext cx="4078755" cy="3046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 1: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Mở dây quai mũ sang hai bên cho thẳng và đội mũ lên đầu sao cho vành dưới mũ song song với chân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mày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7815323C-7976-4D1F-A513-0DCFF6F56FE3}"/>
              </a:ext>
            </a:extLst>
          </p:cNvPr>
          <p:cNvSpPr/>
          <p:nvPr/>
        </p:nvSpPr>
        <p:spPr>
          <a:xfrm>
            <a:off x="346208" y="224102"/>
            <a:ext cx="724751" cy="563086"/>
          </a:xfrm>
          <a:prstGeom prst="flowChartConnector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513000-AC02-48D4-A16D-79543B1058DA}"/>
              </a:ext>
            </a:extLst>
          </p:cNvPr>
          <p:cNvSpPr txBox="1"/>
          <p:nvPr/>
        </p:nvSpPr>
        <p:spPr>
          <a:xfrm>
            <a:off x="1135580" y="152400"/>
            <a:ext cx="67130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3200" b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32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solidFill>
                  <a:srgbClr val="E200E2"/>
                </a:solidFill>
              </a:rPr>
              <a:t>	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0E7D9B-B1DA-453F-AF84-EEE841007117}"/>
              </a:ext>
            </a:extLst>
          </p:cNvPr>
          <p:cNvSpPr txBox="1"/>
          <p:nvPr/>
        </p:nvSpPr>
        <p:spPr>
          <a:xfrm>
            <a:off x="1635165" y="787004"/>
            <a:ext cx="5873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0984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3E6003-72FE-40FF-90E5-749A77335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1" y="228600"/>
            <a:ext cx="4724400" cy="6477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0E648F-748E-48A1-B38F-7EB7D53C541F}"/>
              </a:ext>
            </a:extLst>
          </p:cNvPr>
          <p:cNvSpPr txBox="1"/>
          <p:nvPr/>
        </p:nvSpPr>
        <p:spPr>
          <a:xfrm>
            <a:off x="152400" y="2209800"/>
            <a:ext cx="3962401" cy="20621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khoá bên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dây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mũ sao cho dây quai mũ nằm sát phía dưới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tai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88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5C81D4-621F-4F59-BD61-05DC998A0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1" y="76200"/>
            <a:ext cx="4648200" cy="6553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5A176A-70F1-4388-9555-FE4C58AA4E42}"/>
              </a:ext>
            </a:extLst>
          </p:cNvPr>
          <p:cNvSpPr txBox="1"/>
          <p:nvPr/>
        </p:nvSpPr>
        <p:spPr>
          <a:xfrm>
            <a:off x="304800" y="1478757"/>
            <a:ext cx="3886200" cy="3046988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Cài khoá ở phía dưới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cằm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quai mũ sao cho có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đặt vừa hai ngón tay giữa cằm và quai mũ.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272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"/>
          <p:cNvPicPr>
            <a:picLocks noChangeAspect="1"/>
          </p:cNvPicPr>
          <p:nvPr/>
        </p:nvPicPr>
        <p:blipFill rotWithShape="1">
          <a:blip r:embed="rId2" cstate="screen"/>
          <a:srcRect l="9168" r="13475"/>
          <a:stretch/>
        </p:blipFill>
        <p:spPr>
          <a:xfrm flipH="1">
            <a:off x="184244" y="294968"/>
            <a:ext cx="8959756" cy="650403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25066" y="1185081"/>
            <a:ext cx="1263034" cy="1230575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1000" y="1386713"/>
            <a:ext cx="1383300" cy="77498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9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1200" y="924068"/>
            <a:ext cx="6096000" cy="17525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>
              <a:defRPr/>
            </a:pP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endParaRPr lang="en-US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8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1"/>
            <a:ext cx="9144000" cy="69008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AE966C-7C79-4F26-9349-F5003C6DD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207349"/>
            <a:ext cx="727911" cy="828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9247CB-3EEE-4E39-B404-7AC6F7169D4B}"/>
              </a:ext>
            </a:extLst>
          </p:cNvPr>
          <p:cNvSpPr txBox="1"/>
          <p:nvPr/>
        </p:nvSpPr>
        <p:spPr>
          <a:xfrm>
            <a:off x="880310" y="130623"/>
            <a:ext cx="7958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A16040-B860-4413-AA98-874DB29F6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1449445"/>
            <a:ext cx="2860300" cy="2445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20C83E-3E8F-43CD-860F-2E7E4B649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395" y="2672148"/>
            <a:ext cx="2622205" cy="25527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DE6122-BEEB-4602-B1D3-1F67A1018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078019"/>
            <a:ext cx="2860300" cy="26387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8B21A-12B2-42A3-AD28-22F9AC327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9510" y="1288985"/>
            <a:ext cx="2652223" cy="1570617"/>
          </a:xfrm>
          <a:prstGeom prst="round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695418-9184-4311-B7C1-A093A5C522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9511" y="2899599"/>
            <a:ext cx="2678906" cy="2286000"/>
          </a:xfrm>
          <a:prstGeom prst="round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8719CF7-672C-4891-9A58-E760FC3D1C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947"/>
          <a:stretch/>
        </p:blipFill>
        <p:spPr>
          <a:xfrm>
            <a:off x="3339510" y="5193122"/>
            <a:ext cx="2643188" cy="161535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897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id="{8E4FE5FD-7DCA-468D-9B55-B7968C93C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914400"/>
            <a:ext cx="845127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nl-NL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 quy định khi ngồi sau xe máy</a:t>
            </a:r>
            <a:r>
              <a:rPr lang="nl-NL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algn="ctr">
              <a:lnSpc>
                <a:spcPct val="150000"/>
              </a:lnSpc>
              <a:buFontTx/>
              <a:buChar char="-"/>
            </a:pPr>
            <a:r>
              <a:rPr lang="nl-NL" sz="3200" dirty="0" smtClean="0">
                <a:latin typeface="Times New Roman" pitchFamily="18" charset="0"/>
                <a:cs typeface="Times New Roman" pitchFamily="18" charset="0"/>
              </a:rPr>
              <a:t>Đội 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mũ bảo hiểm đúng cách trước khi lên </a:t>
            </a:r>
            <a:r>
              <a:rPr lang="nl-NL" sz="3200" dirty="0" smtClean="0">
                <a:latin typeface="Times New Roman" pitchFamily="18" charset="0"/>
                <a:cs typeface="Times New Roman" pitchFamily="18" charset="0"/>
              </a:rPr>
              <a:t>xe.</a:t>
            </a:r>
          </a:p>
          <a:p>
            <a:pPr marL="457200" indent="-457200" algn="ctr">
              <a:lnSpc>
                <a:spcPct val="150000"/>
              </a:lnSpc>
              <a:buFontTx/>
              <a:buChar char="-"/>
            </a:pPr>
            <a:r>
              <a:rPr lang="nl-NL" sz="3200" dirty="0" smtClean="0">
                <a:latin typeface="Times New Roman" pitchFamily="18" charset="0"/>
                <a:cs typeface="Times New Roman" pitchFamily="18" charset="0"/>
              </a:rPr>
              <a:t>Ngồi 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ngay ngắn, hai tay bám chắc vào ngang hông người lái xe, hai chân đặt lên chỗ để </a:t>
            </a:r>
            <a:r>
              <a:rPr lang="nl-NL" sz="3200" dirty="0" smtClean="0">
                <a:latin typeface="Times New Roman" pitchFamily="18" charset="0"/>
                <a:cs typeface="Times New Roman" pitchFamily="18" charset="0"/>
              </a:rPr>
              <a:t>chân.</a:t>
            </a:r>
          </a:p>
          <a:p>
            <a:pPr algn="ctr">
              <a:lnSpc>
                <a:spcPct val="150000"/>
              </a:lnSpc>
            </a:pPr>
            <a:r>
              <a:rPr lang="nl-NL" sz="3200" dirty="0" smtClean="0">
                <a:latin typeface="Times New Roman" pitchFamily="18" charset="0"/>
                <a:cs typeface="Times New Roman" pitchFamily="18" charset="0"/>
              </a:rPr>
              <a:t> - Trước 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khi xuống xe phải quan sát xung quanh.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85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1.me\khung\pngtree-fun-children-s-day-poster-background-image_223947.jpg">
            <a:extLst>
              <a:ext uri="{FF2B5EF4-FFF2-40B4-BE49-F238E27FC236}">
                <a16:creationId xmlns:a16="http://schemas.microsoft.com/office/drawing/2014/main" id="{8E4FE5FD-7DCA-468D-9B55-B7968C93C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C000DD-40CE-4F89-B53B-851D2A09B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914400"/>
            <a:ext cx="1219200" cy="1108179"/>
          </a:xfrm>
          <a:prstGeom prst="flowChartConnector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0" y="1110674"/>
            <a:ext cx="777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2221373"/>
            <a:ext cx="8077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Phải </a:t>
            </a:r>
            <a:r>
              <a:rPr lang="nl-NL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quan sát khi xuống xe. </a:t>
            </a:r>
            <a:endParaRPr lang="nl-NL" sz="3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Sẽ </a:t>
            </a:r>
            <a:r>
              <a:rPr lang="nl-NL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tránh được phần nào xảy ra va chạm, tai nạn giao thông, </a:t>
            </a:r>
            <a:r>
              <a:rPr lang="nl-NL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đảm </a:t>
            </a:r>
            <a:r>
              <a:rPr lang="nl-NL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bảo được an toàn cho bản thân và người khác.</a:t>
            </a:r>
            <a:endParaRPr 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62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7152" y="2556932"/>
            <a:ext cx="5976071" cy="108613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úc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học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tập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tốt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1383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95800"/>
            <a:ext cx="90820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280992" y="803275"/>
            <a:ext cx="43656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234951" y="1573213"/>
            <a:ext cx="88471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250826" y="2465173"/>
            <a:ext cx="87407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30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E78B9F5E-671B-485A-8F3B-CC6EAF25BE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M</a:t>
            </a:r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23AB89BB-9C09-42F8-8255-032A67FC0DC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6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id="{8E4FE5FD-7DCA-468D-9B55-B7968C93C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52E512-D174-450C-8987-2109CA7F4F3C}"/>
              </a:ext>
            </a:extLst>
          </p:cNvPr>
          <p:cNvSpPr/>
          <p:nvPr/>
        </p:nvSpPr>
        <p:spPr>
          <a:xfrm>
            <a:off x="1006366" y="3048000"/>
            <a:ext cx="7440498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Bay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9C9F52-27FF-4C67-BB61-56D31F407116}"/>
              </a:ext>
            </a:extLst>
          </p:cNvPr>
          <p:cNvSpPr txBox="1">
            <a:spLocks/>
          </p:cNvSpPr>
          <p:nvPr/>
        </p:nvSpPr>
        <p:spPr>
          <a:xfrm>
            <a:off x="685800" y="14478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KHỞI ĐỘNG</a:t>
            </a:r>
          </a:p>
        </p:txBody>
      </p:sp>
      <p:pic>
        <p:nvPicPr>
          <p:cNvPr id="3079" name="EmYeuTruongEm.mp3">
            <a:hlinkClick r:id="" action="ppaction://media"/>
            <a:extLst>
              <a:ext uri="{FF2B5EF4-FFF2-40B4-BE49-F238E27FC236}">
                <a16:creationId xmlns:a16="http://schemas.microsoft.com/office/drawing/2014/main" id="{14461971-E619-45D7-B3F2-4DF6CF89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00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56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9144000" cy="6915150"/>
          </a:xfrm>
          <a:prstGeom prst="rect">
            <a:avLst/>
          </a:prstGeom>
        </p:spPr>
      </p:pic>
      <p:pic>
        <p:nvPicPr>
          <p:cNvPr id="1030" name="Picture 6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4003" y="3452187"/>
            <a:ext cx="2129572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8124322" y="3042962"/>
            <a:ext cx="870641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6" y="3053629"/>
            <a:ext cx="1524865" cy="3614495"/>
          </a:xfrm>
          <a:prstGeom prst="rect">
            <a:avLst/>
          </a:prstGeom>
        </p:spPr>
      </p:pic>
      <p:pic>
        <p:nvPicPr>
          <p:cNvPr id="32" name="Picture 3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92" y="1939974"/>
            <a:ext cx="2190677" cy="2920902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608" y="2043214"/>
            <a:ext cx="1533418" cy="3046660"/>
          </a:xfrm>
          <a:prstGeom prst="rect">
            <a:avLst/>
          </a:prstGeom>
        </p:spPr>
      </p:pic>
      <p:pic>
        <p:nvPicPr>
          <p:cNvPr id="34" name="Picture 3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505" y="1841103"/>
            <a:ext cx="2035288" cy="311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4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7553"/>
            <a:ext cx="9195089" cy="10065368"/>
          </a:xfrm>
          <a:prstGeom prst="rect">
            <a:avLst/>
          </a:prstGeom>
        </p:spPr>
      </p:pic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0" y="3330798"/>
            <a:ext cx="1429593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029" y="2077342"/>
            <a:ext cx="2190677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58" y="2218742"/>
            <a:ext cx="1533418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772" y="1978471"/>
            <a:ext cx="2035288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5584" y="3811733"/>
            <a:ext cx="1399478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2967459" y="4749543"/>
            <a:ext cx="2506122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2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860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00046 C 0.00104 -0.00371 0.00195 -0.00741 0.00312 -0.01088 C 0.00377 -0.01297 0.00482 -0.01459 0.00547 -0.01667 C 0.00573 -0.01783 0.00573 -0.01945 0.00612 -0.0206 C 0.00664 -0.02246 0.00716 -0.02408 0.00768 -0.02616 C 0.00833 -0.02894 0.00859 -0.03195 0.00924 -0.03472 C 0.00976 -0.03635 0.01028 -0.0382 0.0108 -0.04005 C 0.01107 -0.04121 0.01133 -0.0426 0.01159 -0.04422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4 0.00468 -0.16065 0.0039 -0.16297 C 0.00247 -0.16713 0.00169 -0.16852 2.70833E-6 -0.17246 C -0.00157 -0.18102 -0.00183 -0.18403 -0.00365 -0.19074 C -0.00417 -0.19236 -0.00482 -0.19329 -0.00521 -0.19468 C -0.00586 -0.19885 -0.00612 -0.20301 -0.00677 -0.20718 C -0.00716 -0.20834 -0.00808 -0.20972 -0.00834 -0.21135 C -0.00938 -0.21621 -0.00873 -0.22014 -0.00977 -0.22523 C -0.01315 -0.23843 -0.00977 -0.21713 -0.01289 -0.23611 C -0.01328 -0.23843 -0.01354 -0.24074 -0.01367 -0.24306 C -0.01407 -0.24491 -0.01446 -0.24676 -0.01446 -0.24861 C -0.01485 -0.25185 -0.01498 -0.25602 -0.01524 -0.25996 C -0.0155 -0.26297 -0.01589 -0.26621 -0.01589 -0.26922 C -0.0155 -0.28611 -0.01524 -0.30324 -0.01446 -0.32037 C -0.0142 -0.32801 -0.01328 -0.32801 -0.01133 -0.33542 C -0.01016 -0.34051 -0.01081 -0.34144 -0.00977 -0.34792 C -0.00938 -0.35255 -0.00795 -0.35857 -0.00677 -0.3632 C -0.00677 -0.36412 -0.00521 -0.38148 -0.00456 -0.38635 C -0.0043 -0.38797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0.00046 C 0.00013 -0.00625 0.00013 -0.01273 0.00078 -0.01922 C 0.00091 -0.02084 0.00208 -0.02153 0.00247 -0.02292 C 0.00299 -0.02547 0.00286 -0.02801 0.00325 -0.03009 C 0.00351 -0.03172 0.00364 -0.03264 0.00403 -0.03403 C 0.00612 -0.04468 0.00364 -0.03357 0.0056 -0.04236 C 0.00716 -0.06621 0.00703 -0.0588 0.0056 -0.09468 C 0.0056 -0.09607 0.00507 -0.09722 0.00481 -0.09838 C 0.00351 -0.10741 0.0056 -0.10417 0.00156 -0.1081 C 0.00013 -0.11505 0.00169 -0.10949 -0.00248 -0.11667 C -0.00612 -0.12292 -0.00183 -0.11829 -0.00651 -0.12269 C -0.00964 -0.13009 -0.00743 -0.12547 -0.01381 -0.13496 C -0.01446 -0.13634 -0.0155 -0.1375 -0.01615 -0.13866 C -0.01693 -0.14028 -0.01771 -0.1419 -0.01849 -0.14352 C -0.0194 -0.14514 -0.02032 -0.14607 -0.02097 -0.14746 C -0.02201 -0.14908 -0.0237 -0.15347 -0.02422 -0.15602 C -0.02461 -0.15764 -0.02461 -0.15926 -0.025 -0.16088 C -0.02552 -0.16297 -0.02618 -0.16482 -0.0267 -0.1669 C -0.02696 -0.16806 -0.02722 -0.16922 -0.02748 -0.17014 C -0.02774 -0.17338 -0.02813 -0.17616 -0.02813 -0.17871 C -0.02813 -0.19815 -0.028 -0.21713 -0.02748 -0.23588 C -0.02748 -0.23889 -0.0267 -0.24375 -0.02578 -0.24699 C -0.02539 -0.24861 -0.02461 -0.25023 -0.02422 -0.25185 C -0.02279 -0.25741 -0.02435 -0.25463 -0.02175 -0.26042 C -0.01485 -0.27685 -0.02357 -0.25486 -0.01693 -0.26875 C -0.01628 -0.27037 -0.01602 -0.27222 -0.01537 -0.27384 C -0.01159 -0.28218 -0.01302 -0.27732 -0.00886 -0.28449 C -0.00144 -0.29792 -0.00625 -0.29259 -0.00078 -0.29792 C 0.0013 -0.30255 0.00364 -0.30672 0.0056 -0.31158 C 0.00612 -0.31273 0.00664 -0.31389 0.00716 -0.31505 C 0.0082 -0.31667 0.00963 -0.31806 0.01054 -0.32014 C 0.01185 -0.32269 0.01302 -0.32917 0.0138 -0.33218 L 0.01445 -0.33588 C 0.01471 -0.33704 0.0151 -0.3382 0.01536 -0.33959 C 0.01549 -0.34097 0.01575 -0.34259 0.01614 -0.34445 C 0.01653 -0.3463 0.01757 -0.34815 0.01783 -0.35047 C 0.0181 -0.35533 0.01783 -0.36019 0.01783 -0.36505 " pathEditMode="relative" rAng="0" ptsTypes="AAAAAAAAAAAAAAAAAAAAAAAAAAAAAAAAAAAAAA">
                                      <p:cBhvr>
                                        <p:cTn id="1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3.95833E-6 0.00046 C 0.01692 -0.025 0.00781 -0.00764 0.00429 -0.05995 C 0.00299 -0.08171 0.0039 -0.06736 -0.00235 -0.0831 C -0.00352 -0.08588 -0.00365 -0.08866 -0.00469 -0.09144 C -0.00599 -0.09514 -0.00873 -0.09653 -0.01107 -0.1 C -0.0168 -0.10695 -0.0099 -0.10023 -0.01563 -0.10833 C -0.01706 -0.11019 -0.01888 -0.11157 -0.02006 -0.1132 C -0.02188 -0.11551 -0.02292 -0.11806 -0.02435 -0.12037 L -0.0267 -0.12407 C -0.02761 -0.12523 -0.02826 -0.12639 -0.02891 -0.12755 L -0.03334 -0.13727 C -0.03399 -0.13889 -0.03464 -0.14051 -0.03542 -0.14236 L -0.03737 -0.14583 C -0.03633 -0.15648 -0.03516 -0.16759 -0.03334 -0.17824 C -0.03282 -0.17986 -0.03243 -0.18148 -0.03099 -0.18333 C -0.03034 -0.18449 -0.02826 -0.18565 -0.0267 -0.18681 C -0.02618 -0.18843 -0.02579 -0.19005 -0.02435 -0.19144 C -0.02344 -0.19282 -0.02136 -0.19398 -0.02006 -0.19537 C -0.01914 -0.19607 -0.01862 -0.19745 -0.01797 -0.19861 C -0.01237 -0.21875 -0.0198 -0.19815 -0.01107 -0.21181 C -0.00964 -0.21435 -0.00899 -0.21991 -0.00664 -0.22245 C -0.00573 -0.22384 -0.00417 -0.225 -0.00235 -0.22639 C 0.00403 -0.24329 -0.00573 -0.21597 0.00221 -0.24398 C 0.00312 -0.24792 0.00494 -0.25232 0.00638 -0.25648 C 0.01028 -0.2787 0.01028 -0.27199 0.00638 -0.30463 C 0.00612 -0.30787 0.00273 -0.31134 3.95833E-6 -0.31435 C -0.00144 -0.31551 -0.00352 -0.31644 -0.00469 -0.31782 C -0.00651 -0.32014 -0.00899 -0.32523 -0.00899 -0.325 " pathEditMode="relative" rAng="0" ptsTypes="AAAAAAAAAAAAAAAAAAAAAAAAAAAAA">
                                      <p:cBhvr>
                                        <p:cTn id="1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46 C 0.00013 -0.0081 0.00052 -0.0162 0.00091 -0.02407 C 0.00117 -0.03056 0.00182 -0.03704 0.00182 -0.04352 C 0.00182 -0.05393 0.00273 -0.06458 0.00091 -0.07477 C -0.00105 -0.08449 -0.00456 -0.08171 -0.0086 -0.08449 C -0.00964 -0.08518 -0.01068 -0.08588 -0.01133 -0.08681 C -0.0125 -0.08819 -0.01784 -0.09838 -0.01797 -0.09884 C -0.01836 -0.1 -0.01849 -0.10139 -0.01888 -0.10255 C -0.0198 -0.10393 -0.02084 -0.10486 -0.02175 -0.10625 L -0.02357 -0.11343 C -0.02396 -0.11458 -0.0237 -0.11643 -0.02461 -0.1169 L -0.02722 -0.11944 C -0.02683 -0.12338 -0.02722 -0.12824 -0.02553 -0.13148 L -0.02175 -0.13866 C -0.0211 -0.14028 -0.0198 -0.14097 -0.01888 -0.14236 C -0.01472 -0.15023 -0.0198 -0.14491 -0.0142 -0.14977 C -0.00743 -0.16273 -0.01797 -0.14282 -0.00951 -0.15694 C -0.00821 -0.15926 -0.00651 -0.16157 -0.00573 -0.16412 C -0.00547 -0.16528 -0.00534 -0.16667 -0.00482 -0.16782 C -0.00066 -0.17593 -0.00326 -0.16713 4.375E-6 -0.175 C 0.00026 -0.17639 0.00026 -0.17755 0.00091 -0.17847 C 0.00156 -0.18032 0.00286 -0.18171 0.00377 -0.18333 C 0.01132 -0.20116 0.00104 -0.18079 0.00755 -0.19306 C 0.00768 -0.19537 0.00794 -0.19792 0.00846 -0.20023 C 0.00859 -0.20162 0.00898 -0.20278 0.00937 -0.20393 C 0.00976 -0.20556 0.01002 -0.20718 0.01028 -0.2088 C 0.01067 -0.21111 0.0108 -0.21366 0.01132 -0.21597 C 0.01171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25 0.00859 -0.2912 0.00755 -0.29421 L 0.00559 -0.29907 C 0.00494 -0.30393 0.00429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2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46 L 3.75E-6 0.00115 C 0.00325 -0.00463 0.00507 -0.01019 0.00664 -0.01551 C 0.00846 -0.01899 0.00846 -0.02292 0.00846 -0.02593 C 0.00846 -0.02963 0.00846 -0.03287 0.01015 -0.03542 C 0.01015 -0.0382 0.01185 -0.04028 0.01367 -0.04237 C 0.01367 -0.04422 0.01367 -0.0463 0.01523 -0.04815 C 0.01523 -0.0507 0.01705 -0.05278 0.01875 -0.0551 C 0.01875 -0.0588 0.02031 -0.06274 0.02213 -0.06621 C 0.02382 -0.07084 0.02565 -0.07408 0.02565 -0.07894 C 0.02734 -0.08264 0.02734 -0.08635 0.02734 -0.08959 C 0.0289 -0.09352 0.03073 -0.1007 0.03073 -0.10047 C 0.03073 -0.1176 0.03073 -0.1345 0.0289 -0.15116 C 0.0289 -0.15371 0.0289 -0.15602 0.02734 -0.15857 C 0.02734 -0.16042 0.02565 -0.16204 0.02565 -0.16389 C 0.02213 -0.17894 0.02565 -0.16389 0.02031 -0.17686 C 0.01875 -0.17825 0.01875 -0.18033 0.01875 -0.18172 C 0.01705 -0.18496 0.01523 -0.1882 0.01523 -0.19098 C 0.01015 -0.20186 0.01185 -0.19584 0.00846 -0.20973 C 0.00156 -0.2375 0.01367 -0.19607 0.00325 -0.2294 L 0.00156 -0.2345 C 0.00156 -0.24005 0.00156 -0.24561 3.75E-6 -0.2507 C 3.75E-6 -0.25394 3.75E-6 -0.25695 3.75E-6 -0.25973 C 3.75E-6 -0.28056 3.75E-6 -0.30116 3.75E-6 -0.32176 C 3.75E-6 -0.32338 0.00325 -0.33195 0.00325 -0.3345 C 0.00507 -0.33658 0.00664 -0.33843 0.00664 -0.34121 C 0.00846 -0.34723 0.00846 -0.35186 0.01185 -0.35718 C 0.01367 -0.3588 0.01523 -0.35973 0.01705 -0.36088 C 0.01875 -0.36598 0.02031 -0.37524 0.02382 -0.38033 C 0.02382 -0.38241 0.02565 -0.38426 0.02565 -0.38588 C 0.02734 -0.38774 0.02734 -0.38959 0.02734 -0.39144 C 0.0289 -0.39445 0.03073 -0.39723 0.03242 -0.40024 C 0.03424 -0.40209 0.03424 -0.40417 0.03424 -0.40579 C 0.0358 -0.40834 0.0358 -0.41088 0.0375 -0.41297 C 0.03932 -0.42778 0.0375 -0.41945 0.0444 -0.43866 L 0.0444 -0.43843 C 0.0444 -0.44121 0.0444 -0.44375 0.04609 -0.44584 C 0.04609 -0.44815 0.04961 -0.44954 0.05143 -0.45116 C 0.04961 -0.47709 0.04961 -0.50301 0.04961 -0.52917 C 0.04791 -0.53125 0.04609 -0.54051 0.04609 -0.54352 C 0.0444 -0.54537 0.04283 -0.54908 0.04283 -0.54885 " pathEditMode="relative" rAng="0" ptsTypes="AAAAAAAAAAAAAAAAAAAAAAAAAAAAAAAAAAAAAAAAA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48" y="0"/>
            <a:ext cx="9144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40915" y="235975"/>
            <a:ext cx="7875638" cy="3716593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3813" y="331837"/>
            <a:ext cx="77698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 đứng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canh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Ngã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 đường phố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Mắt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đỏ báo “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dừng”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Mắt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xanh báo “đi”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“Chờ tí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nhé”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Đố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 đèn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03700" y="5223905"/>
            <a:ext cx="4024643" cy="5287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8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40915" y="4293795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led </a:t>
            </a:r>
            <a:r>
              <a:rPr lang="en-US" sz="28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87035" y="4293796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0915" y="5271986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4971408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83510" y="4058846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2202" y="3952567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23645" y="4915031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9283"/>
            <a:ext cx="767861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397341" y="-4205547"/>
            <a:ext cx="5099617" cy="10018269"/>
            <a:chOff x="2962370" y="396160"/>
            <a:chExt cx="6799489" cy="10018269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370" y="4318428"/>
              <a:ext cx="6095999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3275" y="100267"/>
            <a:ext cx="5876154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70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9144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40915" y="235975"/>
            <a:ext cx="7875638" cy="3716593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0046" y="412956"/>
            <a:ext cx="81604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 đi sớm về trưa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Gió sương chẳng quản, nắng mưa chẳng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sờn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Đứng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canh ở các ngả đường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 qua lại bốn phương an toàn?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65814" y="4251266"/>
            <a:ext cx="4024644" cy="6054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40915" y="4293795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2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32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65814" y="5257800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0915" y="5271986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4971408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62289" y="4994812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2202" y="3952567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85759" y="3942393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9283"/>
            <a:ext cx="767861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228478" y="-17733"/>
            <a:ext cx="5383133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4729" y="230973"/>
            <a:ext cx="5876154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56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9144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40915" y="235975"/>
            <a:ext cx="7875638" cy="3716593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136419" y="429161"/>
            <a:ext cx="86624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 mặt mà chỉ một chân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Đứng bên quốc lộ xa gần khắp nơi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Tuy rằng chẳng nói một lời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nghiêm pháp luật, trái thời phạt ngay?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03701" y="5223904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+mj-lt"/>
              </a:rPr>
              <a:t>Biển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chỉ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đường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40915" y="4293795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Tờ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giấy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87035" y="4293796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+mj-lt"/>
              </a:rPr>
              <a:t>Biển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quảng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cáo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0915" y="5271986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+mj-lt"/>
              </a:rPr>
              <a:t>Bức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tranh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4971408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83510" y="4058846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2202" y="3952567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23645" y="4915031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9283"/>
            <a:ext cx="767861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295468" y="-221342"/>
            <a:ext cx="5383133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3700" y="51783"/>
            <a:ext cx="5876154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76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698</Words>
  <Application>Microsoft Office PowerPoint</Application>
  <PresentationFormat>On-screen Show (4:3)</PresentationFormat>
  <Paragraphs>88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宋体</vt:lpstr>
      <vt:lpstr>Arial</vt:lpstr>
      <vt:lpstr>Calibri</vt:lpstr>
      <vt:lpstr>Times New Roman</vt:lpstr>
      <vt:lpstr>UTM Avo</vt:lpstr>
      <vt:lpstr>UTM Avo</vt:lpstr>
      <vt:lpstr>Office Theme</vt:lpstr>
      <vt:lpstr>PowerPoint Presentation</vt:lpstr>
      <vt:lpstr>PowerPoint Presentation</vt:lpstr>
      <vt:lpstr>PowerPoint Presentation</vt:lpstr>
      <vt:lpstr>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Admin</cp:lastModifiedBy>
  <cp:revision>36</cp:revision>
  <dcterms:created xsi:type="dcterms:W3CDTF">2021-11-21T10:09:33Z</dcterms:created>
  <dcterms:modified xsi:type="dcterms:W3CDTF">2021-11-24T09:15:23Z</dcterms:modified>
</cp:coreProperties>
</file>