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2" r:id="rId2"/>
    <p:sldId id="263" r:id="rId3"/>
    <p:sldId id="264" r:id="rId4"/>
    <p:sldId id="266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D6009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1C9F8-CEAF-4ECD-8F04-298C9D11689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1DC09-5AD8-41A2-BAA0-6B9D3FC3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1DC09-5AD8-41A2-BAA0-6B9D3FC3D0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0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8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72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8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8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3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9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9A33-50D8-42D1-B740-05BF98A8E3F2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7CECF-A28C-47E5-873D-03B6BB934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7.gif"/><Relationship Id="rId10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5.gif"/><Relationship Id="rId5" Type="http://schemas.openxmlformats.org/officeDocument/2006/relationships/image" Target="../media/image8.jp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20.xml"/><Relationship Id="rId5" Type="http://schemas.openxmlformats.org/officeDocument/2006/relationships/image" Target="../media/image7.gif"/><Relationship Id="rId10" Type="http://schemas.openxmlformats.org/officeDocument/2006/relationships/image" Target="../media/image19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image" Target="../media/image7.gif"/><Relationship Id="rId10" Type="http://schemas.openxmlformats.org/officeDocument/2006/relationships/image" Target="../media/image21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9856895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19050" y="0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80" y="4500326"/>
            <a:ext cx="3048819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8387430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0" y="4424831"/>
            <a:ext cx="3783115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5507743"/>
            <a:ext cx="3971547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0" y="5507744"/>
            <a:ext cx="3783115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472913"/>
            <a:ext cx="3953599" cy="66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045" y="2169112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5591" y="656680"/>
            <a:ext cx="832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670" y="3818898"/>
            <a:ext cx="2309129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113" y="4879767"/>
            <a:ext cx="964582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1 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914400" y="-26763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3865248"/>
            <a:ext cx="2992745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09" y="3916755"/>
            <a:ext cx="2309195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Con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88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8946" y="4616183"/>
            <a:ext cx="3773471" cy="6169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2264" y="1199738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0"/>
            <a:ext cx="7812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56" y="1746922"/>
            <a:ext cx="3638119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 -1.85185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2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371600" y="2738440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alt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99174" y="1676400"/>
            <a:ext cx="8816226" cy="226695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99173" y="3131870"/>
            <a:ext cx="2496316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990600" y="2250104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M</a:t>
            </a:r>
            <a:r>
              <a:rPr lang="en-US" sz="4000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ột</a:t>
            </a:r>
            <a:r>
              <a:rPr lang="en-US" sz="4000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</a:t>
            </a:r>
            <a:r>
              <a:rPr lang="vi-VN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ố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loại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bi</a:t>
            </a:r>
            <a:r>
              <a:rPr lang="vi-VN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ể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n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báo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giao</a:t>
            </a:r>
            <a:r>
              <a:rPr lang="en-US" sz="4000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4000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thông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6945230" y="3039022"/>
            <a:ext cx="2256598" cy="37380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8873" y="2270631"/>
            <a:ext cx="609600" cy="6000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811"/>
            <a:ext cx="932829" cy="8490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009029" y="102130"/>
            <a:ext cx="813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6236"/>
            <a:ext cx="8686800" cy="55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" y="4343400"/>
            <a:ext cx="9144000" cy="253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170" y="1143000"/>
            <a:ext cx="5334029" cy="5715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7926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1440873" y="1714446"/>
            <a:ext cx="6788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" y="0"/>
            <a:ext cx="9144000" cy="6847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38176" y="1618561"/>
            <a:ext cx="1823533" cy="5228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1961709" y="228600"/>
            <a:ext cx="522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87" y="1203098"/>
            <a:ext cx="1152867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2468529" y="1478757"/>
            <a:ext cx="4366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498665" y="3145657"/>
            <a:ext cx="3156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2444454" y="5146656"/>
            <a:ext cx="5175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" r="9177"/>
          <a:stretch/>
        </p:blipFill>
        <p:spPr>
          <a:xfrm>
            <a:off x="6167976" y="2893553"/>
            <a:ext cx="1264623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884" y="4651891"/>
            <a:ext cx="1600076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41557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8" y="107156"/>
            <a:ext cx="680412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2937348" cy="548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948" y="1143000"/>
            <a:ext cx="2701452" cy="5486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143001"/>
            <a:ext cx="2895599" cy="54863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849976" y="87457"/>
            <a:ext cx="7913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375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33397" y="47386"/>
            <a:ext cx="9054130" cy="6810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4" y="680731"/>
            <a:ext cx="528638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76784"/>
            <a:ext cx="3005287" cy="4352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87" y="2199902"/>
            <a:ext cx="2683198" cy="442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084" y="2276784"/>
            <a:ext cx="2842989" cy="4131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65" y="1505260"/>
            <a:ext cx="7168338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-43740" y="86511"/>
            <a:ext cx="3136066" cy="2274518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469230" y="270575"/>
            <a:ext cx="27081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039338" y="-304799"/>
            <a:ext cx="3072295" cy="2742710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3389897" y="47386"/>
            <a:ext cx="25271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5879105" y="-134539"/>
            <a:ext cx="3264895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6335439" y="86511"/>
            <a:ext cx="24214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9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27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2559"/>
            <a:ext cx="8215283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38176" y="2667000"/>
            <a:ext cx="1823533" cy="3889726"/>
          </a:xfrm>
          <a:prstGeom prst="rect">
            <a:avLst/>
          </a:prstGeom>
        </p:spPr>
      </p:pic>
      <p:pic>
        <p:nvPicPr>
          <p:cNvPr id="14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7162800" y="2590800"/>
            <a:ext cx="1823533" cy="42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386713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924068"/>
            <a:ext cx="5029200" cy="17525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57"/>
            <a:ext cx="9144000" cy="69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7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47261" y="563120"/>
            <a:ext cx="8249478" cy="4468108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99173" y="3131870"/>
            <a:ext cx="2496316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147475" y="1890169"/>
            <a:ext cx="5245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</a:t>
            </a:r>
            <a:r>
              <a:rPr lang="en-US" sz="80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ận</a:t>
            </a:r>
            <a:r>
              <a:rPr lang="en-US" sz="80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60093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60093"/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6945230" y="3039022"/>
            <a:ext cx="2256598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3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121"/>
            <a:ext cx="4645988" cy="4342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88" y="2558121"/>
            <a:ext cx="4498012" cy="434274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965898" y="1385230"/>
            <a:ext cx="8131823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01835"/>
            <a:ext cx="5638800" cy="530376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3600" y="2362200"/>
            <a:ext cx="32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Hà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Mình chạy sang đường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 nhanh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Minh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Hà ơi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không nên chạy sang đường khi tàu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hoả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sắp đến,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nguy hiểm lắm!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i="1" dirty="0"/>
              <a:t>Anh: Anh em mình đi đường này cho kịp giờ học nhé!</a:t>
            </a:r>
            <a:endParaRPr lang="en-US" dirty="0"/>
          </a:p>
          <a:p>
            <a:r>
              <a:rPr lang="nl-NL" i="1" dirty="0"/>
              <a:t>Em: Chúng ta không được đi vào đường ngược chiều, rất  nguy hiểm, sẽ bị xe đi đối diện đâm vào</a:t>
            </a:r>
            <a:endParaRPr lang="vi-VN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7"/>
            <a:ext cx="965898" cy="848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291"/>
            <a:ext cx="5689503" cy="532083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042098" y="152400"/>
            <a:ext cx="7873302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16551" y="2358779"/>
            <a:ext cx="32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Anh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Huy: Anh em mình đi đường này cho kịp giờ học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Minh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Anh ơi, không đi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vào đường ngược chiều vì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nguy </a:t>
            </a:r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hiểm, có thể bị xe đối diện đâm vào đấy anh ạ!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900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" y="68867"/>
            <a:ext cx="866761" cy="84810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1066800" y="41158"/>
            <a:ext cx="7848600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-76200" y="1676400"/>
            <a:ext cx="9677400" cy="490052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0"/>
            <a:ext cx="9144000" cy="6831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Ông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6142134" y="4012805"/>
            <a:ext cx="2867564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757"/>
            <a:ext cx="9009698" cy="2634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609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19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90820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55588" y="176213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414735" y="1219200"/>
            <a:ext cx="84129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,…).</a:t>
            </a: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34387" y="2795787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...).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0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703"/>
          <a:stretch/>
        </p:blipFill>
        <p:spPr>
          <a:xfrm>
            <a:off x="-108587" y="0"/>
            <a:ext cx="9328787" cy="83058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9801"/>
            <a:ext cx="2743200" cy="19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18288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6" y="1676400"/>
            <a:ext cx="1501157" cy="14117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4752393"/>
            <a:ext cx="2643144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5037483"/>
            <a:ext cx="76905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7296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4884819"/>
            <a:ext cx="2643144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90600" y="-7684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Ô </a:t>
            </a:r>
            <a:r>
              <a:rPr lang="en-US" sz="3600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4234" y="1207839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27089" y="275853"/>
            <a:ext cx="7849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lvl="0" algn="ctr"/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5" y="3590124"/>
            <a:ext cx="3003230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4683009"/>
            <a:ext cx="964582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838200" y="-43626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3640670"/>
            <a:ext cx="3006339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8686" y="525202"/>
            <a:ext cx="7875638" cy="371659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1476" y="549598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016" y="550595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51415" y="4482761"/>
            <a:ext cx="3512852" cy="53443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2350" y="4471123"/>
            <a:ext cx="3512852" cy="60267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A.Tàu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54692" y="416972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12240" y="5338166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885" y="986564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04331" y="632504"/>
            <a:ext cx="7812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18" y="3794915"/>
            <a:ext cx="1621088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4913750"/>
            <a:ext cx="96458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1 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59" y="3901194"/>
            <a:ext cx="1621088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305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C.Máy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7752" y="4504252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D.Xe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99039" y="416302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59250" y="5198871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863" y="1410030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9" y="632930"/>
            <a:ext cx="7868445" cy="34163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Chẳng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phải chim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Mà bay trên trời</a:t>
            </a:r>
          </a:p>
          <a:p>
            <a:pPr lvl="0"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Chở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được nhiều người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 khắp mọi nơi</a:t>
            </a:r>
          </a:p>
          <a:p>
            <a:pPr lvl="0"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66" y="4472912"/>
            <a:ext cx="2992745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4705965"/>
            <a:ext cx="964582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649</Words>
  <Application>Microsoft Office PowerPoint</Application>
  <PresentationFormat>On-screen Show (4:3)</PresentationFormat>
  <Paragraphs>92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Arial</vt:lpstr>
      <vt:lpstr>Calibri</vt:lpstr>
      <vt:lpstr>Courier New</vt:lpstr>
      <vt:lpstr>Times New Roman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53</cp:revision>
  <dcterms:created xsi:type="dcterms:W3CDTF">2021-11-21T09:15:46Z</dcterms:created>
  <dcterms:modified xsi:type="dcterms:W3CDTF">2021-11-21T13:07:22Z</dcterms:modified>
</cp:coreProperties>
</file>