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9"/>
  </p:notesMasterIdLst>
  <p:sldIdLst>
    <p:sldId id="376" r:id="rId3"/>
    <p:sldId id="390" r:id="rId4"/>
    <p:sldId id="389" r:id="rId5"/>
    <p:sldId id="394" r:id="rId6"/>
    <p:sldId id="339" r:id="rId7"/>
    <p:sldId id="258" r:id="rId8"/>
    <p:sldId id="340" r:id="rId9"/>
    <p:sldId id="341" r:id="rId10"/>
    <p:sldId id="384" r:id="rId11"/>
    <p:sldId id="392" r:id="rId12"/>
    <p:sldId id="391" r:id="rId13"/>
    <p:sldId id="290" r:id="rId14"/>
    <p:sldId id="299" r:id="rId15"/>
    <p:sldId id="291" r:id="rId16"/>
    <p:sldId id="393" r:id="rId17"/>
    <p:sldId id="395" r:id="rId18"/>
    <p:sldId id="396" r:id="rId19"/>
    <p:sldId id="292" r:id="rId20"/>
    <p:sldId id="303" r:id="rId21"/>
    <p:sldId id="304" r:id="rId22"/>
    <p:sldId id="305" r:id="rId23"/>
    <p:sldId id="397" r:id="rId24"/>
    <p:sldId id="398" r:id="rId25"/>
    <p:sldId id="375" r:id="rId26"/>
    <p:sldId id="293" r:id="rId27"/>
    <p:sldId id="39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D7FEA-B755-40D8-A985-160CBD84BDC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1661-D9BA-4D60-8CB2-1ED8BC0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5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1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0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2684884" y="4246615"/>
            <a:ext cx="665685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85" y="362681"/>
            <a:ext cx="4978053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8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142612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598907-AE7C-4202-9355-A0F00BCF4F36}"/>
              </a:ext>
            </a:extLst>
          </p:cNvPr>
          <p:cNvSpPr/>
          <p:nvPr/>
        </p:nvSpPr>
        <p:spPr>
          <a:xfrm>
            <a:off x="728162" y="897225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17D47-2412-408B-9F54-114B5D893EFD}"/>
              </a:ext>
            </a:extLst>
          </p:cNvPr>
          <p:cNvSpPr/>
          <p:nvPr/>
        </p:nvSpPr>
        <p:spPr>
          <a:xfrm>
            <a:off x="728162" y="1758569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577790-0144-462A-B628-7249DC50202D}"/>
              </a:ext>
            </a:extLst>
          </p:cNvPr>
          <p:cNvSpPr/>
          <p:nvPr/>
        </p:nvSpPr>
        <p:spPr>
          <a:xfrm>
            <a:off x="728162" y="3498867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7CD36E-817A-4B3D-AFAE-9A745763879D}"/>
              </a:ext>
            </a:extLst>
          </p:cNvPr>
          <p:cNvSpPr/>
          <p:nvPr/>
        </p:nvSpPr>
        <p:spPr>
          <a:xfrm>
            <a:off x="728162" y="5129683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58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1FE142-EDA5-486F-AA1C-9941340FB51A}"/>
              </a:ext>
            </a:extLst>
          </p:cNvPr>
          <p:cNvSpPr/>
          <p:nvPr/>
        </p:nvSpPr>
        <p:spPr>
          <a:xfrm>
            <a:off x="317129" y="3349219"/>
            <a:ext cx="11613946" cy="1568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2A9FD-65C5-4679-8204-E5DAA58662A4}"/>
              </a:ext>
            </a:extLst>
          </p:cNvPr>
          <p:cNvSpPr/>
          <p:nvPr/>
        </p:nvSpPr>
        <p:spPr>
          <a:xfrm>
            <a:off x="317129" y="1184571"/>
            <a:ext cx="11613946" cy="1612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5125" y="279502"/>
            <a:ext cx="4063719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150922" y="423704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2791" y="1285608"/>
            <a:ext cx="11242623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688" y="3429000"/>
            <a:ext cx="11242623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30617" y="141528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417815" y="141527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39237" y="421583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34B914-D05E-4CE8-BAEB-D2569429577A}"/>
              </a:ext>
            </a:extLst>
          </p:cNvPr>
          <p:cNvCxnSpPr/>
          <p:nvPr/>
        </p:nvCxnSpPr>
        <p:spPr>
          <a:xfrm flipH="1">
            <a:off x="6531677" y="421833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6CD07-C212-4023-A0B7-3C3687855A8E}"/>
              </a:ext>
            </a:extLst>
          </p:cNvPr>
          <p:cNvCxnSpPr/>
          <p:nvPr/>
        </p:nvCxnSpPr>
        <p:spPr>
          <a:xfrm flipH="1">
            <a:off x="2311839" y="204213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E8FCFF-B4B1-4FAB-BAB3-FDE3AD98755D}"/>
              </a:ext>
            </a:extLst>
          </p:cNvPr>
          <p:cNvCxnSpPr/>
          <p:nvPr/>
        </p:nvCxnSpPr>
        <p:spPr>
          <a:xfrm flipH="1">
            <a:off x="2404279" y="204463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710475D-6562-4FFC-9C9D-0EC16AA8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142" y="5572392"/>
            <a:ext cx="1623858" cy="129814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3B4838-00ED-4447-9514-C964CCFE6D0F}"/>
              </a:ext>
            </a:extLst>
          </p:cNvPr>
          <p:cNvCxnSpPr/>
          <p:nvPr/>
        </p:nvCxnSpPr>
        <p:spPr>
          <a:xfrm flipH="1">
            <a:off x="4954064" y="35450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8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587757"/>
            <a:ext cx="11404471" cy="61246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6310" y="13479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634500" y="629372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34500" y="149071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4500" y="323108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4500" y="497145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3713C-0472-48C2-B1AB-0FDE125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5752082"/>
            <a:ext cx="1399082" cy="1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5880551"/>
            <a:ext cx="11001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chỉnh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526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363857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289412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077639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067839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587757"/>
            <a:ext cx="11404471" cy="61246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6310" y="13479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634500" y="629372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34500" y="149071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4500" y="323108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4500" y="497145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3713C-0472-48C2-B1AB-0FDE125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5752082"/>
            <a:ext cx="1399082" cy="1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4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88269" y="4246206"/>
            <a:ext cx="425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111261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6" y="663333"/>
            <a:ext cx="11243945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 chơi lê-gô còn được các bạn nhỏ gọi là gì?</a:t>
            </a:r>
          </a:p>
        </p:txBody>
      </p:sp>
      <p:sp>
        <p:nvSpPr>
          <p:cNvPr id="12" name="圆角矩形 5"/>
          <p:cNvSpPr/>
          <p:nvPr/>
        </p:nvSpPr>
        <p:spPr>
          <a:xfrm>
            <a:off x="67736" y="1744741"/>
            <a:ext cx="11873646" cy="360824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67" y="4511689"/>
            <a:ext cx="1583502" cy="230839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68677" y="1372206"/>
            <a:ext cx="9448349" cy="4097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3461" y="1592339"/>
            <a:ext cx="1114525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9615" y="2946113"/>
            <a:ext cx="954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6" y="3672653"/>
            <a:ext cx="1032526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18222" y="583794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2587" y="446281"/>
            <a:ext cx="11243945" cy="8528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圆角矩形 5"/>
          <p:cNvSpPr/>
          <p:nvPr/>
        </p:nvSpPr>
        <p:spPr>
          <a:xfrm flipH="1">
            <a:off x="1573966" y="1299086"/>
            <a:ext cx="9807692" cy="240963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73966" y="1146684"/>
            <a:ext cx="9563724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820385" y="5840779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1119" y="5748929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C4FD7-C483-4748-A321-26FDEA39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2" y="3927821"/>
            <a:ext cx="2398427" cy="29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 - GÔ</a:t>
            </a:r>
          </a:p>
        </p:txBody>
      </p:sp>
    </p:spTree>
    <p:extLst>
      <p:ext uri="{BB962C8B-B14F-4D97-AF65-F5344CB8AC3E}">
        <p14:creationId xmlns:p14="http://schemas.microsoft.com/office/powerpoint/2010/main" val="11352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829434"/>
            <a:ext cx="11687345" cy="877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圆角矩形 5"/>
          <p:cNvSpPr/>
          <p:nvPr/>
        </p:nvSpPr>
        <p:spPr>
          <a:xfrm flipH="1">
            <a:off x="1236369" y="1706566"/>
            <a:ext cx="10544971" cy="261001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843" y="4421520"/>
            <a:ext cx="1648045" cy="24024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10298" y="1706566"/>
            <a:ext cx="9820941" cy="2583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Lê-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39045" y="5792315"/>
            <a:ext cx="839034" cy="4463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2823" y="5708311"/>
            <a:ext cx="2207177" cy="6353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38772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131" y="111216"/>
            <a:ext cx="1487426" cy="102078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3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82831" y="1752809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2831" y="2667096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82831" y="3633090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82831" y="4664859"/>
            <a:ext cx="2154998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03370" y="1702331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03370" y="2616618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03370" y="3582612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03370" y="4614381"/>
            <a:ext cx="6068481" cy="6554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  <a:endCxn id="31" idx="1"/>
          </p:cNvCxnSpPr>
          <p:nvPr/>
        </p:nvCxnSpPr>
        <p:spPr>
          <a:xfrm>
            <a:off x="3537829" y="2357749"/>
            <a:ext cx="2165541" cy="15525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endCxn id="32" idx="1"/>
          </p:cNvCxnSpPr>
          <p:nvPr/>
        </p:nvCxnSpPr>
        <p:spPr>
          <a:xfrm>
            <a:off x="3537829" y="3272036"/>
            <a:ext cx="2165541" cy="16700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537829" y="3162874"/>
            <a:ext cx="2130326" cy="181699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5" idx="3"/>
            <a:endCxn id="27" idx="1"/>
          </p:cNvCxnSpPr>
          <p:nvPr/>
        </p:nvCxnSpPr>
        <p:spPr>
          <a:xfrm flipV="1">
            <a:off x="3537829" y="2030040"/>
            <a:ext cx="2165541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" y="-1029323"/>
            <a:ext cx="9607826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C79EBA-2392-4E49-9D8B-1672DE854961}"/>
              </a:ext>
            </a:extLst>
          </p:cNvPr>
          <p:cNvSpPr txBox="1"/>
          <p:nvPr/>
        </p:nvSpPr>
        <p:spPr>
          <a:xfrm>
            <a:off x="3292840" y="3966973"/>
            <a:ext cx="10523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587757"/>
            <a:ext cx="11404471" cy="61246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6310" y="13479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634500" y="629372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34500" y="149071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4500" y="323108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4500" y="497145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3713C-0472-48C2-B1AB-0FDE125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5752082"/>
            <a:ext cx="1399082" cy="1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1509010" y="4641530"/>
            <a:ext cx="1052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445476" y="157723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572632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825772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2493773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365532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35226" y="3069741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064047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54728" y="5192274"/>
            <a:ext cx="8422392" cy="1471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7768" y="5245022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1713" y="5818712"/>
            <a:ext cx="772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283251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05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lê-gô, lắp ráp, kì diệu, sẵn sàng.</a:t>
            </a:r>
            <a:endParaRPr lang="en-US" sz="9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nghỉ hơi sau khi đọc câu, đọc đoạn. </a:t>
            </a:r>
            <a:endParaRPr lang="en-US" sz="9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lê-gô, lắp ráp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về một đồ chơi hiện đại được nhiều trẻ em yêu thích.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88269" y="4246206"/>
            <a:ext cx="425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2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3925" y="452996"/>
            <a:ext cx="3907923" cy="1016040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246794-C568-4192-AA3B-AD5B93254B56}"/>
              </a:ext>
            </a:extLst>
          </p:cNvPr>
          <p:cNvGrpSpPr/>
          <p:nvPr/>
        </p:nvGrpSpPr>
        <p:grpSpPr>
          <a:xfrm>
            <a:off x="2695075" y="2396515"/>
            <a:ext cx="8396613" cy="1495293"/>
            <a:chOff x="1393820" y="1970144"/>
            <a:chExt cx="11615291" cy="240671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FA4EF6-99F4-4C1B-B2E8-7E9492ECF4E9}"/>
                </a:ext>
              </a:extLst>
            </p:cNvPr>
            <p:cNvSpPr/>
            <p:nvPr/>
          </p:nvSpPr>
          <p:spPr>
            <a:xfrm>
              <a:off x="1393820" y="2055282"/>
              <a:ext cx="11615291" cy="23215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4E386-97B1-4B06-9D7E-5554175CAC61}"/>
                </a:ext>
              </a:extLst>
            </p:cNvPr>
            <p:cNvSpPr txBox="1"/>
            <p:nvPr/>
          </p:nvSpPr>
          <p:spPr>
            <a:xfrm>
              <a:off x="1950231" y="1970144"/>
              <a:ext cx="10502474" cy="227861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 thơ 4,5 bài thơ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“Thả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D3E0F-25B3-48A1-A064-DA19A494B584}"/>
              </a:ext>
            </a:extLst>
          </p:cNvPr>
          <p:cNvGrpSpPr/>
          <p:nvPr/>
        </p:nvGrpSpPr>
        <p:grpSpPr>
          <a:xfrm>
            <a:off x="2571555" y="2128689"/>
            <a:ext cx="8520133" cy="2292214"/>
            <a:chOff x="-684956" y="2666634"/>
            <a:chExt cx="9761641" cy="25440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6AEA05-4E11-412E-B167-F6695E6E3E89}"/>
                </a:ext>
              </a:extLst>
            </p:cNvPr>
            <p:cNvSpPr/>
            <p:nvPr/>
          </p:nvSpPr>
          <p:spPr>
            <a:xfrm>
              <a:off x="-684956" y="2666634"/>
              <a:ext cx="9761640" cy="25440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BEA1D-216C-4F10-B709-E0EF32F20986}"/>
                </a:ext>
              </a:extLst>
            </p:cNvPr>
            <p:cNvSpPr txBox="1"/>
            <p:nvPr/>
          </p:nvSpPr>
          <p:spPr>
            <a:xfrm>
              <a:off x="-249160" y="2843290"/>
              <a:ext cx="9325845" cy="2190722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“Sao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qua/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709F6B-AC53-4ADB-8E9E-BD0AE9942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067" y="2346253"/>
            <a:ext cx="8601832" cy="38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7CA4C4-09EF-4FE9-A992-A0FE0ACEC43C}"/>
              </a:ext>
            </a:extLst>
          </p:cNvPr>
          <p:cNvGrpSpPr/>
          <p:nvPr/>
        </p:nvGrpSpPr>
        <p:grpSpPr>
          <a:xfrm>
            <a:off x="1155778" y="1127357"/>
            <a:ext cx="9880444" cy="4603285"/>
            <a:chOff x="396014" y="1162674"/>
            <a:chExt cx="11023694" cy="5484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F3F0CB-A58A-4C54-8644-9CC343DE8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856" y="2560320"/>
              <a:ext cx="10432852" cy="4086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001942-AC98-45CA-82FF-CD3F283F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014" y="1162674"/>
              <a:ext cx="2938029" cy="279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112504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671" y="1297331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09774" y="638228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620F1-F83C-493C-B816-0758766D6881}"/>
              </a:ext>
            </a:extLst>
          </p:cNvPr>
          <p:cNvSpPr txBox="1"/>
          <p:nvPr/>
        </p:nvSpPr>
        <p:spPr>
          <a:xfrm>
            <a:off x="1428670" y="3191259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37FE4-4C9B-4FD6-B19C-D92A43175123}"/>
              </a:ext>
            </a:extLst>
          </p:cNvPr>
          <p:cNvSpPr txBox="1"/>
          <p:nvPr/>
        </p:nvSpPr>
        <p:spPr>
          <a:xfrm>
            <a:off x="6966588" y="1297331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E440-94CD-4B13-B76D-C2D981C30982}"/>
              </a:ext>
            </a:extLst>
          </p:cNvPr>
          <p:cNvSpPr txBox="1"/>
          <p:nvPr/>
        </p:nvSpPr>
        <p:spPr>
          <a:xfrm>
            <a:off x="6797075" y="3037040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43F61-8008-460B-89E1-2036BFD6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689" y="4912692"/>
            <a:ext cx="2433403" cy="19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30087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1897</Words>
  <Application>Microsoft Office PowerPoint</Application>
  <PresentationFormat>Widescreen</PresentationFormat>
  <Paragraphs>125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等线</vt:lpstr>
      <vt:lpstr>字魂36号-正文宋楷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18</cp:revision>
  <dcterms:created xsi:type="dcterms:W3CDTF">2021-07-19T04:30:41Z</dcterms:created>
  <dcterms:modified xsi:type="dcterms:W3CDTF">2021-11-22T03:50:44Z</dcterms:modified>
</cp:coreProperties>
</file>