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chiều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/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đêm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sáng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25981-D98F-4944-A27D-56BE4A218DD4}" type="pres">
      <dgm:prSet presAssocID="{5908B2EF-6E3A-4C8A-8163-951D01BF80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giàu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dirty="0"/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tươi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đẹp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vui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3580014" y="-2463836"/>
          <a:ext cx="1034664" cy="5967357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sáng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53018"/>
        <a:ext cx="5916849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3580286" y="-1067304"/>
          <a:ext cx="1034120" cy="5967357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chiều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1449796"/>
        <a:ext cx="5916875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4760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</a:t>
          </a:r>
        </a:p>
      </dsp:txBody>
      <dsp:txXfrm rot="-5400000">
        <a:off x="0" y="3352951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3580286" y="329499"/>
          <a:ext cx="1034120" cy="5967357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đêm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2846599"/>
        <a:ext cx="5916875" cy="93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4315995" y="-3199816"/>
          <a:ext cx="1034664" cy="743931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vui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113668" y="53019"/>
        <a:ext cx="7388810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4316267" y="-1803284"/>
          <a:ext cx="1034120" cy="7439318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giàu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113668" y="1449797"/>
        <a:ext cx="7388836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7271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c</a:t>
          </a:r>
        </a:p>
      </dsp:txBody>
      <dsp:txXfrm rot="-5400000">
        <a:off x="0" y="3355462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4316267" y="-406481"/>
          <a:ext cx="1034120" cy="743931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tươi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đẹp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2846600"/>
        <a:ext cx="7388836" cy="933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561E0-7E12-4050-AD85-5208CE2A3A8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28E3C-84E9-47E1-A47D-103C0914E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6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69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54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7F27-9A1C-40B3-91E0-C284EB2D9EB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BB3F-3170-40EC-8B8B-CDC1478E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7F27-9A1C-40B3-91E0-C284EB2D9EB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BB3F-3170-40EC-8B8B-CDC1478E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7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7F27-9A1C-40B3-91E0-C284EB2D9EB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BB3F-3170-40EC-8B8B-CDC1478E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8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9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7F27-9A1C-40B3-91E0-C284EB2D9EB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BB3F-3170-40EC-8B8B-CDC1478E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7F27-9A1C-40B3-91E0-C284EB2D9EB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BB3F-3170-40EC-8B8B-CDC1478E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7F27-9A1C-40B3-91E0-C284EB2D9EB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BB3F-3170-40EC-8B8B-CDC1478E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4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7F27-9A1C-40B3-91E0-C284EB2D9EB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BB3F-3170-40EC-8B8B-CDC1478E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7F27-9A1C-40B3-91E0-C284EB2D9EB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BB3F-3170-40EC-8B8B-CDC1478E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7F27-9A1C-40B3-91E0-C284EB2D9EB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BB3F-3170-40EC-8B8B-CDC1478E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1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7F27-9A1C-40B3-91E0-C284EB2D9EB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BB3F-3170-40EC-8B8B-CDC1478E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7F27-9A1C-40B3-91E0-C284EB2D9EB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BB3F-3170-40EC-8B8B-CDC1478E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8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D7F27-9A1C-40B3-91E0-C284EB2D9EB8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5BB3F-3170-40EC-8B8B-CDC1478E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2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22941" y="2949305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776987" y="1427214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Việt!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8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55A495-316D-478A-B742-B4CB572A6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" y="-1029323"/>
            <a:ext cx="9607826" cy="8262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C79EBA-2392-4E49-9D8B-1672DE854961}"/>
              </a:ext>
            </a:extLst>
          </p:cNvPr>
          <p:cNvSpPr txBox="1"/>
          <p:nvPr/>
        </p:nvSpPr>
        <p:spPr>
          <a:xfrm>
            <a:off x="3292840" y="3966973"/>
            <a:ext cx="10523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thành               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 trên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             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b="1" smtClean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 mùa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 </a:t>
            </a:r>
          </a:p>
          <a:p>
            <a:pPr lvl="0" indent="463550" algn="just">
              <a:defRPr/>
            </a:pP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quên                  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 cong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b="1" smtClean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 </a:t>
            </a:r>
          </a:p>
          <a:p>
            <a:pPr lvl="0" indent="463550" algn="just">
              <a:defRPr/>
            </a:pP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</a:t>
            </a:r>
          </a:p>
          <a:p>
            <a:pPr lvl="0" indent="463550" algn="just">
              <a:defRPr/>
            </a:pP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                         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                    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5F9222-EF70-49C7-8A0D-EACD4EB4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4" y="-609599"/>
            <a:ext cx="9607826" cy="8262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595746" y="4641530"/>
            <a:ext cx="11436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42839" y="403480"/>
            <a:ext cx="11102157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03" t="45957" r="33300" b="42725"/>
          <a:stretch/>
        </p:blipFill>
        <p:spPr>
          <a:xfrm>
            <a:off x="742839" y="2208373"/>
            <a:ext cx="10392109" cy="1727587"/>
          </a:xfrm>
          <a:prstGeom prst="rect">
            <a:avLst/>
          </a:prstGeom>
        </p:spPr>
      </p:pic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69" y="1954453"/>
            <a:ext cx="825119" cy="8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4379" y="345750"/>
            <a:ext cx="1103751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2592" y="1335186"/>
            <a:ext cx="5049275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1D60FB-C2D3-4777-BBBB-3F2B7DE1F68A}"/>
              </a:ext>
            </a:extLst>
          </p:cNvPr>
          <p:cNvGrpSpPr/>
          <p:nvPr/>
        </p:nvGrpSpPr>
        <p:grpSpPr>
          <a:xfrm>
            <a:off x="1806440" y="3429000"/>
            <a:ext cx="10723257" cy="2593872"/>
            <a:chOff x="1866400" y="3429000"/>
            <a:chExt cx="10723257" cy="2593872"/>
          </a:xfrm>
        </p:grpSpPr>
        <p:grpSp>
          <p:nvGrpSpPr>
            <p:cNvPr id="8" name="Group 7"/>
            <p:cNvGrpSpPr/>
            <p:nvPr/>
          </p:nvGrpSpPr>
          <p:grpSpPr>
            <a:xfrm>
              <a:off x="1866400" y="3963125"/>
              <a:ext cx="8459200" cy="1034664"/>
              <a:chOff x="1113668" y="2511"/>
              <a:chExt cx="7439318" cy="1034664"/>
            </a:xfrm>
          </p:grpSpPr>
          <p:sp>
            <p:nvSpPr>
              <p:cNvPr id="9" name="Round Same Side Corner Rectangle 8"/>
              <p:cNvSpPr/>
              <p:nvPr/>
            </p:nvSpPr>
            <p:spPr>
              <a:xfrm rot="5400000">
                <a:off x="4315995" y="-3199816"/>
                <a:ext cx="1034664" cy="7439318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  <a:alpha val="90000"/>
                </a:schemeClr>
              </a:solidFill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ound Same Side Corner Rectangle 4"/>
              <p:cNvSpPr txBox="1"/>
              <p:nvPr/>
            </p:nvSpPr>
            <p:spPr>
              <a:xfrm>
                <a:off x="1113668" y="53019"/>
                <a:ext cx="7388810" cy="9336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6" tIns="17780" rIns="17780" bIns="17780" numCol="1" spcCol="1270" anchor="ctr" anchorCtr="0">
                <a:noAutofit/>
              </a:bodyPr>
              <a:lstStyle/>
              <a:p>
                <a:pPr marL="0" marR="0" lvl="1" indent="0" algn="l" defTabSz="1244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M: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Cánh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diều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như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lưỡi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liềm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pic>
          <p:nvPicPr>
            <p:cNvPr id="12" name="Picture 11" descr="A colorful hot air balloon&#10;&#10;Description automatically generated">
              <a:extLst>
                <a:ext uri="{FF2B5EF4-FFF2-40B4-BE49-F238E27FC236}">
                  <a16:creationId xmlns:a16="http://schemas.microsoft.com/office/drawing/2014/main" id="{92BA26AE-4A42-441C-8672-CE8866960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6406" y1="52000" x2="58281" y2="49250"/>
                          <a14:foregroundMark x1="58281" y1="49250" x2="50625" y2="52750"/>
                          <a14:foregroundMark x1="50625" y1="52750" x2="51563" y2="54000"/>
                          <a14:foregroundMark x1="51406" y1="54250" x2="52031" y2="52750"/>
                          <a14:foregroundMark x1="53438" y1="54000" x2="45781" y2="56750"/>
                          <a14:foregroundMark x1="45781" y1="56750" x2="53594" y2="55250"/>
                          <a14:foregroundMark x1="53594" y1="55250" x2="52344" y2="52000"/>
                          <a14:foregroundMark x1="60313" y1="51000" x2="58125" y2="48750"/>
                          <a14:foregroundMark x1="64375" y1="52750" x2="62969" y2="54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462" y="3429000"/>
              <a:ext cx="4150195" cy="2593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9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play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id="{E64C626B-CEAE-498C-AF60-7A91AA6F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77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1236" y="1969125"/>
            <a:ext cx="818693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4519988" y="1270743"/>
            <a:ext cx="4515617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3334045" y="994154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3513641" y="1174294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21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B5365A-EF32-4912-889F-69DDC1011E1C}"/>
              </a:ext>
            </a:extLst>
          </p:cNvPr>
          <p:cNvSpPr txBox="1"/>
          <p:nvPr/>
        </p:nvSpPr>
        <p:spPr>
          <a:xfrm>
            <a:off x="4828880" y="1514954"/>
            <a:ext cx="365262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310" y="1537855"/>
            <a:ext cx="11695690" cy="362791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ràng,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nong trời, lưỡi liềm, réo vang.</a:t>
            </a:r>
            <a:endParaRPr lang="en-US" sz="9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nhàng, </a:t>
            </a:r>
            <a:r>
              <a:rPr lang="en-US" sz="90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cảm, ngắt nghỉ đúng nhịp thơ. </a:t>
            </a:r>
            <a:endParaRPr lang="en-US" sz="9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song Ngân, nong, hạt cau, lưỡi liềm.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Hiểu được nội dung bài thơ. 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738255" y="3975929"/>
            <a:ext cx="3946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273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8500" y="208428"/>
            <a:ext cx="1219200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14706" y="5201939"/>
            <a:ext cx="3197621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14705" y="4031599"/>
            <a:ext cx="3197622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59071" y="4032154"/>
            <a:ext cx="2985717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59069" y="5201940"/>
            <a:ext cx="2985717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8F525-7D0D-430B-B9DA-470B0504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19" y="1681882"/>
            <a:ext cx="86010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9390" y="411052"/>
            <a:ext cx="10892391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Hai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vàng”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609384" y="1966612"/>
          <a:ext cx="7081026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839765" y="5244180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8B2F1A-B51F-46A5-9A20-38F5B871BC9D}"/>
              </a:ext>
            </a:extLst>
          </p:cNvPr>
          <p:cNvSpPr/>
          <p:nvPr/>
        </p:nvSpPr>
        <p:spPr>
          <a:xfrm>
            <a:off x="221673" y="245759"/>
            <a:ext cx="11841990" cy="62288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63137" y="304027"/>
            <a:ext cx="8728715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538866" y="1796525"/>
          <a:ext cx="8552987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746986" y="5053231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E115AE-108A-489A-AE57-9AE3CAF5AA69}"/>
              </a:ext>
            </a:extLst>
          </p:cNvPr>
          <p:cNvSpPr/>
          <p:nvPr/>
        </p:nvSpPr>
        <p:spPr>
          <a:xfrm>
            <a:off x="450166" y="218050"/>
            <a:ext cx="11310425" cy="62288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1" y="0"/>
            <a:ext cx="12206694" cy="68335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56926" y="1976771"/>
            <a:ext cx="5997910" cy="1282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 trong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bài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86955" y="3491222"/>
            <a:ext cx="7022548" cy="52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4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Widescreen</PresentationFormat>
  <Paragraphs>192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Arial-Rounded</vt:lpstr>
      <vt:lpstr>Calibri</vt:lpstr>
      <vt:lpstr>Calibri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</cp:revision>
  <dcterms:created xsi:type="dcterms:W3CDTF">2021-11-22T04:20:47Z</dcterms:created>
  <dcterms:modified xsi:type="dcterms:W3CDTF">2021-11-22T04:21:31Z</dcterms:modified>
</cp:coreProperties>
</file>