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94" r:id="rId4"/>
    <p:sldId id="295" r:id="rId5"/>
    <p:sldId id="293" r:id="rId6"/>
    <p:sldId id="283" r:id="rId7"/>
    <p:sldId id="285" r:id="rId8"/>
    <p:sldId id="286" r:id="rId9"/>
    <p:sldId id="290" r:id="rId10"/>
    <p:sldId id="279" r:id="rId11"/>
    <p:sldId id="291" r:id="rId12"/>
    <p:sldId id="284" r:id="rId13"/>
    <p:sldId id="29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B55"/>
    <a:srgbClr val="CC6600"/>
    <a:srgbClr val="FD91BA"/>
    <a:srgbClr val="FC7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4B69-32DD-40C6-9361-80D7CCDED607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0447-5AC8-4698-A8E3-FDAEFA05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7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3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8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8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7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5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72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6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62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01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51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5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8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24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4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13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427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078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59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2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142518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IEÊT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 - GÔ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6199" y="364728"/>
            <a:ext cx="77782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..…..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………..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40B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màu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phần cánh cửa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xe trở nên thật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bên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gương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đi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hay muốn xe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 trái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 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3200" dirty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với chiếc xe</a:t>
            </a:r>
            <a:r>
              <a:rPr lang="vi-VN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140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………………………………..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140B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7419" y="1540688"/>
            <a:ext cx="375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3587222"/>
            <a:ext cx="4073237" cy="32013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5407259-6DBB-4B6C-A26B-3C2C98612081}"/>
              </a:ext>
            </a:extLst>
          </p:cNvPr>
          <p:cNvSpPr/>
          <p:nvPr/>
        </p:nvSpPr>
        <p:spPr>
          <a:xfrm>
            <a:off x="0" y="364728"/>
            <a:ext cx="7930633" cy="6389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26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11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224" y="751436"/>
            <a:ext cx="9084518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Tiếng </a:t>
            </a:r>
            <a:r>
              <a:rPr lang="en-US" sz="2900" b="1" smtClean="0">
                <a:latin typeface="HP001 5 hàng" panose="020B0603050302020204" pitchFamily="34" charset="0"/>
              </a:rPr>
              <a:t>Việt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Luyện viết đoạn: Viết đoạn văn giới thiệu một đồ chơi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Bài 2:		 Bài làm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latin typeface="HP001 5 hàng" panose="020B0603050302020204" pitchFamily="34" charset="0"/>
              </a:rPr>
              <a:t>    Nhà em có rất nhiều món đồ chơi đẹp, trong đó em thích nhất là …. </a:t>
            </a:r>
            <a:endParaRPr lang="en-US" sz="2900" b="1" dirty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 </a:t>
            </a:r>
            <a:endParaRPr lang="en-US" sz="29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4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1330745" y="493901"/>
            <a:ext cx="763314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DÒ: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02" y="3463636"/>
            <a:ext cx="3188756" cy="333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473" y="1880310"/>
            <a:ext cx="8437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làm văn.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7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26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11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224" y="751436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Tiếng </a:t>
            </a:r>
            <a:r>
              <a:rPr lang="en-US" sz="2900" b="1" smtClean="0">
                <a:latin typeface="HP001 5 hàng" panose="020B0603050302020204" pitchFamily="34" charset="0"/>
              </a:rPr>
              <a:t>Việt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Luyện viết đoạn: Viết đoạn văn giới thiệu một đồ chơi</a:t>
            </a:r>
            <a:endParaRPr lang="en-US" sz="2900" b="1" dirty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latin typeface="HP001 5 hàng" panose="020B0603050302020204" pitchFamily="34" charset="0"/>
              </a:rPr>
              <a:t> </a:t>
            </a:r>
            <a:endParaRPr lang="en-US" sz="29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2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61708"/>
            <a:ext cx="12192000" cy="17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340034" y="415966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963" y="1468544"/>
            <a:ext cx="11050074" cy="359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quen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thuộc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82803" y="658506"/>
            <a:ext cx="102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 các đồ chơi mà trẻ em yêu thích.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73E717-0ED3-4E70-9535-1ED521AF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6" y="2009298"/>
            <a:ext cx="11546124" cy="28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04361" y="2557746"/>
            <a:ext cx="189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 sắc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0892" y="2572145"/>
            <a:ext cx="310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 dạng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878" y="2564312"/>
            <a:ext cx="210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Chất liệu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01444" y="2552418"/>
            <a:ext cx="310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Kích thước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0889" y="1713505"/>
            <a:ext cx="6409518" cy="781671"/>
            <a:chOff x="2943183" y="1058779"/>
            <a:chExt cx="6409518" cy="781671"/>
          </a:xfrm>
        </p:grpSpPr>
        <p:sp>
          <p:nvSpPr>
            <p:cNvPr id="2" name="Rounded Rectangle 1"/>
            <p:cNvSpPr/>
            <p:nvPr/>
          </p:nvSpPr>
          <p:spPr>
            <a:xfrm>
              <a:off x="2943183" y="1058779"/>
              <a:ext cx="5045785" cy="781671"/>
            </a:xfrm>
            <a:prstGeom prst="roundRect">
              <a:avLst/>
            </a:prstGeom>
            <a:noFill/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3232559" y="1082427"/>
              <a:ext cx="6120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-  </a:t>
              </a:r>
              <a:r>
                <a:rPr kumimoji="0" lang="en-US" sz="3200" i="0" u="none" strike="noStrike" kern="1200" cap="none" spc="0" normalizeH="0" baseline="0" noProof="0" dirty="0" err="1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Đồ</a:t>
              </a: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chơi</a:t>
              </a:r>
              <a:r>
                <a:rPr kumimoji="0" lang="en-US" sz="3200" i="0" u="none" strike="noStrike" kern="1200" cap="none" spc="0" normalizeH="0" baseline="0" noProof="0" dirty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có</a:t>
              </a: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đặc điểm gì?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3769" y="3522598"/>
            <a:ext cx="8275386" cy="781671"/>
            <a:chOff x="3107391" y="3768226"/>
            <a:chExt cx="8275386" cy="781671"/>
          </a:xfrm>
        </p:grpSpPr>
        <p:sp>
          <p:nvSpPr>
            <p:cNvPr id="30" name="Rounded Rectangle 29"/>
            <p:cNvSpPr/>
            <p:nvPr/>
          </p:nvSpPr>
          <p:spPr>
            <a:xfrm>
              <a:off x="3107391" y="3768226"/>
              <a:ext cx="6574788" cy="781671"/>
            </a:xfrm>
            <a:prstGeom prst="roundRect">
              <a:avLst/>
            </a:prstGeom>
            <a:noFill/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3247393" y="3900954"/>
              <a:ext cx="81353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Đồ chơi đó được chơi như thế nào?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07755" y="4385069"/>
            <a:ext cx="7138572" cy="781671"/>
            <a:chOff x="2414663" y="5033230"/>
            <a:chExt cx="7138572" cy="781671"/>
          </a:xfrm>
        </p:grpSpPr>
        <p:sp>
          <p:nvSpPr>
            <p:cNvPr id="33" name="Rounded Rectangle 32"/>
            <p:cNvSpPr/>
            <p:nvPr/>
          </p:nvSpPr>
          <p:spPr>
            <a:xfrm>
              <a:off x="2414663" y="5033230"/>
              <a:ext cx="5574305" cy="781671"/>
            </a:xfrm>
            <a:prstGeom prst="roundRect">
              <a:avLst/>
            </a:prstGeom>
            <a:noFill/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430679" y="5178175"/>
              <a:ext cx="71225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err="1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Vì</a:t>
              </a:r>
              <a:r>
                <a:rPr kumimoji="0" lang="en-US" sz="3200" i="0" u="none" strike="noStrike" kern="1200" cap="none" spc="0" normalizeH="0" baseline="0" noProof="0" dirty="0" smtClean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>
                  <a:effectLst/>
                  <a:uLnTx/>
                  <a:uFillTx/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sao em thích đồ chơi đó?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45767" y="400421"/>
            <a:ext cx="4500465" cy="866274"/>
            <a:chOff x="3652710" y="192506"/>
            <a:chExt cx="4500465" cy="866274"/>
          </a:xfrm>
        </p:grpSpPr>
        <p:sp>
          <p:nvSpPr>
            <p:cNvPr id="6" name="Cloud Callout 5"/>
            <p:cNvSpPr/>
            <p:nvPr/>
          </p:nvSpPr>
          <p:spPr>
            <a:xfrm>
              <a:off x="3866147" y="192506"/>
              <a:ext cx="4287028" cy="866274"/>
            </a:xfrm>
            <a:prstGeom prst="cloudCallout">
              <a:avLst/>
            </a:prstGeom>
            <a:noFill/>
            <a:ln w="38100">
              <a:solidFill>
                <a:srgbClr val="00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52710" y="192506"/>
              <a:ext cx="438782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Gợi ý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616539E-B9B7-4E0D-BA2C-B8C75650662E}"/>
              </a:ext>
            </a:extLst>
          </p:cNvPr>
          <p:cNvSpPr/>
          <p:nvPr/>
        </p:nvSpPr>
        <p:spPr>
          <a:xfrm>
            <a:off x="1200888" y="2559012"/>
            <a:ext cx="2198097" cy="640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21ADD0F-D6C2-42DE-83F6-3F4EAAC7668A}"/>
              </a:ext>
            </a:extLst>
          </p:cNvPr>
          <p:cNvSpPr/>
          <p:nvPr/>
        </p:nvSpPr>
        <p:spPr>
          <a:xfrm>
            <a:off x="4099870" y="2557746"/>
            <a:ext cx="1897886" cy="640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78C2A722-70AA-4169-81F6-63887B4FED2D}"/>
              </a:ext>
            </a:extLst>
          </p:cNvPr>
          <p:cNvSpPr/>
          <p:nvPr/>
        </p:nvSpPr>
        <p:spPr>
          <a:xfrm>
            <a:off x="6415350" y="2557746"/>
            <a:ext cx="1897886" cy="640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D15A000-DFB1-4575-8D2A-C94C93E91965}"/>
              </a:ext>
            </a:extLst>
          </p:cNvPr>
          <p:cNvSpPr/>
          <p:nvPr/>
        </p:nvSpPr>
        <p:spPr>
          <a:xfrm>
            <a:off x="8790137" y="2542841"/>
            <a:ext cx="2060971" cy="640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8" grpId="0"/>
      <p:bldP spid="7" grpId="0" animBg="1"/>
      <p:bldP spid="32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5915" y="956605"/>
            <a:ext cx="7734344" cy="1535895"/>
            <a:chOff x="710213" y="76432"/>
            <a:chExt cx="8671025" cy="1713166"/>
          </a:xfrm>
        </p:grpSpPr>
        <p:sp>
          <p:nvSpPr>
            <p:cNvPr id="6" name="Cloud Callout 5"/>
            <p:cNvSpPr/>
            <p:nvPr/>
          </p:nvSpPr>
          <p:spPr>
            <a:xfrm>
              <a:off x="710213" y="76432"/>
              <a:ext cx="8671025" cy="1660916"/>
            </a:xfrm>
            <a:prstGeom prst="cloudCallout">
              <a:avLst>
                <a:gd name="adj1" fmla="val 1684"/>
                <a:gd name="adj2" fmla="val 10892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7685" y="176090"/>
              <a:ext cx="5723879" cy="1613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Content Placeholder 4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44CA218E-93A7-4A35-B6EF-F18B93FF1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70" y="3429000"/>
            <a:ext cx="6858000" cy="3429000"/>
          </a:xfrm>
        </p:spPr>
      </p:pic>
    </p:spTree>
    <p:extLst>
      <p:ext uri="{BB962C8B-B14F-4D97-AF65-F5344CB8AC3E}">
        <p14:creationId xmlns:p14="http://schemas.microsoft.com/office/powerpoint/2010/main" val="28098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A2A28-41EC-4581-B594-1A1C8DAA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xmlns="" id="{C75FB94C-2B4C-402E-A339-C7811D24B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28A966-59F3-4831-A703-50C48C48E3D3}"/>
              </a:ext>
            </a:extLst>
          </p:cNvPr>
          <p:cNvSpPr/>
          <p:nvPr/>
        </p:nvSpPr>
        <p:spPr>
          <a:xfrm>
            <a:off x="3729680" y="3428999"/>
            <a:ext cx="4732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E89A5-774A-4D1F-9758-D083FA81D4E0}"/>
              </a:ext>
            </a:extLst>
          </p:cNvPr>
          <p:cNvGrpSpPr/>
          <p:nvPr/>
        </p:nvGrpSpPr>
        <p:grpSpPr>
          <a:xfrm>
            <a:off x="3187051" y="4072179"/>
            <a:ext cx="6772875" cy="2216664"/>
            <a:chOff x="3187051" y="4072179"/>
            <a:chExt cx="6772875" cy="22166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02C6CB8-DF59-482A-8CBA-DE15190638D4}"/>
                </a:ext>
              </a:extLst>
            </p:cNvPr>
            <p:cNvSpPr/>
            <p:nvPr/>
          </p:nvSpPr>
          <p:spPr>
            <a:xfrm rot="5400000">
              <a:off x="5588602" y="4683293"/>
              <a:ext cx="1280653" cy="5842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354E7C1C-1C0D-41E9-AD27-5EADBD657B7E}"/>
                </a:ext>
              </a:extLst>
            </p:cNvPr>
            <p:cNvSpPr/>
            <p:nvPr/>
          </p:nvSpPr>
          <p:spPr>
            <a:xfrm>
              <a:off x="3187051" y="5039749"/>
              <a:ext cx="6772875" cy="124909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(2)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nổi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bật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liệu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dáng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sắc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,…)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7610C65-9197-4E24-90C4-1490BA45058A}"/>
              </a:ext>
            </a:extLst>
          </p:cNvPr>
          <p:cNvGrpSpPr/>
          <p:nvPr/>
        </p:nvGrpSpPr>
        <p:grpSpPr>
          <a:xfrm>
            <a:off x="785396" y="1155896"/>
            <a:ext cx="4225381" cy="1522827"/>
            <a:chOff x="785396" y="1155896"/>
            <a:chExt cx="4225381" cy="15228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485500B-63CD-4A7D-B0D2-26A34C724AA5}"/>
                </a:ext>
              </a:extLst>
            </p:cNvPr>
            <p:cNvSpPr/>
            <p:nvPr/>
          </p:nvSpPr>
          <p:spPr>
            <a:xfrm rot="1180723">
              <a:off x="3027232" y="2397939"/>
              <a:ext cx="1983545" cy="5627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6B88170-35FA-48F2-9432-926E31F0C066}"/>
                </a:ext>
              </a:extLst>
            </p:cNvPr>
            <p:cNvSpPr/>
            <p:nvPr/>
          </p:nvSpPr>
          <p:spPr>
            <a:xfrm>
              <a:off x="785396" y="1155896"/>
              <a:ext cx="2401655" cy="1522827"/>
            </a:xfrm>
            <a:prstGeom prst="roundRect">
              <a:avLst/>
            </a:prstGeom>
            <a:solidFill>
              <a:srgbClr val="FD91BA"/>
            </a:solidFill>
            <a:ln>
              <a:solidFill>
                <a:srgbClr val="FD9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3)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nhận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xét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AB9C512-8CD5-46F5-8D90-D3BE54057166}"/>
              </a:ext>
            </a:extLst>
          </p:cNvPr>
          <p:cNvGrpSpPr/>
          <p:nvPr/>
        </p:nvGrpSpPr>
        <p:grpSpPr>
          <a:xfrm>
            <a:off x="7474765" y="1155896"/>
            <a:ext cx="4370618" cy="2043435"/>
            <a:chOff x="7474765" y="1155896"/>
            <a:chExt cx="4370618" cy="20434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09FD98A-4D5B-44DC-A295-1CFF0D5CCD78}"/>
                </a:ext>
              </a:extLst>
            </p:cNvPr>
            <p:cNvSpPr/>
            <p:nvPr/>
          </p:nvSpPr>
          <p:spPr>
            <a:xfrm rot="20454368" flipV="1">
              <a:off x="7474765" y="2340931"/>
              <a:ext cx="1938888" cy="6290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0CF663F7-AF4F-4149-80D2-32A2FBA71123}"/>
                </a:ext>
              </a:extLst>
            </p:cNvPr>
            <p:cNvSpPr/>
            <p:nvPr/>
          </p:nvSpPr>
          <p:spPr>
            <a:xfrm>
              <a:off x="8778627" y="1155896"/>
              <a:ext cx="3066756" cy="204343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D9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(1)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giới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thiệu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</a:t>
              </a:r>
              <a:endPara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bao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7726" y="249221"/>
            <a:ext cx="102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– 4 câu tả một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C00A106-7A20-4E0E-BC7C-F0CD844195FC}"/>
              </a:ext>
            </a:extLst>
          </p:cNvPr>
          <p:cNvGrpSpPr/>
          <p:nvPr/>
        </p:nvGrpSpPr>
        <p:grpSpPr>
          <a:xfrm>
            <a:off x="4666338" y="1487658"/>
            <a:ext cx="3066756" cy="2841674"/>
            <a:chOff x="4520954" y="2008163"/>
            <a:chExt cx="3066756" cy="28416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A7BC1DD-FB10-4548-9F70-E2FA0A310373}"/>
                </a:ext>
              </a:extLst>
            </p:cNvPr>
            <p:cNvGrpSpPr/>
            <p:nvPr/>
          </p:nvGrpSpPr>
          <p:grpSpPr>
            <a:xfrm>
              <a:off x="4520954" y="2008163"/>
              <a:ext cx="3066756" cy="2841674"/>
              <a:chOff x="4501662" y="1716258"/>
              <a:chExt cx="3066756" cy="2841674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19038522-C1E7-4B3A-872A-83B96C0DA347}"/>
                  </a:ext>
                </a:extLst>
              </p:cNvPr>
              <p:cNvSpPr/>
              <p:nvPr/>
            </p:nvSpPr>
            <p:spPr>
              <a:xfrm>
                <a:off x="4501662" y="1716258"/>
                <a:ext cx="3066756" cy="284167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BACC85F-E43D-4043-8D97-3161F31BD374}"/>
                  </a:ext>
                </a:extLst>
              </p:cNvPr>
              <p:cNvSpPr/>
              <p:nvPr/>
            </p:nvSpPr>
            <p:spPr>
              <a:xfrm>
                <a:off x="4852182" y="2012852"/>
                <a:ext cx="2365716" cy="2248486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7BABC20-A12F-4DA8-B9F8-97F2CEF30DE7}"/>
                </a:ext>
              </a:extLst>
            </p:cNvPr>
            <p:cNvSpPr txBox="1"/>
            <p:nvPr/>
          </p:nvSpPr>
          <p:spPr>
            <a:xfrm>
              <a:off x="5027390" y="2951946"/>
              <a:ext cx="20538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Giới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thiệu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4BF00E-A6AF-42FD-B320-4C779112D06D}"/>
              </a:ext>
            </a:extLst>
          </p:cNvPr>
          <p:cNvSpPr txBox="1"/>
          <p:nvPr/>
        </p:nvSpPr>
        <p:spPr>
          <a:xfrm>
            <a:off x="573373" y="1120676"/>
            <a:ext cx="69721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0" i="0" dirty="0" err="1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0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……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….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 nhật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…..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chỉ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…..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diện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váy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bồng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bềnh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Cặp </a:t>
            </a:r>
            <a:r>
              <a:rPr lang="vi-VN" sz="3600" b="0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…., m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ái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..</a:t>
            </a:r>
            <a:r>
              <a:rPr lang="vi-VN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0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……. </a:t>
            </a:r>
            <a:r>
              <a:rPr lang="en-US" sz="3600" b="0" i="0" dirty="0" err="1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0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600" b="0" i="0" dirty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smtClean="0"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……………..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600" b="0" i="0" dirty="0"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5407259-6DBB-4B6C-A26B-3C2C98612081}"/>
              </a:ext>
            </a:extLst>
          </p:cNvPr>
          <p:cNvSpPr/>
          <p:nvPr/>
        </p:nvSpPr>
        <p:spPr>
          <a:xfrm>
            <a:off x="284813" y="599607"/>
            <a:ext cx="7540053" cy="58011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91055" y="263236"/>
            <a:ext cx="375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5" y="1662545"/>
            <a:ext cx="3920836" cy="42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423</Words>
  <Application>Microsoft Office PowerPoint</Application>
  <PresentationFormat>Widescreen</PresentationFormat>
  <Paragraphs>47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HP001 5 hàng</vt:lpstr>
      <vt:lpstr>Times New Roman</vt:lpstr>
      <vt:lpstr>等线</vt:lpstr>
      <vt:lpstr>1_Office Theme</vt:lpstr>
      <vt:lpstr>2_Office Theme</vt:lpstr>
      <vt:lpstr>4_Office Theme</vt:lpstr>
      <vt:lpstr>PowerPoint Presentation</vt:lpstr>
      <vt:lpstr>Thứ sáu ngày 26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26 tháng 11 năm 2021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pc</cp:lastModifiedBy>
  <cp:revision>28</cp:revision>
  <dcterms:created xsi:type="dcterms:W3CDTF">2021-07-20T09:29:18Z</dcterms:created>
  <dcterms:modified xsi:type="dcterms:W3CDTF">2021-11-25T16:12:45Z</dcterms:modified>
</cp:coreProperties>
</file>