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57" r:id="rId12"/>
    <p:sldId id="258" r:id="rId13"/>
    <p:sldId id="261" r:id="rId14"/>
    <p:sldId id="275" r:id="rId15"/>
    <p:sldId id="276" r:id="rId16"/>
    <p:sldId id="278" r:id="rId17"/>
    <p:sldId id="277" r:id="rId18"/>
    <p:sldId id="28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37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85F1-913C-4D60-BEB6-0F9DD0DFD62E}" type="datetimeFigureOut">
              <a:rPr lang="en-US" smtClean="0"/>
              <a:t>23/11/2021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81269-978C-4D78-B6E0-64864AF94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66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85F1-913C-4D60-BEB6-0F9DD0DFD62E}" type="datetimeFigureOut">
              <a:rPr lang="en-US" smtClean="0"/>
              <a:t>23/11/2021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81269-978C-4D78-B6E0-64864AF94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580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85F1-913C-4D60-BEB6-0F9DD0DFD62E}" type="datetimeFigureOut">
              <a:rPr lang="en-US" smtClean="0"/>
              <a:t>23/11/2021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81269-978C-4D78-B6E0-64864AF94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427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994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85F1-913C-4D60-BEB6-0F9DD0DFD62E}" type="datetimeFigureOut">
              <a:rPr lang="en-US" smtClean="0"/>
              <a:t>23/11/2021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81269-978C-4D78-B6E0-64864AF94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306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85F1-913C-4D60-BEB6-0F9DD0DFD62E}" type="datetimeFigureOut">
              <a:rPr lang="en-US" smtClean="0"/>
              <a:t>23/11/2021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81269-978C-4D78-B6E0-64864AF94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806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85F1-913C-4D60-BEB6-0F9DD0DFD62E}" type="datetimeFigureOut">
              <a:rPr lang="en-US" smtClean="0"/>
              <a:t>23/11/2021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81269-978C-4D78-B6E0-64864AF94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49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85F1-913C-4D60-BEB6-0F9DD0DFD62E}" type="datetimeFigureOut">
              <a:rPr lang="en-US" smtClean="0"/>
              <a:t>23/11/2021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81269-978C-4D78-B6E0-64864AF94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176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85F1-913C-4D60-BEB6-0F9DD0DFD62E}" type="datetimeFigureOut">
              <a:rPr lang="en-US" smtClean="0"/>
              <a:t>23/11/2021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81269-978C-4D78-B6E0-64864AF94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17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85F1-913C-4D60-BEB6-0F9DD0DFD62E}" type="datetimeFigureOut">
              <a:rPr lang="en-US" smtClean="0"/>
              <a:t>23/11/2021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81269-978C-4D78-B6E0-64864AF94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627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85F1-913C-4D60-BEB6-0F9DD0DFD62E}" type="datetimeFigureOut">
              <a:rPr lang="en-US" smtClean="0"/>
              <a:t>23/11/2021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81269-978C-4D78-B6E0-64864AF94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372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985F1-913C-4D60-BEB6-0F9DD0DFD62E}" type="datetimeFigureOut">
              <a:rPr lang="en-US" smtClean="0"/>
              <a:t>23/11/2021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81269-978C-4D78-B6E0-64864AF94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971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985F1-913C-4D60-BEB6-0F9DD0DFD62E}" type="datetimeFigureOut">
              <a:rPr lang="en-US" smtClean="0"/>
              <a:t>23/11/2021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81269-978C-4D78-B6E0-64864AF94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211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1" y="3303640"/>
            <a:ext cx="9143774" cy="35543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18536" y="1814053"/>
            <a:ext cx="7731842" cy="1932038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9297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</a:t>
            </a:r>
            <a:r>
              <a:rPr lang="en-US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 </a:t>
            </a:r>
            <a:endParaRPr lang="en-US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 VỚI TIẾT </a:t>
            </a:r>
            <a:r>
              <a:rPr lang="en-US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ĐẠO ĐỨC</a:t>
            </a:r>
            <a:endParaRPr lang="en-US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 2</a:t>
            </a:r>
          </a:p>
        </p:txBody>
      </p:sp>
      <p:sp>
        <p:nvSpPr>
          <p:cNvPr id="4" name="椭圆 2730"/>
          <p:cNvSpPr/>
          <p:nvPr/>
        </p:nvSpPr>
        <p:spPr>
          <a:xfrm>
            <a:off x="257228" y="208687"/>
            <a:ext cx="751340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5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7049" y="246902"/>
            <a:ext cx="1656155" cy="792549"/>
          </a:xfrm>
          <a:prstGeom prst="rect">
            <a:avLst/>
          </a:prstGeom>
        </p:spPr>
      </p:pic>
      <p:pic>
        <p:nvPicPr>
          <p:cNvPr id="6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887" y="643175"/>
            <a:ext cx="1656155" cy="792549"/>
          </a:xfrm>
          <a:prstGeom prst="rect">
            <a:avLst/>
          </a:prstGeom>
        </p:spPr>
      </p:pic>
      <p:pic>
        <p:nvPicPr>
          <p:cNvPr id="7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7620" y="1348244"/>
            <a:ext cx="1656155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19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849207" y="0"/>
            <a:ext cx="416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6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6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87244" y="72570"/>
            <a:ext cx="669451" cy="62779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96841" y="76200"/>
            <a:ext cx="688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5122" name="Picture 2" descr="C:\Users\Minhthangpc.VN\Desktop\z2958968041627_7c4bf7beae09fbc6d9eadea9f04b37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8" y="838200"/>
            <a:ext cx="9122602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Minhthangpc.VN\Desktop\z2958971971122_331b20542b61dada8763bb517e09bd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094" y="198470"/>
            <a:ext cx="429490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45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Minhthangpc.VN\Desktop\z2958971971122_331b20542b61dada8763bb517e09bd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435" y="1469087"/>
            <a:ext cx="6858000" cy="439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0835" y="5867395"/>
            <a:ext cx="883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0606"/>
          <a:stretch/>
        </p:blipFill>
        <p:spPr>
          <a:xfrm>
            <a:off x="1108362" y="152400"/>
            <a:ext cx="6851073" cy="131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57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inhthangpc.VN\Desktop\z2958968041627_7c4bf7beae09fbc6d9eadea9f04b374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13" r="51180" b="38895"/>
          <a:stretch/>
        </p:blipFill>
        <p:spPr bwMode="auto">
          <a:xfrm>
            <a:off x="1371600" y="1510213"/>
            <a:ext cx="7003475" cy="426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0835" y="5770410"/>
            <a:ext cx="883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 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90907"/>
            <a:ext cx="7003475" cy="121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51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inhthangpc.VN\Desktop\z2958968041627_7c4bf7beae09fbc6d9eadea9f04b374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0414"/>
          <a:stretch/>
        </p:blipFill>
        <p:spPr bwMode="auto">
          <a:xfrm>
            <a:off x="1524000" y="1391310"/>
            <a:ext cx="6977609" cy="448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4399" y="6019800"/>
            <a:ext cx="8196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Mai.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Minhthangpc.VN\Desktop\z2958968041627_7c4bf7beae09fbc6d9eadea9f04b374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" t="68355" r="55964" b="12658"/>
          <a:stretch/>
        </p:blipFill>
        <p:spPr bwMode="auto">
          <a:xfrm>
            <a:off x="1530927" y="0"/>
            <a:ext cx="6977610" cy="139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20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1" y="4495800"/>
            <a:ext cx="9144000" cy="2362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8394" y="2057400"/>
            <a:ext cx="77120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lỡ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椭圆 2730"/>
          <p:cNvSpPr/>
          <p:nvPr/>
        </p:nvSpPr>
        <p:spPr>
          <a:xfrm>
            <a:off x="292724" y="294536"/>
            <a:ext cx="751340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43334" y="259687"/>
            <a:ext cx="1656155" cy="7925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4572001" y="5665988"/>
            <a:ext cx="571500" cy="1192012"/>
          </a:xfrm>
          <a:prstGeom prst="rect">
            <a:avLst/>
          </a:prstGeom>
        </p:spPr>
      </p:pic>
      <p:pic>
        <p:nvPicPr>
          <p:cNvPr id="10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500" y="4954574"/>
            <a:ext cx="1205500" cy="193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959" y="5143952"/>
            <a:ext cx="1205500" cy="171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58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hthangpc.VN\Desktop\z2911450148031_dd0051a0e4de17113fe3115d1a207c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6" y="76200"/>
            <a:ext cx="20574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1500" y="1153180"/>
            <a:ext cx="849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59C923-0F41-4EF6-B297-FDD7CA6A141C}"/>
              </a:ext>
            </a:extLst>
          </p:cNvPr>
          <p:cNvSpPr txBox="1"/>
          <p:nvPr/>
        </p:nvSpPr>
        <p:spPr>
          <a:xfrm>
            <a:off x="588820" y="1907268"/>
            <a:ext cx="8343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Oval 4"/>
          <p:cNvSpPr/>
          <p:nvPr/>
        </p:nvSpPr>
        <p:spPr>
          <a:xfrm>
            <a:off x="316806" y="1371600"/>
            <a:ext cx="175029" cy="152400"/>
          </a:xfrm>
          <a:prstGeom prst="ellipse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15045" y="2133600"/>
            <a:ext cx="175029" cy="152400"/>
          </a:xfrm>
          <a:prstGeom prst="ellipse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1" y="3810000"/>
            <a:ext cx="914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98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0" y="4191000"/>
            <a:ext cx="9144000" cy="26375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36264B9-06E8-4183-9FB7-76839CD22CF9}"/>
              </a:ext>
            </a:extLst>
          </p:cNvPr>
          <p:cNvSpPr txBox="1"/>
          <p:nvPr/>
        </p:nvSpPr>
        <p:spPr>
          <a:xfrm>
            <a:off x="228600" y="2011740"/>
            <a:ext cx="8763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-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rong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cuộc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hàng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ngày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ta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sẽ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thể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tránh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khỏi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lần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mắc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chóng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椭圆 2730"/>
          <p:cNvSpPr/>
          <p:nvPr/>
        </p:nvSpPr>
        <p:spPr>
          <a:xfrm>
            <a:off x="533400" y="502619"/>
            <a:ext cx="1001786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6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3200" y="381000"/>
            <a:ext cx="2208207" cy="792549"/>
          </a:xfrm>
          <a:prstGeom prst="rect">
            <a:avLst/>
          </a:prstGeom>
        </p:spPr>
      </p:pic>
      <p:pic>
        <p:nvPicPr>
          <p:cNvPr id="7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9800" y="1021148"/>
            <a:ext cx="2208207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65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744549" y="-592147"/>
            <a:ext cx="873109" cy="2362203"/>
          </a:xfrm>
          <a:prstGeom prst="trapezoid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989724" y="-27710"/>
            <a:ext cx="4343400" cy="1196180"/>
          </a:xfrm>
        </p:spPr>
        <p:txBody>
          <a:bodyPr>
            <a:noAutofit/>
          </a:bodyPr>
          <a:lstStyle/>
          <a:p>
            <a:r>
              <a:rPr lang="en-US" sz="3200" b="1" noProof="1">
                <a:latin typeface="Times New Roman" pitchFamily="18" charset="0"/>
                <a:cs typeface="Times New Roman" pitchFamily="18" charset="0"/>
              </a:rPr>
              <a:t>Thông điệp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Minhthangpc.VN\Desktop\z2959016533142_1941edba07a0963664210aa4a8733a9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556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06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UYEN THI MINH\Desktop\Nền P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4400" y="2224208"/>
            <a:ext cx="828674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Chào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tạm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biệt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úc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con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chăm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ngoan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tập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tốt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2137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UYEN THI MINH\Desktop\Captur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87"/>
          <a:stretch/>
        </p:blipFill>
        <p:spPr bwMode="auto">
          <a:xfrm>
            <a:off x="0" y="3352799"/>
            <a:ext cx="9144000" cy="351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685800" y="1816508"/>
            <a:ext cx="1178643" cy="1002892"/>
          </a:xfrm>
          <a:prstGeom prst="ellipse">
            <a:avLst/>
          </a:prstGeom>
          <a:solidFill>
            <a:srgbClr val="FFFF99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16844" y="1875496"/>
            <a:ext cx="6288956" cy="9439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>
              <a:defRPr/>
            </a:pP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2)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Luyện đọc từ khó">
            <a:extLst>
              <a:ext uri="{FF2B5EF4-FFF2-40B4-BE49-F238E27FC236}">
                <a16:creationId xmlns:a16="http://schemas.microsoft.com/office/drawing/2014/main" id="{E14D4A15-BAA0-4C95-832F-EBC1362431C4}"/>
              </a:ext>
            </a:extLst>
          </p:cNvPr>
          <p:cNvSpPr txBox="1"/>
          <p:nvPr/>
        </p:nvSpPr>
        <p:spPr>
          <a:xfrm>
            <a:off x="548798" y="1979104"/>
            <a:ext cx="1549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6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Minhthangpc.VN\Desktop\z2912979904640_26f96c708ba0bdd40099191feaf1595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"/>
          <a:stretch/>
        </p:blipFill>
        <p:spPr bwMode="auto">
          <a:xfrm>
            <a:off x="0" y="1"/>
            <a:ext cx="91440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01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UYEN THI MINH\Desktop\Nền PP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0"/>
            <a:ext cx="92471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4064" y="1110906"/>
            <a:ext cx="880753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9325" y="675400"/>
            <a:ext cx="5029200" cy="8763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6983" y="2957565"/>
            <a:ext cx="8458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alt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28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alt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vi.</a:t>
            </a:r>
          </a:p>
          <a:p>
            <a:pPr algn="just">
              <a:lnSpc>
                <a:spcPct val="150000"/>
              </a:lnSpc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693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0940" y="707941"/>
            <a:ext cx="84606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đồng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tình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không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đồng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tình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việc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bạn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Vì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noProof="0" dirty="0" err="1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sao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AEA0E37-62CC-4F29-9999-BD0DA4D3C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0" y="-55421"/>
            <a:ext cx="1981199" cy="818781"/>
          </a:xfrm>
          <a:prstGeom prst="rect">
            <a:avLst/>
          </a:prstGeom>
        </p:spPr>
      </p:pic>
      <p:sp>
        <p:nvSpPr>
          <p:cNvPr id="11" name="Hình Bầu dục 11">
            <a:extLst>
              <a:ext uri="{FF2B5EF4-FFF2-40B4-BE49-F238E27FC236}">
                <a16:creationId xmlns:a16="http://schemas.microsoft.com/office/drawing/2014/main" id="{8FA11827-FDD4-4283-A629-DFBBFBA62F7C}"/>
              </a:ext>
            </a:extLst>
          </p:cNvPr>
          <p:cNvSpPr/>
          <p:nvPr/>
        </p:nvSpPr>
        <p:spPr>
          <a:xfrm>
            <a:off x="1" y="719899"/>
            <a:ext cx="503904" cy="499301"/>
          </a:xfrm>
          <a:prstGeom prst="ellipse">
            <a:avLst/>
          </a:prstGeom>
          <a:solidFill>
            <a:srgbClr val="92D05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1026" name="Picture 2" descr="C:\Users\Minhthangpc.VN\Desktop\z2958890878133_602b93794a70dbb4987dc2ec2bc84e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493"/>
            <a:ext cx="9143999" cy="525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95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77835" y="-516"/>
            <a:ext cx="36600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 smtClean="0">
                <a:solidFill>
                  <a:srgbClr val="5D37E9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400" dirty="0" smtClean="0">
                <a:solidFill>
                  <a:srgbClr val="5D37E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D37E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đồng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5D37E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5D37E9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tình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5D37E9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Minhthangpc.VN\Desktop\z2958901053988_de0b67c1bdcb6693425fe8854f5079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93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09800" y="88749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đồng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tình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Minhthangpc.VN\Desktop\z2958901056403_3571a25430d5778ec7ce0e30684918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5908"/>
            <a:ext cx="9144000" cy="599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84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1" y="5143952"/>
            <a:ext cx="9144000" cy="17140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2389" y="1371600"/>
            <a:ext cx="771201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椭圆 2730"/>
          <p:cNvSpPr/>
          <p:nvPr/>
        </p:nvSpPr>
        <p:spPr>
          <a:xfrm>
            <a:off x="292724" y="294536"/>
            <a:ext cx="751340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43334" y="259687"/>
            <a:ext cx="1656155" cy="7925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4572001" y="5665988"/>
            <a:ext cx="571500" cy="1192012"/>
          </a:xfrm>
          <a:prstGeom prst="rect">
            <a:avLst/>
          </a:prstGeom>
        </p:spPr>
      </p:pic>
      <p:pic>
        <p:nvPicPr>
          <p:cNvPr id="10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500" y="4954574"/>
            <a:ext cx="1205500" cy="193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959" y="5143952"/>
            <a:ext cx="1205500" cy="171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87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2730"/>
          <p:cNvSpPr/>
          <p:nvPr/>
        </p:nvSpPr>
        <p:spPr>
          <a:xfrm>
            <a:off x="262016" y="226297"/>
            <a:ext cx="751340" cy="718652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6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7989" y="152400"/>
            <a:ext cx="1656155" cy="792549"/>
          </a:xfrm>
          <a:prstGeom prst="rect">
            <a:avLst/>
          </a:prstGeom>
        </p:spPr>
      </p:pic>
      <p:pic>
        <p:nvPicPr>
          <p:cNvPr id="7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8627" y="152399"/>
            <a:ext cx="1656155" cy="79254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65395" y="831441"/>
            <a:ext cx="8356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8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b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60569" y="849975"/>
            <a:ext cx="669451" cy="62779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38922" y="762000"/>
            <a:ext cx="688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4098" name="Picture 2" descr="C:\Users\Minhthangpc.VN\Desktop\z2958932816641_84a96a4ef7c905d4d27559804e88e7b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16" y="2336484"/>
            <a:ext cx="8577184" cy="435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72117" y="1385381"/>
            <a:ext cx="83569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nay,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95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2730"/>
          <p:cNvSpPr/>
          <p:nvPr/>
        </p:nvSpPr>
        <p:spPr>
          <a:xfrm>
            <a:off x="262016" y="226297"/>
            <a:ext cx="751340" cy="718652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6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7989" y="152400"/>
            <a:ext cx="1656155" cy="792549"/>
          </a:xfrm>
          <a:prstGeom prst="rect">
            <a:avLst/>
          </a:prstGeom>
        </p:spPr>
      </p:pic>
      <p:pic>
        <p:nvPicPr>
          <p:cNvPr id="7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8627" y="152399"/>
            <a:ext cx="1656155" cy="79254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96959" y="691953"/>
            <a:ext cx="8356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8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b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62115" y="667805"/>
            <a:ext cx="669451" cy="62779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52400" y="609600"/>
            <a:ext cx="688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9095" y="1390881"/>
            <a:ext cx="83569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nay,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863" y="2760257"/>
            <a:ext cx="957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19201" y="2645121"/>
            <a:ext cx="7467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5D3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800" dirty="0">
                <a:solidFill>
                  <a:srgbClr val="5D3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5D3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800" dirty="0">
                <a:solidFill>
                  <a:srgbClr val="5D3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5D3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800" dirty="0">
                <a:solidFill>
                  <a:srgbClr val="5D3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5D3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2800" dirty="0">
                <a:solidFill>
                  <a:srgbClr val="5D3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5D3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solidFill>
                  <a:srgbClr val="5D3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5D3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rgbClr val="5D3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5D3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dirty="0">
                <a:solidFill>
                  <a:srgbClr val="5D3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5D3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2800" dirty="0">
                <a:solidFill>
                  <a:srgbClr val="5D3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5D3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rgbClr val="5D3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5D3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dirty="0" smtClean="0">
                <a:solidFill>
                  <a:srgbClr val="5D3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5D3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 smtClean="0">
                <a:solidFill>
                  <a:srgbClr val="5D3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5D3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 smtClean="0">
                <a:solidFill>
                  <a:srgbClr val="5D3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5D3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 smtClean="0">
                <a:solidFill>
                  <a:srgbClr val="5D3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5D3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 smtClean="0">
                <a:solidFill>
                  <a:srgbClr val="5D3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5D3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solidFill>
                  <a:srgbClr val="5D3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5D3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sz="2800" dirty="0" smtClean="0">
                <a:solidFill>
                  <a:srgbClr val="5D3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5D3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 smtClean="0">
                <a:solidFill>
                  <a:srgbClr val="5D3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5D3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800" dirty="0" smtClean="0">
                <a:solidFill>
                  <a:srgbClr val="5D3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5D3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solidFill>
                  <a:srgbClr val="5D3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5D3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rgbClr val="5D3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5D3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2800" dirty="0" smtClean="0">
                <a:solidFill>
                  <a:srgbClr val="5D3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solidFill>
                  <a:srgbClr val="5D3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solidFill>
                  <a:srgbClr val="5D3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5D3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 smtClean="0">
                <a:solidFill>
                  <a:srgbClr val="5D3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5D3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800" dirty="0" smtClean="0">
                <a:solidFill>
                  <a:srgbClr val="5D3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5D3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800" dirty="0" smtClean="0">
                <a:solidFill>
                  <a:srgbClr val="5D3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5D3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dirty="0" smtClean="0">
                <a:solidFill>
                  <a:srgbClr val="5D3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Mai </a:t>
            </a:r>
            <a:r>
              <a:rPr lang="en-US" sz="2800" dirty="0" err="1" smtClean="0">
                <a:solidFill>
                  <a:srgbClr val="5D3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800" dirty="0" smtClean="0">
                <a:solidFill>
                  <a:srgbClr val="5D3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5D3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 smtClean="0">
                <a:solidFill>
                  <a:srgbClr val="5D3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5D3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 smtClean="0">
                <a:solidFill>
                  <a:srgbClr val="5D3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5D3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 smtClean="0">
                <a:solidFill>
                  <a:srgbClr val="5D3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5D3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dirty="0" smtClean="0">
                <a:solidFill>
                  <a:srgbClr val="5D3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5D3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dirty="0" smtClean="0">
                <a:solidFill>
                  <a:srgbClr val="5D37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800" dirty="0">
              <a:solidFill>
                <a:srgbClr val="5D37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6469" y="4274932"/>
            <a:ext cx="957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0" y="4274932"/>
            <a:ext cx="5597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19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471</Words>
  <Application>Microsoft Office PowerPoint</Application>
  <PresentationFormat>On-screen Show (4:3)</PresentationFormat>
  <Paragraphs>41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宋体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Thông điệp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Admin</cp:lastModifiedBy>
  <cp:revision>48</cp:revision>
  <dcterms:created xsi:type="dcterms:W3CDTF">2021-11-23T01:13:24Z</dcterms:created>
  <dcterms:modified xsi:type="dcterms:W3CDTF">2021-11-23T08:40:16Z</dcterms:modified>
</cp:coreProperties>
</file>