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2" r:id="rId2"/>
    <p:sldId id="263" r:id="rId3"/>
    <p:sldId id="264" r:id="rId4"/>
    <p:sldId id="266" r:id="rId5"/>
    <p:sldId id="267" r:id="rId6"/>
    <p:sldId id="268" r:id="rId7"/>
    <p:sldId id="269" r:id="rId8"/>
    <p:sldId id="257" r:id="rId9"/>
    <p:sldId id="270" r:id="rId10"/>
    <p:sldId id="261" r:id="rId11"/>
    <p:sldId id="258" r:id="rId12"/>
    <p:sldId id="260" r:id="rId13"/>
    <p:sldId id="259" r:id="rId14"/>
    <p:sldId id="277" r:id="rId15"/>
    <p:sldId id="279" r:id="rId16"/>
    <p:sldId id="281" r:id="rId17"/>
    <p:sldId id="286" r:id="rId18"/>
    <p:sldId id="275" r:id="rId19"/>
    <p:sldId id="276" r:id="rId20"/>
    <p:sldId id="271" r:id="rId21"/>
    <p:sldId id="282" r:id="rId22"/>
    <p:sldId id="283" r:id="rId23"/>
    <p:sldId id="273" r:id="rId24"/>
    <p:sldId id="284" r:id="rId25"/>
    <p:sldId id="28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993366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AC4FD-103C-41F5-BA2A-B311EE018ECB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2A6C8-B64A-4B71-8635-ACB98EA7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18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2A6C8-B64A-4B71-8635-ACB98EA7EE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95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7A48-C408-4919-87C8-CB89E9E00190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6D6E-DC1D-4006-B5FF-F0CD4E071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6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7A48-C408-4919-87C8-CB89E9E00190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6D6E-DC1D-4006-B5FF-F0CD4E071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7A48-C408-4919-87C8-CB89E9E00190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6D6E-DC1D-4006-B5FF-F0CD4E071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4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7A48-C408-4919-87C8-CB89E9E00190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6D6E-DC1D-4006-B5FF-F0CD4E071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7A48-C408-4919-87C8-CB89E9E00190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6D6E-DC1D-4006-B5FF-F0CD4E071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9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7A48-C408-4919-87C8-CB89E9E00190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6D6E-DC1D-4006-B5FF-F0CD4E071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6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7A48-C408-4919-87C8-CB89E9E00190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6D6E-DC1D-4006-B5FF-F0CD4E071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2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7A48-C408-4919-87C8-CB89E9E00190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6D6E-DC1D-4006-B5FF-F0CD4E071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7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7A48-C408-4919-87C8-CB89E9E00190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6D6E-DC1D-4006-B5FF-F0CD4E071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1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7A48-C408-4919-87C8-CB89E9E00190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6D6E-DC1D-4006-B5FF-F0CD4E071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67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7A48-C408-4919-87C8-CB89E9E00190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6D6E-DC1D-4006-B5FF-F0CD4E071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22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57A48-C408-4919-87C8-CB89E9E00190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F6D6E-DC1D-4006-B5FF-F0CD4E071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3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8.crdownload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crdownload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crdownload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crdownload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6822" y="1143000"/>
            <a:ext cx="77724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426098282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803570" y="0"/>
            <a:ext cx="77406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altLang="en-US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BBADB7B-8ECB-44F0-A508-5310C4BA9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31661"/>
            <a:ext cx="4572000" cy="2569138"/>
          </a:xfrm>
          <a:prstGeom prst="rect">
            <a:avLst/>
          </a:prstGeom>
        </p:spPr>
      </p:pic>
      <p:pic>
        <p:nvPicPr>
          <p:cNvPr id="4" name="Picture 2" descr="C:\Users\Minhthangpc.VN\Desktop\1458523534-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3831660"/>
            <a:ext cx="4472997" cy="25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10">
            <a:extLst>
              <a:ext uri="{FF2B5EF4-FFF2-40B4-BE49-F238E27FC236}">
                <a16:creationId xmlns:a16="http://schemas.microsoft.com/office/drawing/2014/main" id="{CC07F78F-BBAD-49F7-972E-F2A3E6A66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7886"/>
            <a:ext cx="4479925" cy="2721114"/>
          </a:xfrm>
          <a:prstGeom prst="rect">
            <a:avLst/>
          </a:prstGeom>
        </p:spPr>
      </p:pic>
      <p:pic>
        <p:nvPicPr>
          <p:cNvPr id="6" name="Hình ảnh 14">
            <a:extLst>
              <a:ext uri="{FF2B5EF4-FFF2-40B4-BE49-F238E27FC236}">
                <a16:creationId xmlns:a16="http://schemas.microsoft.com/office/drawing/2014/main" id="{AF45D125-E059-483D-AC28-14C12DFAA9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07886"/>
            <a:ext cx="4572000" cy="2721114"/>
          </a:xfrm>
          <a:prstGeom prst="rect">
            <a:avLst/>
          </a:prstGeom>
        </p:spPr>
      </p:pic>
      <p:sp>
        <p:nvSpPr>
          <p:cNvPr id="7" name="Title 1"/>
          <p:cNvSpPr txBox="1">
            <a:spLocks noChangeArrowheads="1"/>
          </p:cNvSpPr>
          <p:nvPr/>
        </p:nvSpPr>
        <p:spPr>
          <a:xfrm>
            <a:off x="1532521" y="3463114"/>
            <a:ext cx="1174877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 noChangeArrowheads="1"/>
          </p:cNvSpPr>
          <p:nvPr/>
        </p:nvSpPr>
        <p:spPr>
          <a:xfrm>
            <a:off x="6071755" y="3475922"/>
            <a:ext cx="1420090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 noChangeArrowheads="1"/>
          </p:cNvSpPr>
          <p:nvPr/>
        </p:nvSpPr>
        <p:spPr>
          <a:xfrm>
            <a:off x="1690039" y="6414129"/>
            <a:ext cx="1413381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 noChangeArrowheads="1"/>
          </p:cNvSpPr>
          <p:nvPr/>
        </p:nvSpPr>
        <p:spPr>
          <a:xfrm>
            <a:off x="6698685" y="6407204"/>
            <a:ext cx="914400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678875" y="-69275"/>
            <a:ext cx="81741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thuỷ</a:t>
            </a:r>
            <a:endParaRPr lang="en-US" altLang="en-US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16">
            <a:extLst>
              <a:ext uri="{FF2B5EF4-FFF2-40B4-BE49-F238E27FC236}">
                <a16:creationId xmlns:a16="http://schemas.microsoft.com/office/drawing/2014/main" id="{F90F15A1-CD65-427D-B62B-7E771D3DE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5" y="609600"/>
            <a:ext cx="4533899" cy="3048000"/>
          </a:xfrm>
          <a:prstGeom prst="rect">
            <a:avLst/>
          </a:prstGeom>
        </p:spPr>
      </p:pic>
      <p:pic>
        <p:nvPicPr>
          <p:cNvPr id="4" name="Hình ảnh 8">
            <a:extLst>
              <a:ext uri="{FF2B5EF4-FFF2-40B4-BE49-F238E27FC236}">
                <a16:creationId xmlns:a16="http://schemas.microsoft.com/office/drawing/2014/main" id="{6B3CBC13-5586-4F70-8128-D7BD956BB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90" y="609600"/>
            <a:ext cx="4391890" cy="3048000"/>
          </a:xfrm>
          <a:prstGeom prst="rect">
            <a:avLst/>
          </a:prstGeom>
        </p:spPr>
      </p:pic>
      <p:pic>
        <p:nvPicPr>
          <p:cNvPr id="5" name="Hình ảnh 18">
            <a:extLst>
              <a:ext uri="{FF2B5EF4-FFF2-40B4-BE49-F238E27FC236}">
                <a16:creationId xmlns:a16="http://schemas.microsoft.com/office/drawing/2014/main" id="{A6AE59E6-45AE-4D02-9ABD-B113176B9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038600"/>
            <a:ext cx="7086599" cy="2438400"/>
          </a:xfrm>
          <a:prstGeom prst="rect">
            <a:avLst/>
          </a:prstGeom>
        </p:spPr>
      </p:pic>
      <p:sp>
        <p:nvSpPr>
          <p:cNvPr id="6" name="Title 1"/>
          <p:cNvSpPr txBox="1">
            <a:spLocks noChangeArrowheads="1"/>
          </p:cNvSpPr>
          <p:nvPr/>
        </p:nvSpPr>
        <p:spPr>
          <a:xfrm>
            <a:off x="1724607" y="3657600"/>
            <a:ext cx="1302896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 noChangeArrowheads="1"/>
          </p:cNvSpPr>
          <p:nvPr/>
        </p:nvSpPr>
        <p:spPr>
          <a:xfrm>
            <a:off x="6172200" y="3657600"/>
            <a:ext cx="1600200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 noChangeArrowheads="1"/>
          </p:cNvSpPr>
          <p:nvPr/>
        </p:nvSpPr>
        <p:spPr>
          <a:xfrm>
            <a:off x="3657600" y="6441317"/>
            <a:ext cx="1717955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4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228605" y="344269"/>
            <a:ext cx="87629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endParaRPr lang="en-US" alt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4">
            <a:extLst>
              <a:ext uri="{FF2B5EF4-FFF2-40B4-BE49-F238E27FC236}">
                <a16:creationId xmlns:a16="http://schemas.microsoft.com/office/drawing/2014/main" id="{A314A997-CD18-43FA-8E30-77DA589BE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323110"/>
            <a:ext cx="4343400" cy="4468090"/>
          </a:xfrm>
          <a:prstGeom prst="rect">
            <a:avLst/>
          </a:prstGeom>
        </p:spPr>
      </p:pic>
      <p:sp>
        <p:nvSpPr>
          <p:cNvPr id="4" name="Title 1"/>
          <p:cNvSpPr txBox="1">
            <a:spLocks noChangeArrowheads="1"/>
          </p:cNvSpPr>
          <p:nvPr/>
        </p:nvSpPr>
        <p:spPr>
          <a:xfrm>
            <a:off x="1420102" y="5946802"/>
            <a:ext cx="2438400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bay</a:t>
            </a:r>
            <a:r>
              <a:rPr lang="en-US" altLang="en-US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36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Hình ảnh 24">
            <a:extLst>
              <a:ext uri="{FF2B5EF4-FFF2-40B4-BE49-F238E27FC236}">
                <a16:creationId xmlns:a16="http://schemas.microsoft.com/office/drawing/2014/main" id="{D00D2964-C183-4FE4-9EF1-FBED684D4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23110"/>
            <a:ext cx="4343400" cy="4468089"/>
          </a:xfrm>
          <a:prstGeom prst="rect">
            <a:avLst/>
          </a:prstGeom>
        </p:spPr>
      </p:pic>
      <p:sp>
        <p:nvSpPr>
          <p:cNvPr id="6" name="Title 1"/>
          <p:cNvSpPr txBox="1">
            <a:spLocks noChangeArrowheads="1"/>
          </p:cNvSpPr>
          <p:nvPr/>
        </p:nvSpPr>
        <p:spPr>
          <a:xfrm>
            <a:off x="5486400" y="5943600"/>
            <a:ext cx="2895600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altLang="en-US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36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810494" y="282714"/>
            <a:ext cx="78763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endParaRPr lang="en-US" altLang="en-US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0">
            <a:extLst>
              <a:ext uri="{FF2B5EF4-FFF2-40B4-BE49-F238E27FC236}">
                <a16:creationId xmlns:a16="http://schemas.microsoft.com/office/drawing/2014/main" id="{D6A0E338-2F7A-43A0-BC59-430D2CFF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4648200" cy="4648200"/>
          </a:xfrm>
          <a:prstGeom prst="rect">
            <a:avLst/>
          </a:prstGeom>
        </p:spPr>
      </p:pic>
      <p:sp>
        <p:nvSpPr>
          <p:cNvPr id="4" name="Title 1"/>
          <p:cNvSpPr txBox="1">
            <a:spLocks noChangeArrowheads="1"/>
          </p:cNvSpPr>
          <p:nvPr/>
        </p:nvSpPr>
        <p:spPr>
          <a:xfrm>
            <a:off x="1454730" y="6064570"/>
            <a:ext cx="2590800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hoả</a:t>
            </a:r>
            <a:r>
              <a:rPr lang="en-US" altLang="en-US" sz="32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2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2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2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32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Hình ảnh 36">
            <a:extLst>
              <a:ext uri="{FF2B5EF4-FFF2-40B4-BE49-F238E27FC236}">
                <a16:creationId xmlns:a16="http://schemas.microsoft.com/office/drawing/2014/main" id="{063FA83D-DE62-4E9F-8B98-D1AA5CE3B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95400"/>
            <a:ext cx="4038600" cy="4648200"/>
          </a:xfrm>
          <a:prstGeom prst="rect">
            <a:avLst/>
          </a:prstGeom>
        </p:spPr>
      </p:pic>
      <p:sp>
        <p:nvSpPr>
          <p:cNvPr id="6" name="Title 1"/>
          <p:cNvSpPr txBox="1">
            <a:spLocks noChangeArrowheads="1"/>
          </p:cNvSpPr>
          <p:nvPr/>
        </p:nvSpPr>
        <p:spPr>
          <a:xfrm>
            <a:off x="5250875" y="6064570"/>
            <a:ext cx="3733800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altLang="en-US" sz="32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2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2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2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32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7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228602" y="3898284"/>
            <a:ext cx="8780462" cy="2915266"/>
            <a:chOff x="-53293" y="2190760"/>
            <a:chExt cx="9211855" cy="2951064"/>
          </a:xfrm>
        </p:grpSpPr>
        <p:pic>
          <p:nvPicPr>
            <p:cNvPr id="9227" name="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58818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2655149"/>
              <a:ext cx="4910252" cy="248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椭圆 2730"/>
          <p:cNvSpPr/>
          <p:nvPr/>
        </p:nvSpPr>
        <p:spPr>
          <a:xfrm>
            <a:off x="228602" y="457202"/>
            <a:ext cx="900791" cy="67052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9222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648" y="255456"/>
            <a:ext cx="220821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731838"/>
            <a:ext cx="22082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962891" y="457202"/>
            <a:ext cx="8153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1.Ở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855664" y="1902198"/>
            <a:ext cx="8153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 descr="C:\Users\Minhthangpc.VN\Desktop\z2913951413651_af76813161a1254ddbde45579faf323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" y="633376"/>
            <a:ext cx="801826" cy="77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90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-247649" y="4346856"/>
            <a:ext cx="9256713" cy="2466693"/>
            <a:chOff x="-53293" y="2190760"/>
            <a:chExt cx="9211855" cy="2951064"/>
          </a:xfrm>
        </p:grpSpPr>
        <p:pic>
          <p:nvPicPr>
            <p:cNvPr id="9227" name="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58818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2655149"/>
              <a:ext cx="4910252" cy="248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椭圆 2730"/>
          <p:cNvSpPr/>
          <p:nvPr/>
        </p:nvSpPr>
        <p:spPr>
          <a:xfrm>
            <a:off x="228602" y="457202"/>
            <a:ext cx="900791" cy="67052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9222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44475"/>
            <a:ext cx="220821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731838"/>
            <a:ext cx="22082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464125" y="1518928"/>
            <a:ext cx="8153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52528" y="1524000"/>
            <a:ext cx="5957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1.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91834" y="2646215"/>
            <a:ext cx="8153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ô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</a:p>
          <a:p>
            <a:pPr marL="457200" indent="-457200">
              <a:buFontTx/>
              <a:buChar char="-"/>
            </a:pP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06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-247649" y="3886200"/>
            <a:ext cx="9256713" cy="2927349"/>
            <a:chOff x="-53293" y="2190760"/>
            <a:chExt cx="9211855" cy="2951064"/>
          </a:xfrm>
        </p:grpSpPr>
        <p:pic>
          <p:nvPicPr>
            <p:cNvPr id="9227" name="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58818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2655149"/>
              <a:ext cx="4910252" cy="248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椭圆 2730"/>
          <p:cNvSpPr/>
          <p:nvPr/>
        </p:nvSpPr>
        <p:spPr>
          <a:xfrm>
            <a:off x="228602" y="457202"/>
            <a:ext cx="900791" cy="67052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9222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44475"/>
            <a:ext cx="220821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731838"/>
            <a:ext cx="22082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33400" y="19812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01145" y="1981200"/>
            <a:ext cx="5957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91834" y="2627293"/>
            <a:ext cx="8153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589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2"/>
            <a:ext cx="83820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ChangeArrowheads="1"/>
          </p:cNvSpPr>
          <p:nvPr/>
        </p:nvSpPr>
        <p:spPr>
          <a:xfrm>
            <a:off x="1371600" y="2738440"/>
            <a:ext cx="6629400" cy="148272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Mở</a:t>
            </a:r>
            <a:r>
              <a:rPr kumimoji="0" lang="en-US" alt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rộng</a:t>
            </a:r>
            <a:endParaRPr kumimoji="0" lang="en-US" altLang="en-US" sz="6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altLang="en-US" sz="8800" b="1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3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E23F2B-3D71-400D-A6B8-4690D0EE2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79983" y="304800"/>
            <a:ext cx="4405184" cy="54102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0679BEA-415C-4341-9365-35720249D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04800"/>
            <a:ext cx="4520369" cy="541020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33E2F4BB-E1F4-42AA-B003-1257445639AB}"/>
              </a:ext>
            </a:extLst>
          </p:cNvPr>
          <p:cNvSpPr/>
          <p:nvPr/>
        </p:nvSpPr>
        <p:spPr>
          <a:xfrm>
            <a:off x="3048000" y="5867400"/>
            <a:ext cx="37338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A7536B9-563D-4272-ACE6-EBE72B977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5951"/>
            <a:ext cx="7391400" cy="3186849"/>
          </a:xfrm>
          <a:prstGeom prst="rect">
            <a:avLst/>
          </a:prstGeom>
        </p:spPr>
      </p:pic>
      <p:pic>
        <p:nvPicPr>
          <p:cNvPr id="1026" name="image107.png" descr="C:\Users\HP\OneDrive\Desktop\Screenshot_23.png">
            <a:extLst>
              <a:ext uri="{FF2B5EF4-FFF2-40B4-BE49-F238E27FC236}">
                <a16:creationId xmlns:a16="http://schemas.microsoft.com/office/drawing/2014/main" id="{1DF9F28A-355A-41DD-B635-942F43BF61E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7391399" cy="319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1B3C565-CBCD-4A54-87C2-7D89BC4A0BC7}"/>
              </a:ext>
            </a:extLst>
          </p:cNvPr>
          <p:cNvSpPr/>
          <p:nvPr/>
        </p:nvSpPr>
        <p:spPr>
          <a:xfrm>
            <a:off x="2370857" y="3200400"/>
            <a:ext cx="2886943" cy="76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4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"/>
          <p:cNvPicPr>
            <a:picLocks noChangeAspect="1"/>
          </p:cNvPicPr>
          <p:nvPr/>
        </p:nvPicPr>
        <p:blipFill rotWithShape="1">
          <a:blip r:embed="rId2" cstate="screen"/>
          <a:srcRect l="9168" r="13475"/>
          <a:stretch/>
        </p:blipFill>
        <p:spPr>
          <a:xfrm flipH="1">
            <a:off x="184244" y="294968"/>
            <a:ext cx="8959756" cy="65040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70566" y="1185081"/>
            <a:ext cx="1263034" cy="12305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6500" y="1386713"/>
            <a:ext cx="1383300" cy="77498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86000" y="924068"/>
            <a:ext cx="5029200" cy="17525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endPara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914400" y="0"/>
            <a:ext cx="8382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inhthangpc.VN\Desktop\z2911283849497_9b557fafd26fc5f9101ebb5a4dc73db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nhthangpc.VN\Desktop\z2914028751625_3eaa262c5df08087c341d2f4b3562d6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170"/>
            <a:ext cx="9176657" cy="59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B0C1000-BAA6-455C-BE2B-16D92CC10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6"/>
          <a:stretch/>
        </p:blipFill>
        <p:spPr>
          <a:xfrm>
            <a:off x="1752600" y="3765768"/>
            <a:ext cx="6019800" cy="3016031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0DA7F05-FD78-4ECC-9577-3793656FB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3581400" cy="334649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9485498-B3D8-47C2-9C84-580DE131B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7200"/>
            <a:ext cx="3962400" cy="33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D779DB16-C9F2-40F5-89BC-C242D66DC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091907"/>
              </p:ext>
            </p:extLst>
          </p:nvPr>
        </p:nvGraphicFramePr>
        <p:xfrm>
          <a:off x="624507" y="902678"/>
          <a:ext cx="8290893" cy="258493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484289">
                  <a:extLst>
                    <a:ext uri="{9D8B030D-6E8A-4147-A177-3AD203B41FA5}">
                      <a16:colId xmlns:a16="http://schemas.microsoft.com/office/drawing/2014/main" val="3153088285"/>
                    </a:ext>
                  </a:extLst>
                </a:gridCol>
                <a:gridCol w="5806604">
                  <a:extLst>
                    <a:ext uri="{9D8B030D-6E8A-4147-A177-3AD203B41FA5}">
                      <a16:colId xmlns:a16="http://schemas.microsoft.com/office/drawing/2014/main" val="4064167629"/>
                    </a:ext>
                  </a:extLst>
                </a:gridCol>
              </a:tblGrid>
              <a:tr h="773722">
                <a:tc>
                  <a:txBody>
                    <a:bodyPr/>
                    <a:lstStyle/>
                    <a:p>
                      <a:pPr algn="ctr"/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0306252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0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bay</a:t>
                      </a:r>
                      <a:endParaRPr lang="en-US" sz="28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978665172"/>
                  </a:ext>
                </a:extLst>
              </a:tr>
              <a:tr h="896816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2800" b="0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endParaRPr lang="en-US" sz="28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2800" b="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893924360"/>
                  </a:ext>
                </a:extLst>
              </a:tr>
            </a:tbl>
          </a:graphicData>
        </a:graphic>
      </p:graphicFrame>
      <p:sp>
        <p:nvSpPr>
          <p:cNvPr id="5" name="Tiêu đề 1">
            <a:extLst>
              <a:ext uri="{FF2B5EF4-FFF2-40B4-BE49-F238E27FC236}">
                <a16:creationId xmlns:a16="http://schemas.microsoft.com/office/drawing/2014/main" id="{DFF51EFD-47BF-4B28-8FA1-9B8C549DCE66}"/>
              </a:ext>
            </a:extLst>
          </p:cNvPr>
          <p:cNvSpPr txBox="1">
            <a:spLocks/>
          </p:cNvSpPr>
          <p:nvPr/>
        </p:nvSpPr>
        <p:spPr>
          <a:xfrm>
            <a:off x="1676400" y="152400"/>
            <a:ext cx="5562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2" name="Tiêu đề 1">
            <a:extLst>
              <a:ext uri="{FF2B5EF4-FFF2-40B4-BE49-F238E27FC236}">
                <a16:creationId xmlns:a16="http://schemas.microsoft.com/office/drawing/2014/main" id="{DFF51EFD-47BF-4B28-8FA1-9B8C549DCE66}"/>
              </a:ext>
            </a:extLst>
          </p:cNvPr>
          <p:cNvSpPr txBox="1">
            <a:spLocks/>
          </p:cNvSpPr>
          <p:nvPr/>
        </p:nvSpPr>
        <p:spPr>
          <a:xfrm>
            <a:off x="381000" y="1058998"/>
            <a:ext cx="2819400" cy="381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iêu đề 1">
            <a:extLst>
              <a:ext uri="{FF2B5EF4-FFF2-40B4-BE49-F238E27FC236}">
                <a16:creationId xmlns:a16="http://schemas.microsoft.com/office/drawing/2014/main" id="{DFF51EFD-47BF-4B28-8FA1-9B8C549DCE66}"/>
              </a:ext>
            </a:extLst>
          </p:cNvPr>
          <p:cNvSpPr txBox="1">
            <a:spLocks/>
          </p:cNvSpPr>
          <p:nvPr/>
        </p:nvSpPr>
        <p:spPr>
          <a:xfrm>
            <a:off x="4495800" y="1066800"/>
            <a:ext cx="2057400" cy="381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4" name="Bảng 2">
            <a:extLst>
              <a:ext uri="{FF2B5EF4-FFF2-40B4-BE49-F238E27FC236}">
                <a16:creationId xmlns:a16="http://schemas.microsoft.com/office/drawing/2014/main" id="{D779DB16-C9F2-40F5-89BC-C242D66DC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28312"/>
              </p:ext>
            </p:extLst>
          </p:nvPr>
        </p:nvGraphicFramePr>
        <p:xfrm>
          <a:off x="624590" y="3490210"/>
          <a:ext cx="8290893" cy="2042745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484289">
                  <a:extLst>
                    <a:ext uri="{9D8B030D-6E8A-4147-A177-3AD203B41FA5}">
                      <a16:colId xmlns:a16="http://schemas.microsoft.com/office/drawing/2014/main" val="3153088285"/>
                    </a:ext>
                  </a:extLst>
                </a:gridCol>
                <a:gridCol w="5806604">
                  <a:extLst>
                    <a:ext uri="{9D8B030D-6E8A-4147-A177-3AD203B41FA5}">
                      <a16:colId xmlns:a16="http://schemas.microsoft.com/office/drawing/2014/main" val="4064167629"/>
                    </a:ext>
                  </a:extLst>
                </a:gridCol>
              </a:tblGrid>
              <a:tr h="846992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8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endParaRPr lang="en-US" sz="28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03062526"/>
                  </a:ext>
                </a:extLst>
              </a:tr>
              <a:tr h="1195753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en-US" sz="2800" b="0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endParaRPr lang="en-US" sz="28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800" b="0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978665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30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nhthangpc.VN\Desktop\z2914085852587_c54474bc1c952bdbea90ebafbeac3b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39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5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838200"/>
            <a:ext cx="9372600" cy="457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43001" y="2057400"/>
            <a:ext cx="6858000" cy="2514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1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56932"/>
            <a:ext cx="5976071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816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30482"/>
            <a:ext cx="9082088" cy="25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280992" y="803275"/>
            <a:ext cx="4365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1" y="1573213"/>
            <a:ext cx="87566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250826" y="2514600"/>
            <a:ext cx="87407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hu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9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E78B9F5E-671B-485A-8F3B-CC6EAF25BE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23AB89BB-9C09-42F8-8255-032A67FC0D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52E512-D174-450C-8987-2109CA7F4F3C}"/>
              </a:ext>
            </a:extLst>
          </p:cNvPr>
          <p:cNvSpPr/>
          <p:nvPr/>
        </p:nvSpPr>
        <p:spPr>
          <a:xfrm>
            <a:off x="1006366" y="30480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685800" y="14478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3079" name="EmYeuTruongEm.mp3">
            <a:hlinkClick r:id="" action="ppaction://media"/>
            <a:extLst>
              <a:ext uri="{FF2B5EF4-FFF2-40B4-BE49-F238E27FC236}">
                <a16:creationId xmlns:a16="http://schemas.microsoft.com/office/drawing/2014/main" id="{14461971-E619-45D7-B3F2-4DF6CF89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553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79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EA506C-0174-4A0E-9731-3EF0DE82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y Movie2">
            <a:hlinkClick r:id="" action="ppaction://media"/>
            <a:extLst>
              <a:ext uri="{FF2B5EF4-FFF2-40B4-BE49-F238E27FC236}">
                <a16:creationId xmlns:a16="http://schemas.microsoft.com/office/drawing/2014/main" id="{DAEFBF28-18C5-4D06-AA29-92AB6D71AD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26" y="0"/>
            <a:ext cx="9183516" cy="6838507"/>
          </a:xfrm>
        </p:spPr>
      </p:pic>
    </p:spTree>
    <p:extLst>
      <p:ext uri="{BB962C8B-B14F-4D97-AF65-F5344CB8AC3E}">
        <p14:creationId xmlns:p14="http://schemas.microsoft.com/office/powerpoint/2010/main" val="411250200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2"/>
            <a:ext cx="83820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ChangeArrowheads="1"/>
          </p:cNvSpPr>
          <p:nvPr/>
        </p:nvSpPr>
        <p:spPr>
          <a:xfrm>
            <a:off x="1371600" y="2738440"/>
            <a:ext cx="6629400" cy="148272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alt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altLang="en-US" sz="6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9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76200" y="4800600"/>
            <a:ext cx="8915400" cy="2036618"/>
            <a:chOff x="-53293" y="2190760"/>
            <a:chExt cx="9211855" cy="2951064"/>
          </a:xfrm>
        </p:grpSpPr>
        <p:pic>
          <p:nvPicPr>
            <p:cNvPr id="9227" name="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58818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2655149"/>
              <a:ext cx="4910252" cy="248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椭圆 2730"/>
          <p:cNvSpPr/>
          <p:nvPr/>
        </p:nvSpPr>
        <p:spPr>
          <a:xfrm>
            <a:off x="228602" y="457202"/>
            <a:ext cx="900791" cy="67052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9222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44475"/>
            <a:ext cx="220821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731838"/>
            <a:ext cx="22082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1327149" y="1947864"/>
            <a:ext cx="72072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altLang="en-US" sz="4000" b="1" dirty="0" smtClean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48152" y="2029240"/>
            <a:ext cx="678997" cy="676275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64716" y="1910753"/>
            <a:ext cx="1245868" cy="85248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8660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z2913207628797_225c491a152a9a2cc4913ce79b1a26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9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71ECDAF-2257-44E2-A716-4FBB623C6AC8}"/>
              </a:ext>
            </a:extLst>
          </p:cNvPr>
          <p:cNvSpPr txBox="1">
            <a:spLocks/>
          </p:cNvSpPr>
          <p:nvPr/>
        </p:nvSpPr>
        <p:spPr>
          <a:xfrm>
            <a:off x="874784" y="13855"/>
            <a:ext cx="8269216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D8A1965D-9A2A-470C-A5BE-3BF0959CA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0" t="18889" r="17303" b="26073"/>
          <a:stretch/>
        </p:blipFill>
        <p:spPr>
          <a:xfrm>
            <a:off x="0" y="890118"/>
            <a:ext cx="9144000" cy="596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8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BBADB7B-8ECB-44F0-A508-5310C4BA9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" y="14177"/>
            <a:ext cx="2862247" cy="181462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314A997-CD18-43FA-8E30-77DA589BE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23535"/>
            <a:ext cx="3158752" cy="180526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B3CBC13-5586-4F70-8128-D7BD956BB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26" y="2167331"/>
            <a:ext cx="2901156" cy="209987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C07F78F-BBAD-49F7-972E-F2A3E6A668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" y="4572000"/>
            <a:ext cx="2826764" cy="1905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F45D125-E059-483D-AC28-14C12DFAA9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4572001"/>
            <a:ext cx="3158752" cy="190499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90F15A1-CD65-427D-B62B-7E771D3DE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88" y="23536"/>
            <a:ext cx="2861521" cy="180526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6AE59E6-45AE-4D02-9ABD-B113176B9D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87" y="4572000"/>
            <a:ext cx="2924195" cy="190500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6A0E338-2F7A-43A0-BC59-430D2CFF37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2167331"/>
            <a:ext cx="3158752" cy="2099870"/>
          </a:xfrm>
          <a:prstGeom prst="rect">
            <a:avLst/>
          </a:prstGeom>
        </p:spPr>
      </p:pic>
      <p:sp>
        <p:nvSpPr>
          <p:cNvPr id="12" name="Title 1"/>
          <p:cNvSpPr txBox="1">
            <a:spLocks noChangeArrowheads="1"/>
          </p:cNvSpPr>
          <p:nvPr/>
        </p:nvSpPr>
        <p:spPr>
          <a:xfrm>
            <a:off x="1025019" y="1800042"/>
            <a:ext cx="914400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 noChangeArrowheads="1"/>
          </p:cNvSpPr>
          <p:nvPr/>
        </p:nvSpPr>
        <p:spPr>
          <a:xfrm>
            <a:off x="3954904" y="1772332"/>
            <a:ext cx="1302896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 noChangeArrowheads="1"/>
          </p:cNvSpPr>
          <p:nvPr/>
        </p:nvSpPr>
        <p:spPr>
          <a:xfrm>
            <a:off x="6934200" y="1787236"/>
            <a:ext cx="1447800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bay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 noChangeArrowheads="1"/>
          </p:cNvSpPr>
          <p:nvPr/>
        </p:nvSpPr>
        <p:spPr>
          <a:xfrm>
            <a:off x="762000" y="4141984"/>
            <a:ext cx="1413381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itle 1"/>
          <p:cNvSpPr txBox="1">
            <a:spLocks noChangeArrowheads="1"/>
          </p:cNvSpPr>
          <p:nvPr/>
        </p:nvSpPr>
        <p:spPr>
          <a:xfrm>
            <a:off x="3726875" y="4204335"/>
            <a:ext cx="1600200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itle 1"/>
          <p:cNvSpPr txBox="1">
            <a:spLocks noChangeArrowheads="1"/>
          </p:cNvSpPr>
          <p:nvPr/>
        </p:nvSpPr>
        <p:spPr>
          <a:xfrm>
            <a:off x="6989400" y="4194208"/>
            <a:ext cx="1364890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hoả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itle 1"/>
          <p:cNvSpPr txBox="1">
            <a:spLocks noChangeArrowheads="1"/>
          </p:cNvSpPr>
          <p:nvPr/>
        </p:nvSpPr>
        <p:spPr>
          <a:xfrm>
            <a:off x="945083" y="6434914"/>
            <a:ext cx="1174877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itle 1"/>
          <p:cNvSpPr txBox="1">
            <a:spLocks noChangeArrowheads="1"/>
          </p:cNvSpPr>
          <p:nvPr/>
        </p:nvSpPr>
        <p:spPr>
          <a:xfrm>
            <a:off x="3657600" y="6441317"/>
            <a:ext cx="1717955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itle 1"/>
          <p:cNvSpPr txBox="1">
            <a:spLocks noChangeArrowheads="1"/>
          </p:cNvSpPr>
          <p:nvPr/>
        </p:nvSpPr>
        <p:spPr>
          <a:xfrm>
            <a:off x="6934200" y="6441317"/>
            <a:ext cx="1420090" cy="506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6581" y="14188"/>
            <a:ext cx="583019" cy="477065"/>
          </a:xfrm>
          <a:prstGeom prst="ellipse">
            <a:avLst/>
          </a:prstGeom>
          <a:solidFill>
            <a:schemeClr val="bg2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961526" y="72611"/>
            <a:ext cx="583019" cy="477065"/>
          </a:xfrm>
          <a:prstGeom prst="ellipse">
            <a:avLst/>
          </a:prstGeom>
          <a:solidFill>
            <a:schemeClr val="bg2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Oval 28"/>
          <p:cNvSpPr/>
          <p:nvPr/>
        </p:nvSpPr>
        <p:spPr>
          <a:xfrm>
            <a:off x="5943602" y="72611"/>
            <a:ext cx="583019" cy="477065"/>
          </a:xfrm>
          <a:prstGeom prst="ellipse">
            <a:avLst/>
          </a:prstGeom>
          <a:solidFill>
            <a:schemeClr val="bg2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2961526" y="2167331"/>
            <a:ext cx="583019" cy="477065"/>
          </a:xfrm>
          <a:prstGeom prst="ellipse">
            <a:avLst/>
          </a:prstGeom>
          <a:solidFill>
            <a:schemeClr val="bg2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5943601" y="2145965"/>
            <a:ext cx="583019" cy="477065"/>
          </a:xfrm>
          <a:prstGeom prst="ellipse">
            <a:avLst/>
          </a:prstGeom>
          <a:noFill/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Oval 32"/>
          <p:cNvSpPr/>
          <p:nvPr/>
        </p:nvSpPr>
        <p:spPr>
          <a:xfrm>
            <a:off x="68837" y="4572001"/>
            <a:ext cx="583019" cy="477065"/>
          </a:xfrm>
          <a:prstGeom prst="ellipse">
            <a:avLst/>
          </a:prstGeom>
          <a:solidFill>
            <a:schemeClr val="bg2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4" name="Oval 33"/>
          <p:cNvSpPr/>
          <p:nvPr/>
        </p:nvSpPr>
        <p:spPr>
          <a:xfrm>
            <a:off x="2961526" y="4572001"/>
            <a:ext cx="583019" cy="477065"/>
          </a:xfrm>
          <a:prstGeom prst="ellipse">
            <a:avLst/>
          </a:prstGeom>
          <a:solidFill>
            <a:schemeClr val="bg2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5" name="Oval 34"/>
          <p:cNvSpPr/>
          <p:nvPr/>
        </p:nvSpPr>
        <p:spPr>
          <a:xfrm>
            <a:off x="5943602" y="4572001"/>
            <a:ext cx="583019" cy="477065"/>
          </a:xfrm>
          <a:prstGeom prst="ellipse">
            <a:avLst/>
          </a:prstGeom>
          <a:solidFill>
            <a:schemeClr val="bg2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1026" name="Picture 2" descr="C:\Users\Minhthangpc.VN\Desktop\1458523534-5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" y="2145965"/>
            <a:ext cx="2819991" cy="205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val 35"/>
          <p:cNvSpPr/>
          <p:nvPr/>
        </p:nvSpPr>
        <p:spPr>
          <a:xfrm>
            <a:off x="76200" y="2209800"/>
            <a:ext cx="583019" cy="477065"/>
          </a:xfrm>
          <a:prstGeom prst="ellipse">
            <a:avLst/>
          </a:prstGeom>
          <a:solidFill>
            <a:schemeClr val="bg2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6057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476</Words>
  <Application>Microsoft Office PowerPoint</Application>
  <PresentationFormat>On-screen Show (4:3)</PresentationFormat>
  <Paragraphs>80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宋体</vt:lpstr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19</cp:revision>
  <dcterms:created xsi:type="dcterms:W3CDTF">2021-11-07T13:08:35Z</dcterms:created>
  <dcterms:modified xsi:type="dcterms:W3CDTF">2021-11-18T01:43:03Z</dcterms:modified>
</cp:coreProperties>
</file>