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3" r:id="rId3"/>
    <p:sldId id="264" r:id="rId4"/>
    <p:sldId id="265" r:id="rId5"/>
    <p:sldId id="266" r:id="rId6"/>
    <p:sldId id="267" r:id="rId7"/>
    <p:sldId id="256" r:id="rId8"/>
    <p:sldId id="270" r:id="rId9"/>
    <p:sldId id="269" r:id="rId10"/>
    <p:sldId id="271" r:id="rId11"/>
    <p:sldId id="257" r:id="rId12"/>
    <p:sldId id="258" r:id="rId13"/>
    <p:sldId id="273" r:id="rId14"/>
    <p:sldId id="261" r:id="rId15"/>
    <p:sldId id="276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20AA5-125E-4B20-97A1-54542A933D89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AF68C-6498-4479-B2EF-AECE4B9F8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49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04A8B-662A-4ABB-BB0E-3F54C46CC3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84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AF68C-6498-4479-B2EF-AECE4B9F8E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35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4B2BD-1611-4FE2-8D45-D85680973A97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23DDF-BA44-4C63-8D15-61A06A62F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80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4B2BD-1611-4FE2-8D45-D85680973A97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23DDF-BA44-4C63-8D15-61A06A62F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94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4B2BD-1611-4FE2-8D45-D85680973A97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23DDF-BA44-4C63-8D15-61A06A62F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11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4B2BD-1611-4FE2-8D45-D85680973A97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23DDF-BA44-4C63-8D15-61A06A62F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35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4B2BD-1611-4FE2-8D45-D85680973A97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23DDF-BA44-4C63-8D15-61A06A62F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8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4B2BD-1611-4FE2-8D45-D85680973A97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23DDF-BA44-4C63-8D15-61A06A62F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1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4B2BD-1611-4FE2-8D45-D85680973A97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23DDF-BA44-4C63-8D15-61A06A62F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86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4B2BD-1611-4FE2-8D45-D85680973A97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23DDF-BA44-4C63-8D15-61A06A62F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19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4B2BD-1611-4FE2-8D45-D85680973A97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23DDF-BA44-4C63-8D15-61A06A62F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85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4B2BD-1611-4FE2-8D45-D85680973A97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23DDF-BA44-4C63-8D15-61A06A62F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74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4B2BD-1611-4FE2-8D45-D85680973A97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23DDF-BA44-4C63-8D15-61A06A62F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17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4B2BD-1611-4FE2-8D45-D85680973A97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23DDF-BA44-4C63-8D15-61A06A62F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4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7924" y="884012"/>
            <a:ext cx="7609497" cy="25146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TIẾT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48577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1360468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23870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2971800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51167" y="3886200"/>
            <a:ext cx="9092833" cy="297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0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383" y="838806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0383" y="2407529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4513421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A3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51167" y="6019800"/>
            <a:ext cx="9092833" cy="83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4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standing in front of a school building&#10;&#10;Description automatically generated with medium confidence">
            <a:extLst>
              <a:ext uri="{FF2B5EF4-FFF2-40B4-BE49-F238E27FC236}">
                <a16:creationId xmlns:a16="http://schemas.microsoft.com/office/drawing/2014/main" id="{8EAF830F-78C7-44CF-8531-B9CB9F347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6096000"/>
            <a:ext cx="83279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377"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37262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10 chủ đề hình nền powerpoint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2590800" y="2438400"/>
            <a:ext cx="43148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600" b="1" noProof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noProof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600" b="1" noProof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noProof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6600" b="1" noProof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noProof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6600" b="1" noProof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noProof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35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399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556" y="3844636"/>
            <a:ext cx="4872556" cy="2990483"/>
          </a:xfrm>
          <a:prstGeom prst="rect">
            <a:avLst/>
          </a:prstGeom>
        </p:spPr>
      </p:pic>
      <p:sp>
        <p:nvSpPr>
          <p:cNvPr id="4" name="Thought Bubble: Cloud 7">
            <a:extLst>
              <a:ext uri="{FF2B5EF4-FFF2-40B4-BE49-F238E27FC236}">
                <a16:creationId xmlns:a16="http://schemas.microsoft.com/office/drawing/2014/main" id="{05E32616-6709-483D-B56E-ECB8AE482797}"/>
              </a:ext>
            </a:extLst>
          </p:cNvPr>
          <p:cNvSpPr/>
          <p:nvPr/>
        </p:nvSpPr>
        <p:spPr>
          <a:xfrm>
            <a:off x="304800" y="1143000"/>
            <a:ext cx="8610601" cy="1905000"/>
          </a:xfrm>
          <a:prstGeom prst="cloudCallout">
            <a:avLst>
              <a:gd name="adj1" fmla="val -52900"/>
              <a:gd name="adj2" fmla="val 111023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Vẽ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bức</a:t>
            </a: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3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3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3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kumimoji="0" lang="en-US" sz="34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12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 rotWithShape="1">
          <a:blip r:embed="rId3"/>
          <a:srcRect l="3181" t="2814" r="1212" b="2814"/>
          <a:stretch/>
        </p:blipFill>
        <p:spPr>
          <a:xfrm>
            <a:off x="152400" y="0"/>
            <a:ext cx="8991600" cy="655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731347" y="2550855"/>
            <a:ext cx="57362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latin typeface="+mj-lt"/>
                <a:cs typeface="Arial" panose="020B0604020202020204" pitchFamily="34" charset="0"/>
              </a:rPr>
              <a:t>Trường học hạnh phúc là nơi học sinh cảm thấy có hứng thú với những giờ học, không có áp lực, căng thẳng, mệt mỏi, được thỏa sức vui đùa</a:t>
            </a:r>
            <a:r>
              <a:rPr lang="en-US" sz="3200" dirty="0" smtClean="0">
                <a:latin typeface="+mj-lt"/>
                <a:cs typeface="Arial" panose="020B0604020202020204" pitchFamily="34" charset="0"/>
              </a:rPr>
              <a:t>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6042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557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600200"/>
            <a:ext cx="346075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3352800"/>
            <a:ext cx="54070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331788" y="609600"/>
            <a:ext cx="8431212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tạm biệt các con.</a:t>
            </a:r>
          </a:p>
          <a:p>
            <a:pPr eaLnBrk="1" hangingPunct="1"/>
            <a:r>
              <a:rPr lang="en-US" alt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Chúc các con chăm ngoan, học tập tốt!</a:t>
            </a:r>
          </a:p>
        </p:txBody>
      </p:sp>
      <p:sp>
        <p:nvSpPr>
          <p:cNvPr id="8" name="椭圆 2730"/>
          <p:cNvSpPr/>
          <p:nvPr/>
        </p:nvSpPr>
        <p:spPr>
          <a:xfrm>
            <a:off x="331373" y="175109"/>
            <a:ext cx="1001786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23563" name="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174625"/>
            <a:ext cx="22082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68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1-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9144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2159CF-4103-4BB3-8ACC-8620386BE786}"/>
              </a:ext>
            </a:extLst>
          </p:cNvPr>
          <p:cNvSpPr/>
          <p:nvPr/>
        </p:nvSpPr>
        <p:spPr>
          <a:xfrm>
            <a:off x="2168235" y="2161310"/>
            <a:ext cx="5527965" cy="707886"/>
          </a:xfrm>
          <a:prstGeom prst="rect">
            <a:avLst/>
          </a:prstGeom>
          <a:solidFill>
            <a:srgbClr val="FFCC66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3732" y="1905000"/>
            <a:ext cx="1261268" cy="119568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19113" y="2057400"/>
            <a:ext cx="1538287" cy="85248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椭圆 2730"/>
          <p:cNvSpPr/>
          <p:nvPr/>
        </p:nvSpPr>
        <p:spPr>
          <a:xfrm>
            <a:off x="304800" y="381000"/>
            <a:ext cx="914400" cy="83820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9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6600" y="480025"/>
            <a:ext cx="2208207" cy="792549"/>
          </a:xfrm>
          <a:prstGeom prst="rect">
            <a:avLst/>
          </a:prstGeom>
        </p:spPr>
      </p:pic>
      <p:pic>
        <p:nvPicPr>
          <p:cNvPr id="10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7193" y="1066800"/>
            <a:ext cx="2208207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5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838200" y="438047"/>
            <a:ext cx="43656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234950" y="1573213"/>
            <a:ext cx="9051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368589" y="3238153"/>
            <a:ext cx="87407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433676" y="1176050"/>
            <a:ext cx="8610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defRPr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51167" y="4800600"/>
            <a:ext cx="9092833" cy="205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5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10 chủ đề hình nền powerpoint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2771775" y="2930604"/>
            <a:ext cx="43148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Khởi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00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ài 11">
            <a:hlinkClick r:id="" action="ppaction://media"/>
            <a:extLst>
              <a:ext uri="{FF2B5EF4-FFF2-40B4-BE49-F238E27FC236}">
                <a16:creationId xmlns:a16="http://schemas.microsoft.com/office/drawing/2014/main" id="{D93A92F8-17FF-4D77-8FDB-F8281A1C48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9918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10 chủ đề hình nền powerpoint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2771775" y="2930604"/>
            <a:ext cx="43148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Khám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51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Chia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1218" y="584775"/>
            <a:ext cx="4516582" cy="778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066800"/>
            <a:ext cx="5424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C:\Users\Minhthangpc.VN\Desktop\z2912954210485_8cf40b8d49eed5222df9bc935a6cee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1576"/>
            <a:ext cx="9144000" cy="520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20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inhthangpc.VN\Desktop\z2912954210485_8cf40b8d49eed5222df9bc935a6cee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1" r="20646"/>
          <a:stretch/>
        </p:blipFill>
        <p:spPr bwMode="auto">
          <a:xfrm>
            <a:off x="0" y="1905000"/>
            <a:ext cx="9144000" cy="493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76200" y="457200"/>
            <a:ext cx="3505200" cy="1066800"/>
          </a:xfrm>
          <a:prstGeom prst="wedgeRoundRectCallout">
            <a:avLst>
              <a:gd name="adj1" fmla="val 24076"/>
              <a:gd name="adj2" fmla="val 106037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3810000" y="304800"/>
            <a:ext cx="5181600" cy="1371600"/>
          </a:xfrm>
          <a:prstGeom prst="cloudCallout">
            <a:avLst>
              <a:gd name="adj1" fmla="val 1856"/>
              <a:gd name="adj2" fmla="val 79431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9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 rotWithShape="1">
          <a:blip r:embed="rId3"/>
          <a:srcRect l="3181" t="2814" r="1212" b="2814"/>
          <a:stretch/>
        </p:blipFill>
        <p:spPr>
          <a:xfrm>
            <a:off x="152400" y="609600"/>
            <a:ext cx="8742220" cy="55833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905000" y="2590800"/>
            <a:ext cx="5791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Mỗi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sẽ có một nơi yêu thích trong trường. Điều đó tạo niềm vui cho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mỗi ngày tới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trường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66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370</Words>
  <Application>Microsoft Office PowerPoint</Application>
  <PresentationFormat>On-screen Show (4:3)</PresentationFormat>
  <Paragraphs>37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宋体</vt:lpstr>
      <vt:lpstr>宋体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Admin</cp:lastModifiedBy>
  <cp:revision>10</cp:revision>
  <dcterms:created xsi:type="dcterms:W3CDTF">2021-11-07T04:47:15Z</dcterms:created>
  <dcterms:modified xsi:type="dcterms:W3CDTF">2021-11-16T09:21:46Z</dcterms:modified>
</cp:coreProperties>
</file>