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74" r:id="rId4"/>
    <p:sldId id="275" r:id="rId5"/>
    <p:sldId id="262" r:id="rId6"/>
    <p:sldId id="287" r:id="rId7"/>
    <p:sldId id="264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7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DDC38-1DDB-4680-AABF-1378E18F01D7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A3600-9A73-43BD-B9F2-3223B9E50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8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A09A4-4B4E-4706-B218-323C73F8A2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6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29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2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2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2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16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6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6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63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8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5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2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6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3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26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7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74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0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3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6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2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6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9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9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81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35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5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9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3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52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32F96-7670-44E0-872E-0C2D3DFAE144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40CF-85F2-45E8-BF6F-DAFA21972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5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1" r:id="rId9"/>
    <p:sldLayoutId id="214748367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50" r:id="rId16"/>
    <p:sldLayoutId id="2147483678" r:id="rId17"/>
    <p:sldLayoutId id="2147483677" r:id="rId18"/>
    <p:sldLayoutId id="2147483676" r:id="rId19"/>
    <p:sldLayoutId id="2147483672" r:id="rId20"/>
    <p:sldLayoutId id="2147483663" r:id="rId21"/>
    <p:sldLayoutId id="2147483662" r:id="rId22"/>
    <p:sldLayoutId id="2147483661" r:id="rId23"/>
    <p:sldLayoutId id="2147483660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79" r:id="rId30"/>
    <p:sldLayoutId id="2147483675" r:id="rId31"/>
    <p:sldLayoutId id="2147483674" r:id="rId32"/>
    <p:sldLayoutId id="2147483673" r:id="rId33"/>
    <p:sldLayoutId id="2147483664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gif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slide" Target="slide14.xml"/><Relationship Id="rId3" Type="http://schemas.microsoft.com/office/2007/relationships/media" Target="../media/media3.mp3"/><Relationship Id="rId7" Type="http://schemas.openxmlformats.org/officeDocument/2006/relationships/slide" Target="slide18.xml"/><Relationship Id="rId12" Type="http://schemas.openxmlformats.org/officeDocument/2006/relationships/slide" Target="slide13.xml"/><Relationship Id="rId2" Type="http://schemas.openxmlformats.org/officeDocument/2006/relationships/audio" Target="../media/media2.wav"/><Relationship Id="rId16" Type="http://schemas.openxmlformats.org/officeDocument/2006/relationships/slide" Target="slide17.xml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slide" Target="slide12.xml"/><Relationship Id="rId5" Type="http://schemas.openxmlformats.org/officeDocument/2006/relationships/slideLayout" Target="../slideLayouts/slideLayout29.xml"/><Relationship Id="rId15" Type="http://schemas.openxmlformats.org/officeDocument/2006/relationships/slide" Target="slide15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slide" Target="slide16.xml"/><Relationship Id="rId1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image" Target="../media/image24.jpe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slide" Target="slide11.xml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1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11.xml"/><Relationship Id="rId2" Type="http://schemas.openxmlformats.org/officeDocument/2006/relationships/audio" Target="../media/audio2.wav"/><Relationship Id="rId16" Type="http://schemas.openxmlformats.org/officeDocument/2006/relationships/image" Target="../media/image27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1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8445" y="5844381"/>
            <a:ext cx="600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58, 59)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4800" y="188943"/>
            <a:ext cx="6324600" cy="6364257"/>
            <a:chOff x="2819400" y="340518"/>
            <a:chExt cx="6324600" cy="636425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5" name="Isosceles Triangle 114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Isosceles Triangle 115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17" name="Isosceles Triangle 116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0" name="Isosceles Triangle 109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Isosceles Triangle 110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Isosceles Triangle 111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Isosceles Triangle 113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03" name="Isosceles Triangle 102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Isosceles Triangle 103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Isosceles Triangle 104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8" name="Isosceles Triangle 97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Isosceles Triangle 98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Isosceles Triangle 99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Isosceles Triangle 100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91" name="Isosceles Triangle 9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Isosceles Triangle 9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Isosceles Triangle 9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Isosceles Triangle 9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Isosceles Triangle 8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Isosceles Triangle 8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Isosceles Triangle 8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Isosceles Triangle 7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Isosceles Triangle 8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Isosceles Triangle 8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Isosceles Triangle 75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Isosceles Triangle 76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90" y="2590913"/>
            <a:ext cx="2379215" cy="178441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405946" y="864980"/>
            <a:ext cx="378127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 DIỆU</a:t>
            </a:r>
            <a:endParaRPr kumimoji="0" lang="en-US" sz="80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01" y="677307"/>
            <a:ext cx="495300" cy="4381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95" y="1792764"/>
            <a:ext cx="495300" cy="43815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9" y="3104120"/>
            <a:ext cx="495300" cy="4381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39" y="4138110"/>
            <a:ext cx="495300" cy="438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88" y="5091962"/>
            <a:ext cx="495300" cy="4381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4" y="6065642"/>
            <a:ext cx="495300" cy="43815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09" y="5942440"/>
            <a:ext cx="495300" cy="43815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35" y="6069295"/>
            <a:ext cx="495300" cy="4381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667" y="5256590"/>
            <a:ext cx="495300" cy="438150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170" y="6362536"/>
            <a:ext cx="495300" cy="43815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15" y="3918076"/>
            <a:ext cx="495300" cy="43815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29" y="4219260"/>
            <a:ext cx="495300" cy="43815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3249937"/>
            <a:ext cx="495300" cy="43815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20" y="2230578"/>
            <a:ext cx="495300" cy="43815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85" y="2218081"/>
            <a:ext cx="495300" cy="43815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318" y="981230"/>
            <a:ext cx="495300" cy="43815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85" y="615831"/>
            <a:ext cx="495300" cy="43815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84" y="113776"/>
            <a:ext cx="495300" cy="43815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79" y="81726"/>
            <a:ext cx="495300" cy="43815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18" y="52465"/>
            <a:ext cx="495300" cy="438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57" y="3373359"/>
            <a:ext cx="495300" cy="438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4" y="4151603"/>
            <a:ext cx="495300" cy="438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88" y="266439"/>
            <a:ext cx="495300" cy="43815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8" y="258665"/>
            <a:ext cx="495300" cy="4381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31" y="336756"/>
            <a:ext cx="495300" cy="438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5" y="1670487"/>
            <a:ext cx="495300" cy="4381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5" y="4439743"/>
            <a:ext cx="495300" cy="43815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5" y="5380256"/>
            <a:ext cx="495300" cy="4381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" y="6323471"/>
            <a:ext cx="495300" cy="43815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5" y="6322625"/>
            <a:ext cx="495300" cy="4381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66" y="6525014"/>
            <a:ext cx="495300" cy="4381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58" y="6292465"/>
            <a:ext cx="495300" cy="43815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0" y="6410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grpSp>
        <p:nvGrpSpPr>
          <p:cNvPr id="175" name="Group 174"/>
          <p:cNvGrpSpPr/>
          <p:nvPr/>
        </p:nvGrpSpPr>
        <p:grpSpPr>
          <a:xfrm>
            <a:off x="2819400" y="340518"/>
            <a:ext cx="6324600" cy="6364257"/>
            <a:chOff x="2819400" y="340518"/>
            <a:chExt cx="6324600" cy="636425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981700" y="370503"/>
              <a:ext cx="0" cy="632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19400" y="3532803"/>
              <a:ext cx="632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5581811" y="3167172"/>
              <a:ext cx="3537603" cy="3537603"/>
              <a:chOff x="5581811" y="3167172"/>
              <a:chExt cx="3537603" cy="3537603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Isosceles Triangle 10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3" name="Isosceles Triangle 10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Isosceles Triangle 105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107" name="Isosceles Triangle 106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6" name="Group 115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17" name="Isosceles Triangle 11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Isosceles Triangle 11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Isosceles Triangle 11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Isosceles Triangle 11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Isosceles Triangle 12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3" name="Group 122"/>
            <p:cNvGrpSpPr/>
            <p:nvPr/>
          </p:nvGrpSpPr>
          <p:grpSpPr>
            <a:xfrm rot="5669460">
              <a:off x="2882526" y="3104871"/>
              <a:ext cx="3537603" cy="3537603"/>
              <a:chOff x="5581811" y="3167172"/>
              <a:chExt cx="3537603" cy="353760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1" name="Isosceles Triangle 130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Isosceles Triangle 131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Isosceles Triangle 132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Isosceles Triangle 133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Isosceles Triangle 134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26" name="Isosceles Triangle 125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Isosceles Triangle 126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Isosceles Triangle 127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Isosceles Triangle 128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Isosceles Triangle 129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 rot="11297695">
              <a:off x="3159918" y="340518"/>
              <a:ext cx="3537603" cy="3537603"/>
              <a:chOff x="5581811" y="3167172"/>
              <a:chExt cx="3537603" cy="3537603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5843757" y="3167172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Isosceles Triangle 144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Isosceles Triangle 145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Isosceles Triangle 146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Isosceles Triangle 147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 rot="18776276">
                <a:off x="6656880" y="2353087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Isosceles Triangle 139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Isosceles Triangle 140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28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Isosceles Triangle 141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26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Isosceles Triangle 142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27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62" name="Group 161"/>
            <p:cNvGrpSpPr/>
            <p:nvPr/>
          </p:nvGrpSpPr>
          <p:grpSpPr>
            <a:xfrm rot="15946694">
              <a:off x="5515181" y="466560"/>
              <a:ext cx="3453153" cy="3536531"/>
              <a:chOff x="7629071" y="1055368"/>
              <a:chExt cx="3371166" cy="3537603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7848642" y="1055368"/>
                <a:ext cx="1387466" cy="3537603"/>
                <a:chOff x="5843757" y="3167172"/>
                <a:chExt cx="1387466" cy="3537603"/>
              </a:xfrm>
            </p:grpSpPr>
            <p:sp>
              <p:nvSpPr>
                <p:cNvPr id="157" name="Isosceles Triangle 156"/>
                <p:cNvSpPr/>
                <p:nvPr/>
              </p:nvSpPr>
              <p:spPr>
                <a:xfrm rot="21317699">
                  <a:off x="5843757" y="3542475"/>
                  <a:ext cx="557600" cy="3162300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Isosceles Triangle 157"/>
                <p:cNvSpPr/>
                <p:nvPr/>
              </p:nvSpPr>
              <p:spPr>
                <a:xfrm rot="20724567">
                  <a:off x="6105541" y="3514877"/>
                  <a:ext cx="481658" cy="3162300"/>
                </a:xfrm>
                <a:prstGeom prst="triangl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Isosceles Triangle 158"/>
                <p:cNvSpPr/>
                <p:nvPr/>
              </p:nvSpPr>
              <p:spPr>
                <a:xfrm rot="19071073">
                  <a:off x="6708451" y="3167172"/>
                  <a:ext cx="522772" cy="3162300"/>
                </a:xfrm>
                <a:prstGeom prst="triangle">
                  <a:avLst/>
                </a:prstGeom>
                <a:solidFill>
                  <a:srgbClr val="F21AD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Isosceles Triangle 159"/>
                <p:cNvSpPr/>
                <p:nvPr/>
              </p:nvSpPr>
              <p:spPr>
                <a:xfrm rot="20149295">
                  <a:off x="6287814" y="3415051"/>
                  <a:ext cx="556593" cy="3162300"/>
                </a:xfrm>
                <a:prstGeom prst="triangl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Isosceles Triangle 160"/>
                <p:cNvSpPr/>
                <p:nvPr/>
              </p:nvSpPr>
              <p:spPr>
                <a:xfrm rot="19622048">
                  <a:off x="6536592" y="3305472"/>
                  <a:ext cx="481658" cy="3162300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2" name="Isosceles Triangle 151"/>
              <p:cNvSpPr/>
              <p:nvPr/>
            </p:nvSpPr>
            <p:spPr>
              <a:xfrm rot="18493975">
                <a:off x="8931421" y="860533"/>
                <a:ext cx="557600" cy="3162300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7900843">
                <a:off x="9101651" y="677881"/>
                <a:ext cx="481658" cy="3162300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Isosceles Triangle 154"/>
              <p:cNvSpPr/>
              <p:nvPr/>
            </p:nvSpPr>
            <p:spPr>
              <a:xfrm rot="17325571">
                <a:off x="9140790" y="449009"/>
                <a:ext cx="556593" cy="3162300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2936950" y="434239"/>
              <a:ext cx="6089499" cy="6257095"/>
            </a:xfrm>
            <a:prstGeom prst="ellipse">
              <a:avLst/>
            </a:prstGeom>
            <a:noFill/>
            <a:ln w="203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398262" y="1989240"/>
              <a:ext cx="3206704" cy="32067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6" name="Teardrop 165">
            <a:hlinkClick r:id="rId9" action="ppaction://hlinksldjump"/>
          </p:cNvPr>
          <p:cNvSpPr/>
          <p:nvPr/>
        </p:nvSpPr>
        <p:spPr>
          <a:xfrm rot="15507628">
            <a:off x="8632974" y="4890367"/>
            <a:ext cx="770111" cy="791309"/>
          </a:xfrm>
          <a:prstGeom prst="teardrop">
            <a:avLst>
              <a:gd name="adj" fmla="val 128684"/>
            </a:avLst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5044" y="3354732"/>
            <a:ext cx="609600" cy="609600"/>
          </a:xfrm>
          <a:prstGeom prst="rect">
            <a:avLst/>
          </a:prstGeom>
        </p:spPr>
      </p:pic>
      <p:sp>
        <p:nvSpPr>
          <p:cNvPr id="4" name="Rounded Rectangle 3">
            <a:hlinkClick r:id="rId11" action="ppaction://hlinksldjump"/>
          </p:cNvPr>
          <p:cNvSpPr/>
          <p:nvPr/>
        </p:nvSpPr>
        <p:spPr>
          <a:xfrm>
            <a:off x="539099" y="3425795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>
            <a:hlinkClick r:id="rId12" action="ppaction://hlinksldjump"/>
          </p:cNvPr>
          <p:cNvSpPr/>
          <p:nvPr/>
        </p:nvSpPr>
        <p:spPr>
          <a:xfrm>
            <a:off x="554110" y="4335229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hlinkClick r:id="rId13" action="ppaction://hlinksldjump"/>
          </p:cNvPr>
          <p:cNvSpPr/>
          <p:nvPr/>
        </p:nvSpPr>
        <p:spPr>
          <a:xfrm>
            <a:off x="554110" y="5249629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ạc các vòng quay của Chiếc nón kì diệu (2001-2006, 20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5" y="2714371"/>
            <a:ext cx="2379215" cy="1784411"/>
          </a:xfrm>
          <a:prstGeom prst="rect">
            <a:avLst/>
          </a:prstGeom>
        </p:spPr>
      </p:pic>
      <p:sp>
        <p:nvSpPr>
          <p:cNvPr id="67" name="Rounded Rectangle 66">
            <a:hlinkClick r:id="rId15" action="ppaction://hlinksldjump"/>
          </p:cNvPr>
          <p:cNvSpPr/>
          <p:nvPr/>
        </p:nvSpPr>
        <p:spPr>
          <a:xfrm>
            <a:off x="1435649" y="3445863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68">
            <a:hlinkClick r:id="rId9" action="ppaction://hlinksldjump"/>
          </p:cNvPr>
          <p:cNvSpPr/>
          <p:nvPr/>
        </p:nvSpPr>
        <p:spPr>
          <a:xfrm>
            <a:off x="1450660" y="4355297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69">
            <a:hlinkClick r:id="rId16" action="ppaction://hlinksldjump"/>
          </p:cNvPr>
          <p:cNvSpPr/>
          <p:nvPr/>
        </p:nvSpPr>
        <p:spPr>
          <a:xfrm>
            <a:off x="1450660" y="5269697"/>
            <a:ext cx="720472" cy="720472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4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72" grpId="0" animBg="1"/>
      <p:bldP spid="67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3531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99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29" y="62527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0"/>
            <a:ext cx="10526728" cy="387081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CÂU 1: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chỗ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chấm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31386" y="549994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650016" y="614303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3065" y="43345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27" y="4398178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30" y="442288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87145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18857" y="681136"/>
            <a:ext cx="4021494" cy="2328798"/>
            <a:chOff x="0" y="0"/>
            <a:chExt cx="2006221" cy="927593"/>
          </a:xfrm>
        </p:grpSpPr>
        <p:sp>
          <p:nvSpPr>
            <p:cNvPr id="19" name="Round Same Side Corner Rectangle 18"/>
            <p:cNvSpPr/>
            <p:nvPr/>
          </p:nvSpPr>
          <p:spPr>
            <a:xfrm>
              <a:off x="327547" y="409433"/>
              <a:ext cx="1392071" cy="518160"/>
            </a:xfrm>
            <a:prstGeom prst="round2Same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Text Box 344"/>
            <p:cNvSpPr txBox="1"/>
            <p:nvPr/>
          </p:nvSpPr>
          <p:spPr>
            <a:xfrm>
              <a:off x="364418" y="529863"/>
              <a:ext cx="1364601" cy="3778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 – 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</a:t>
              </a:r>
              <a:r>
                <a: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  <a:r>
                <a:rPr lang="en-US" sz="4000" b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Nhật bản và Hàn Quốc máy bay huy hiệu acrylic trâm nữ Hàn Quốc ...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47670" r="54122" b="29190"/>
            <a:stretch/>
          </p:blipFill>
          <p:spPr bwMode="auto">
            <a:xfrm>
              <a:off x="0" y="0"/>
              <a:ext cx="2006221" cy="4776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777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727" y="532186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01" y="606858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3" y="622927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7072" y="152400"/>
            <a:ext cx="10526728" cy="34664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5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0       6 -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784" y="38984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729994" y="618071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1262" y="47917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784" y="4787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1262" y="38876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92389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85118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96017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86474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2976" y="56282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01406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99729" y="252102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5276932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6023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62" y="6316768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52400"/>
            <a:ext cx="10526728" cy="32478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 algn="ctr">
              <a:defRPr/>
            </a:pPr>
            <a:endParaRPr lang="en-US" sz="5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5 – 4 &lt;      &lt; 6 - 3</a:t>
            </a:r>
            <a:endParaRPr lang="en-US" sz="5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30615" y="44035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82782" y="5289590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503640" y="574015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35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4343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3622" y="35706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83381" y="447897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6769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12" y="360033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59060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37412" y="56769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01443" y="1669979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135863" y="2315238"/>
            <a:ext cx="2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51382" y="23152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5689" y="151507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- 5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3 - 1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802457" y="3200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24668" y="3222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19400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26636" y="313032"/>
            <a:ext cx="10526728" cy="260516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3353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3470" y="31226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83470" y="4038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+ 1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 +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5131" y="3148154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5732" y="4071964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67000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85555" y="318954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98243" y="409299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78858" y="40780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384" y="494628"/>
            <a:ext cx="101356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với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lvl="0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94" y="855668"/>
            <a:ext cx="2837218" cy="20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19" grpId="0"/>
      <p:bldP spid="20" grpId="0"/>
      <p:bldP spid="21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" y="0"/>
            <a:ext cx="122039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73" y="5112767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61" y="608249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6" y="625668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958" y="115572"/>
            <a:ext cx="10526728" cy="347522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2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584401" y="5529625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395060" y="619908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910395" y="579402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6886" y="48316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47175" y="388580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51515" y="38677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7175" y="47749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92588" y="4884290"/>
            <a:ext cx="885137" cy="708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09148" y="3952529"/>
            <a:ext cx="804536" cy="704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815745"/>
            <a:ext cx="804742" cy="7071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927057"/>
            <a:ext cx="804742" cy="70719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135072" y="1629572"/>
            <a:ext cx="6195540" cy="1144294"/>
            <a:chOff x="7621" y="0"/>
            <a:chExt cx="4634839" cy="673520"/>
          </a:xfrm>
        </p:grpSpPr>
        <p:sp>
          <p:nvSpPr>
            <p:cNvPr id="33" name="Oval 32"/>
            <p:cNvSpPr/>
            <p:nvPr/>
          </p:nvSpPr>
          <p:spPr>
            <a:xfrm>
              <a:off x="7621" y="257883"/>
              <a:ext cx="403569" cy="41563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9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1246909" y="0"/>
              <a:ext cx="426720" cy="415290"/>
            </a:xfrm>
            <a:prstGeom prst="triangl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4215740" y="0"/>
              <a:ext cx="426720" cy="415290"/>
            </a:xfrm>
            <a:prstGeom prst="triangl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03761" y="273132"/>
              <a:ext cx="914592" cy="1421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650670" y="273132"/>
              <a:ext cx="1021748" cy="1421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3075709" y="273132"/>
              <a:ext cx="1211621" cy="1421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Text Box 244"/>
            <p:cNvSpPr txBox="1"/>
            <p:nvPr/>
          </p:nvSpPr>
          <p:spPr>
            <a:xfrm rot="20987645">
              <a:off x="546265" y="35626"/>
              <a:ext cx="521970" cy="3321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+ 3</a:t>
              </a:r>
              <a:endPara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245"/>
            <p:cNvSpPr txBox="1"/>
            <p:nvPr/>
          </p:nvSpPr>
          <p:spPr>
            <a:xfrm rot="319500">
              <a:off x="1828800" y="11875"/>
              <a:ext cx="558998" cy="3321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2 </a:t>
              </a:r>
              <a:endPara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246"/>
            <p:cNvSpPr txBox="1"/>
            <p:nvPr/>
          </p:nvSpPr>
          <p:spPr>
            <a:xfrm rot="21318901">
              <a:off x="3313216" y="23750"/>
              <a:ext cx="558800" cy="33210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 </a:t>
              </a:r>
              <a:endPara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705950" y="2088808"/>
            <a:ext cx="457200" cy="4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697844" y="671509"/>
            <a:ext cx="457200" cy="4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60305" y="1970857"/>
            <a:ext cx="31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16633" y="2134791"/>
            <a:ext cx="25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8863696" y="1857975"/>
            <a:ext cx="25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62269" y="662318"/>
            <a:ext cx="7847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CÂU 6: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12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3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2435951"/>
            <a:ext cx="988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phạm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vi 6 (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tiếp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)</a:t>
            </a:r>
            <a:endParaRPr kumimoji="0" lang="en-US" sz="4000" b="1" i="0" u="none" strike="noStrike" kern="1200" cap="none" spc="0" normalizeH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3962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Luyện</a:t>
            </a:r>
            <a:r>
              <a:rPr lang="en-US" sz="96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96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tập</a:t>
            </a:r>
            <a:endParaRPr lang="en-US" sz="96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3" y="951754"/>
            <a:ext cx="10280271" cy="464098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886208" y="4777568"/>
            <a:ext cx="533400" cy="52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29800" y="2909932"/>
            <a:ext cx="533400" cy="526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661229" y="2868204"/>
            <a:ext cx="533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29800" y="2868203"/>
            <a:ext cx="533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61229" y="4777568"/>
            <a:ext cx="533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71908" y="4735839"/>
            <a:ext cx="762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44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5" y="1294308"/>
            <a:ext cx="10400367" cy="32149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622" y="2233961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2621" y="30112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0466" y="3720315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29645" y="2216470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81800" y="30112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07678" y="380782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26242" y="221646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374087" y="301126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88412" y="374283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007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thể dục buổi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791" y="111966"/>
            <a:ext cx="11768250" cy="6619491"/>
          </a:xfrm>
        </p:spPr>
      </p:pic>
    </p:spTree>
    <p:extLst>
      <p:ext uri="{BB962C8B-B14F-4D97-AF65-F5344CB8AC3E}">
        <p14:creationId xmlns:p14="http://schemas.microsoft.com/office/powerpoint/2010/main" val="5188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373"/>
            <a:ext cx="12088980" cy="613522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177143" y="3361509"/>
            <a:ext cx="5434148" cy="13411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3056709"/>
            <a:ext cx="4284617" cy="17678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34892" y="3239589"/>
            <a:ext cx="2590799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25691" y="2697480"/>
            <a:ext cx="1624149" cy="1847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609011" y="5007429"/>
            <a:ext cx="5129349" cy="539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299498" y="3947814"/>
            <a:ext cx="6226193" cy="3609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3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1" y="219457"/>
            <a:ext cx="10872499" cy="66385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82896" y="6016752"/>
            <a:ext cx="502920" cy="55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05272" y="6044184"/>
            <a:ext cx="502920" cy="502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7648" y="6044184"/>
            <a:ext cx="557784" cy="50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4928" y="6016752"/>
            <a:ext cx="548640" cy="55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64608" y="59417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1436" y="5921514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8036" y="59417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4248" y="59417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5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53" y="-219789"/>
            <a:ext cx="7928661" cy="6300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3092" y="5541264"/>
            <a:ext cx="402336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02105" y="5541264"/>
            <a:ext cx="396588" cy="4206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95068" y="5550408"/>
            <a:ext cx="347472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11991" y="5550408"/>
            <a:ext cx="347472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80897" y="5468332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5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9910" y="5459188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9361" y="5468331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17221" y="5431754"/>
            <a:ext cx="52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3092" y="5961888"/>
            <a:ext cx="29443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5   –   3   =   2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24329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389</Words>
  <Application>Microsoft Office PowerPoint</Application>
  <PresentationFormat>Widescreen</PresentationFormat>
  <Paragraphs>184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#9Slide03 Arima Madurai ExtraBo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2021-11-23T07:40:01Z</dcterms:created>
  <dcterms:modified xsi:type="dcterms:W3CDTF">2021-11-23T12:06:40Z</dcterms:modified>
</cp:coreProperties>
</file>