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60" r:id="rId3"/>
    <p:sldId id="262" r:id="rId4"/>
    <p:sldId id="263" r:id="rId5"/>
    <p:sldId id="264" r:id="rId6"/>
    <p:sldId id="266" r:id="rId7"/>
    <p:sldId id="268" r:id="rId8"/>
    <p:sldId id="269" r:id="rId9"/>
    <p:sldId id="270" r:id="rId10"/>
    <p:sldId id="27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FAFD"/>
    <a:srgbClr val="000066"/>
    <a:srgbClr val="0000FF"/>
    <a:srgbClr val="FDEA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C4476-1EE4-4168-BA46-7834AC14FC77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0FA774-C158-45E7-B3CA-6684E4350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409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1906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2412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85C2-9FF2-4C64-9104-4A48250809AB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DFE2-99E7-40F5-8824-5471BF1E7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948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85C2-9FF2-4C64-9104-4A48250809AB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DFE2-99E7-40F5-8824-5471BF1E7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10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85C2-9FF2-4C64-9104-4A48250809AB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DFE2-99E7-40F5-8824-5471BF1E7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880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85C2-9FF2-4C64-9104-4A48250809AB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DFE2-99E7-40F5-8824-5471BF1E7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932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85C2-9FF2-4C64-9104-4A48250809AB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DFE2-99E7-40F5-8824-5471BF1E7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476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85C2-9FF2-4C64-9104-4A48250809AB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DFE2-99E7-40F5-8824-5471BF1E7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163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85C2-9FF2-4C64-9104-4A48250809AB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DFE2-99E7-40F5-8824-5471BF1E7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615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85C2-9FF2-4C64-9104-4A48250809AB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DFE2-99E7-40F5-8824-5471BF1E7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415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85C2-9FF2-4C64-9104-4A48250809AB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DFE2-99E7-40F5-8824-5471BF1E7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514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85C2-9FF2-4C64-9104-4A48250809AB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DFE2-99E7-40F5-8824-5471BF1E7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686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85C2-9FF2-4C64-9104-4A48250809AB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DFE2-99E7-40F5-8824-5471BF1E7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308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185C2-9FF2-4C64-9104-4A48250809AB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CDFE2-99E7-40F5-8824-5471BF1E7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301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5.png"/><Relationship Id="rId1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5" Type="http://schemas.openxmlformats.org/officeDocument/2006/relationships/image" Target="../media/image17.png"/><Relationship Id="rId10" Type="http://schemas.openxmlformats.org/officeDocument/2006/relationships/image" Target="../media/image13.png"/><Relationship Id="rId19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7015" t="3417" r="9209" b="6236"/>
          <a:stretch/>
        </p:blipFill>
        <p:spPr>
          <a:xfrm>
            <a:off x="-1" y="-1"/>
            <a:ext cx="12475029" cy="68034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67980" y="4263207"/>
            <a:ext cx="6912556" cy="1418733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00B05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804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ơn giản, đẹp (80) | School powerpoint templates,  Powerpoint background templates, Background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45663" y="697117"/>
            <a:ext cx="41012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lang="en-US" sz="4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7774" y="3069125"/>
            <a:ext cx="104295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ô li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 100.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 100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66.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6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88" y="1714"/>
            <a:ext cx="12188952" cy="68562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72016" y="3279098"/>
            <a:ext cx="80280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65)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21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=""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=""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=""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=""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=""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=""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=""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=""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=""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=""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=""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=""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148308" y="1295139"/>
            <a:ext cx="6516696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6969" y="2350692"/>
            <a:ext cx="8969967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100. </a:t>
            </a:r>
          </a:p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Thực hiện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53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=""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=""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=""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=""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=""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=""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=""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=""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=""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=""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=""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=""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=""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=""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=""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=""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=""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=""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=""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=""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=""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861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</a:t>
            </a:r>
            <a:r>
              <a:rPr lang="en-US" altLang="zh-CN" sz="88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8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=""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52296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46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62" y="81568"/>
            <a:ext cx="10926339" cy="4367709"/>
          </a:xfrm>
          <a:prstGeom prst="rect">
            <a:avLst/>
          </a:prstGeom>
        </p:spPr>
      </p:pic>
      <p:sp>
        <p:nvSpPr>
          <p:cNvPr id="3" name="Text Box 4"/>
          <p:cNvSpPr txBox="1"/>
          <p:nvPr/>
        </p:nvSpPr>
        <p:spPr>
          <a:xfrm>
            <a:off x="1517015" y="4540851"/>
            <a:ext cx="41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4" name="Text Box 5"/>
          <p:cNvSpPr txBox="1"/>
          <p:nvPr/>
        </p:nvSpPr>
        <p:spPr>
          <a:xfrm>
            <a:off x="4437935" y="4197527"/>
            <a:ext cx="23025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91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13"/>
          <p:cNvSpPr txBox="1"/>
          <p:nvPr/>
        </p:nvSpPr>
        <p:spPr>
          <a:xfrm>
            <a:off x="4043974" y="4481281"/>
            <a:ext cx="344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6" name="Text Box 14"/>
          <p:cNvSpPr txBox="1"/>
          <p:nvPr/>
        </p:nvSpPr>
        <p:spPr>
          <a:xfrm>
            <a:off x="6816663" y="4166890"/>
            <a:ext cx="23025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92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15"/>
          <p:cNvSpPr txBox="1"/>
          <p:nvPr/>
        </p:nvSpPr>
        <p:spPr>
          <a:xfrm>
            <a:off x="6555759" y="4520182"/>
            <a:ext cx="41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8" name="Text Box 16"/>
          <p:cNvSpPr txBox="1"/>
          <p:nvPr/>
        </p:nvSpPr>
        <p:spPr>
          <a:xfrm>
            <a:off x="9195391" y="4166890"/>
            <a:ext cx="23025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98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7"/>
          <p:cNvSpPr txBox="1"/>
          <p:nvPr/>
        </p:nvSpPr>
        <p:spPr>
          <a:xfrm>
            <a:off x="8881545" y="4527971"/>
            <a:ext cx="41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4" name="Text Box 3"/>
          <p:cNvSpPr txBox="1"/>
          <p:nvPr/>
        </p:nvSpPr>
        <p:spPr>
          <a:xfrm>
            <a:off x="1837682" y="4197527"/>
            <a:ext cx="23025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97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3</a:t>
            </a:r>
          </a:p>
          <a:p>
            <a:endParaRPr lang="en-US" sz="36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57187" y="2516863"/>
            <a:ext cx="304893" cy="362139"/>
          </a:xfrm>
          <a:prstGeom prst="rect">
            <a:avLst/>
          </a:prstGeom>
          <a:solidFill>
            <a:srgbClr val="FDEA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571999" y="1448554"/>
            <a:ext cx="5332492" cy="579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649157" y="2227322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344264" y="2516862"/>
            <a:ext cx="412923" cy="435888"/>
          </a:xfrm>
          <a:prstGeom prst="rect">
            <a:avLst/>
          </a:prstGeom>
          <a:solidFill>
            <a:srgbClr val="FDEA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571999" y="1880169"/>
            <a:ext cx="5332492" cy="579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571999" y="2477047"/>
            <a:ext cx="5332492" cy="770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59110" y="3458867"/>
            <a:ext cx="9970839" cy="770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1829908" y="5367219"/>
            <a:ext cx="66927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816663" y="5410441"/>
            <a:ext cx="66927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388722" y="5367219"/>
            <a:ext cx="66927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9195391" y="5418733"/>
            <a:ext cx="66927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775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3" grpId="2"/>
      <p:bldP spid="4" grpId="1"/>
      <p:bldP spid="4" grpId="2"/>
      <p:bldP spid="5" grpId="1"/>
      <p:bldP spid="5" grpId="2"/>
      <p:bldP spid="6" grpId="1"/>
      <p:bldP spid="6" grpId="2"/>
      <p:bldP spid="7" grpId="1"/>
      <p:bldP spid="7" grpId="2"/>
      <p:bldP spid="8" grpId="1"/>
      <p:bldP spid="8" grpId="2"/>
      <p:bldP spid="9" grpId="1"/>
      <p:bldP spid="9" grpId="2"/>
      <p:bldP spid="14" grpId="1"/>
      <p:bldP spid="14" grpId="2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21"/>
          <a:stretch/>
        </p:blipFill>
        <p:spPr>
          <a:xfrm>
            <a:off x="88753" y="248011"/>
            <a:ext cx="12103247" cy="1153984"/>
          </a:xfrm>
          <a:prstGeom prst="rect">
            <a:avLst/>
          </a:prstGeom>
        </p:spPr>
      </p:pic>
      <p:sp>
        <p:nvSpPr>
          <p:cNvPr id="3" name="Text Box 4"/>
          <p:cNvSpPr txBox="1"/>
          <p:nvPr/>
        </p:nvSpPr>
        <p:spPr>
          <a:xfrm>
            <a:off x="1172560" y="1577646"/>
            <a:ext cx="41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4" name="Text Box 5"/>
          <p:cNvSpPr txBox="1"/>
          <p:nvPr/>
        </p:nvSpPr>
        <p:spPr>
          <a:xfrm>
            <a:off x="4209074" y="1365459"/>
            <a:ext cx="23025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91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13"/>
          <p:cNvSpPr txBox="1"/>
          <p:nvPr/>
        </p:nvSpPr>
        <p:spPr>
          <a:xfrm>
            <a:off x="3815113" y="1875546"/>
            <a:ext cx="344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6" name="Text Box 14"/>
          <p:cNvSpPr txBox="1"/>
          <p:nvPr/>
        </p:nvSpPr>
        <p:spPr>
          <a:xfrm>
            <a:off x="6587802" y="1334822"/>
            <a:ext cx="23025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92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15"/>
          <p:cNvSpPr txBox="1"/>
          <p:nvPr/>
        </p:nvSpPr>
        <p:spPr>
          <a:xfrm>
            <a:off x="6335951" y="1689896"/>
            <a:ext cx="41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8" name="Text Box 16"/>
          <p:cNvSpPr txBox="1"/>
          <p:nvPr/>
        </p:nvSpPr>
        <p:spPr>
          <a:xfrm>
            <a:off x="8966530" y="1334822"/>
            <a:ext cx="23025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98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7"/>
          <p:cNvSpPr txBox="1"/>
          <p:nvPr/>
        </p:nvSpPr>
        <p:spPr>
          <a:xfrm>
            <a:off x="8550605" y="1689896"/>
            <a:ext cx="41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0" name="Text Box 3"/>
          <p:cNvSpPr txBox="1"/>
          <p:nvPr/>
        </p:nvSpPr>
        <p:spPr>
          <a:xfrm>
            <a:off x="1395052" y="2487662"/>
            <a:ext cx="678447" cy="584775"/>
          </a:xfrm>
          <a:prstGeom prst="rect">
            <a:avLst/>
          </a:prstGeom>
          <a:solidFill>
            <a:srgbClr val="E5FAF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3"/>
          <p:cNvSpPr txBox="1"/>
          <p:nvPr/>
        </p:nvSpPr>
        <p:spPr>
          <a:xfrm>
            <a:off x="3876389" y="2561739"/>
            <a:ext cx="1145440" cy="584775"/>
          </a:xfrm>
          <a:prstGeom prst="rect">
            <a:avLst/>
          </a:prstGeom>
          <a:solidFill>
            <a:srgbClr val="E5FAF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12" name="Text Box 3"/>
          <p:cNvSpPr txBox="1"/>
          <p:nvPr/>
        </p:nvSpPr>
        <p:spPr>
          <a:xfrm>
            <a:off x="6334040" y="2560057"/>
            <a:ext cx="992873" cy="584775"/>
          </a:xfrm>
          <a:prstGeom prst="rect">
            <a:avLst/>
          </a:prstGeom>
          <a:solidFill>
            <a:srgbClr val="E5FAF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13" name="Text Box 3"/>
          <p:cNvSpPr txBox="1"/>
          <p:nvPr/>
        </p:nvSpPr>
        <p:spPr>
          <a:xfrm>
            <a:off x="8693281" y="2560057"/>
            <a:ext cx="1081398" cy="584775"/>
          </a:xfrm>
          <a:prstGeom prst="rect">
            <a:avLst/>
          </a:prstGeom>
          <a:solidFill>
            <a:srgbClr val="E5FAF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14" name="Text Box 3"/>
          <p:cNvSpPr txBox="1"/>
          <p:nvPr/>
        </p:nvSpPr>
        <p:spPr>
          <a:xfrm>
            <a:off x="1664703" y="1310985"/>
            <a:ext cx="16633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97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3</a:t>
            </a:r>
          </a:p>
          <a:p>
            <a:endParaRPr lang="en-US" sz="36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5360"/>
            <a:ext cx="11312060" cy="2524173"/>
          </a:xfrm>
          <a:prstGeom prst="rect">
            <a:avLst/>
          </a:prstGeom>
          <a:solidFill>
            <a:srgbClr val="E5FAFD"/>
          </a:solidFill>
        </p:spPr>
      </p:pic>
      <p:sp>
        <p:nvSpPr>
          <p:cNvPr id="17" name="Text Box 3"/>
          <p:cNvSpPr txBox="1"/>
          <p:nvPr/>
        </p:nvSpPr>
        <p:spPr>
          <a:xfrm>
            <a:off x="4974462" y="4930538"/>
            <a:ext cx="1253547" cy="584775"/>
          </a:xfrm>
          <a:prstGeom prst="rect">
            <a:avLst/>
          </a:prstGeom>
          <a:solidFill>
            <a:srgbClr val="E5FAFD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100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3"/>
          <p:cNvSpPr txBox="1"/>
          <p:nvPr/>
        </p:nvSpPr>
        <p:spPr>
          <a:xfrm>
            <a:off x="8041512" y="4921696"/>
            <a:ext cx="1253547" cy="584775"/>
          </a:xfrm>
          <a:prstGeom prst="rect">
            <a:avLst/>
          </a:prstGeom>
          <a:solidFill>
            <a:srgbClr val="E5FAFD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100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3"/>
          <p:cNvSpPr txBox="1"/>
          <p:nvPr/>
        </p:nvSpPr>
        <p:spPr>
          <a:xfrm>
            <a:off x="10877550" y="4903329"/>
            <a:ext cx="1200686" cy="584775"/>
          </a:xfrm>
          <a:prstGeom prst="rect">
            <a:avLst/>
          </a:prstGeom>
          <a:solidFill>
            <a:srgbClr val="E5FAFD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100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3"/>
          <p:cNvSpPr txBox="1"/>
          <p:nvPr/>
        </p:nvSpPr>
        <p:spPr>
          <a:xfrm>
            <a:off x="2104605" y="4950954"/>
            <a:ext cx="1253547" cy="584775"/>
          </a:xfrm>
          <a:prstGeom prst="rect">
            <a:avLst/>
          </a:prstGeom>
          <a:solidFill>
            <a:srgbClr val="E5FAFD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100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1716219" y="2460321"/>
            <a:ext cx="49894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247711" y="2533461"/>
            <a:ext cx="49894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023639" y="2533461"/>
            <a:ext cx="49894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626439" y="2540357"/>
            <a:ext cx="49894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1833234" y="2203836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Box 3"/>
          <p:cNvSpPr txBox="1"/>
          <p:nvPr/>
        </p:nvSpPr>
        <p:spPr>
          <a:xfrm>
            <a:off x="1936192" y="2491710"/>
            <a:ext cx="280948" cy="584775"/>
          </a:xfrm>
          <a:prstGeom prst="rect">
            <a:avLst/>
          </a:prstGeom>
          <a:solidFill>
            <a:srgbClr val="E5FAF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34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4" grpId="1"/>
      <p:bldP spid="5" grpId="1"/>
      <p:bldP spid="6" grpId="1"/>
      <p:bldP spid="7" grpId="1"/>
      <p:bldP spid="8" grpId="1"/>
      <p:bldP spid="9" grpId="1"/>
      <p:bldP spid="14" grpId="1"/>
      <p:bldP spid="17" grpId="0" animBg="1"/>
      <p:bldP spid="18" grpId="0" animBg="1"/>
      <p:bldP spid="19" grpId="0" animBg="1"/>
      <p:bldP spid="20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47" y="345940"/>
            <a:ext cx="10407878" cy="6129747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4057650" y="2905125"/>
            <a:ext cx="3057525" cy="2524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572250" y="2905124"/>
            <a:ext cx="3057525" cy="2524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4562475" y="2905123"/>
            <a:ext cx="4349637" cy="25241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061324" y="2914325"/>
            <a:ext cx="81481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100</a:t>
            </a:r>
            <a:endParaRPr lang="en-US" sz="2000" b="1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23701" y="2885688"/>
            <a:ext cx="81481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80</a:t>
            </a:r>
            <a:endParaRPr lang="en-US" sz="2000" b="1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86078" y="2885688"/>
            <a:ext cx="81481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90</a:t>
            </a:r>
            <a:endParaRPr lang="en-US" sz="2000" b="1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29158" y="5752412"/>
            <a:ext cx="81481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90</a:t>
            </a:r>
            <a:endParaRPr lang="en-US" sz="2000" b="1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70635" y="5846946"/>
            <a:ext cx="81481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100</a:t>
            </a:r>
            <a:endParaRPr lang="en-US" sz="2000" b="1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12112" y="5857933"/>
            <a:ext cx="81481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80</a:t>
            </a:r>
            <a:endParaRPr lang="en-US" sz="2000" b="1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514600" y="942975"/>
            <a:ext cx="5240753" cy="285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736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2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488" y="0"/>
            <a:ext cx="9796715" cy="5486505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1933575" y="723900"/>
            <a:ext cx="18954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391400" y="723900"/>
            <a:ext cx="18954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9505950" y="723900"/>
            <a:ext cx="12573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933575" y="1076325"/>
            <a:ext cx="3905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924282" y="1076325"/>
            <a:ext cx="421031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933575" y="1428749"/>
            <a:ext cx="8505825" cy="190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295399" y="5486505"/>
            <a:ext cx="9583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95399" y="6072695"/>
            <a:ext cx="9583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61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38886" y="2445565"/>
            <a:ext cx="27427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 thứ nhất:</a:t>
            </a:r>
          </a:p>
          <a:p>
            <a:pPr>
              <a:lnSpc>
                <a:spcPct val="15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 thứ hai  :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246233" y="2843919"/>
            <a:ext cx="3983530" cy="176543"/>
            <a:chOff x="2960483" y="3186819"/>
            <a:chExt cx="3983530" cy="176543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3246233" y="3369247"/>
            <a:ext cx="3983530" cy="176543"/>
            <a:chOff x="2960483" y="3186819"/>
            <a:chExt cx="3983530" cy="176543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7229759" y="3328441"/>
            <a:ext cx="2571466" cy="231873"/>
            <a:chOff x="2960483" y="3186819"/>
            <a:chExt cx="3983530" cy="176543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/>
          <p:cNvCxnSpPr/>
          <p:nvPr/>
        </p:nvCxnSpPr>
        <p:spPr>
          <a:xfrm>
            <a:off x="7229759" y="2901069"/>
            <a:ext cx="0" cy="630103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3238500" y="2362200"/>
            <a:ext cx="3991261" cy="581025"/>
            <a:chOff x="2952750" y="2705100"/>
            <a:chExt cx="3991261" cy="581025"/>
          </a:xfrm>
        </p:grpSpPr>
        <p:grpSp>
          <p:nvGrpSpPr>
            <p:cNvPr id="17" name="Group 16"/>
            <p:cNvGrpSpPr/>
            <p:nvPr/>
          </p:nvGrpSpPr>
          <p:grpSpPr>
            <a:xfrm>
              <a:off x="2952750" y="3066644"/>
              <a:ext cx="3991261" cy="219481"/>
              <a:chOff x="2952750" y="3066644"/>
              <a:chExt cx="3991261" cy="219481"/>
            </a:xfrm>
          </p:grpSpPr>
          <p:sp>
            <p:nvSpPr>
              <p:cNvPr id="19" name="Freeform 18"/>
              <p:cNvSpPr/>
              <p:nvPr/>
            </p:nvSpPr>
            <p:spPr>
              <a:xfrm>
                <a:off x="2952750" y="3076575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reeform 19"/>
              <p:cNvSpPr/>
              <p:nvPr/>
            </p:nvSpPr>
            <p:spPr>
              <a:xfrm flipH="1">
                <a:off x="6267736" y="3066644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3687213" y="2705100"/>
              <a:ext cx="26754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65 cây bắp cải</a:t>
              </a: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 flipV="1">
            <a:off x="3257549" y="3447109"/>
            <a:ext cx="6530103" cy="581025"/>
            <a:chOff x="2952750" y="2705100"/>
            <a:chExt cx="3991261" cy="581025"/>
          </a:xfrm>
        </p:grpSpPr>
        <p:grpSp>
          <p:nvGrpSpPr>
            <p:cNvPr id="22" name="Group 21"/>
            <p:cNvGrpSpPr/>
            <p:nvPr/>
          </p:nvGrpSpPr>
          <p:grpSpPr>
            <a:xfrm>
              <a:off x="2952750" y="3066644"/>
              <a:ext cx="3991261" cy="219481"/>
              <a:chOff x="2952750" y="3066644"/>
              <a:chExt cx="3991261" cy="219481"/>
            </a:xfrm>
          </p:grpSpPr>
          <p:sp>
            <p:nvSpPr>
              <p:cNvPr id="24" name="Freeform 23"/>
              <p:cNvSpPr/>
              <p:nvPr/>
            </p:nvSpPr>
            <p:spPr>
              <a:xfrm>
                <a:off x="2952750" y="3076575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reeform 24"/>
              <p:cNvSpPr/>
              <p:nvPr/>
            </p:nvSpPr>
            <p:spPr>
              <a:xfrm flipH="1">
                <a:off x="6267736" y="3066644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 flipV="1">
              <a:off x="4277224" y="2705100"/>
              <a:ext cx="2095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r>
                <a:rPr lang="en-US" sz="2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cây bắp cải</a:t>
              </a: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239881" y="2813698"/>
            <a:ext cx="2855635" cy="637958"/>
            <a:chOff x="2952750" y="2791468"/>
            <a:chExt cx="4507251" cy="662916"/>
          </a:xfrm>
        </p:grpSpPr>
        <p:grpSp>
          <p:nvGrpSpPr>
            <p:cNvPr id="27" name="Group 26"/>
            <p:cNvGrpSpPr/>
            <p:nvPr/>
          </p:nvGrpSpPr>
          <p:grpSpPr>
            <a:xfrm>
              <a:off x="2952750" y="3234902"/>
              <a:ext cx="3991261" cy="219482"/>
              <a:chOff x="2952750" y="3234902"/>
              <a:chExt cx="3991261" cy="219482"/>
            </a:xfrm>
          </p:grpSpPr>
          <p:sp>
            <p:nvSpPr>
              <p:cNvPr id="29" name="Freeform 28"/>
              <p:cNvSpPr/>
              <p:nvPr/>
            </p:nvSpPr>
            <p:spPr>
              <a:xfrm>
                <a:off x="2952750" y="3244834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reeform 29"/>
              <p:cNvSpPr/>
              <p:nvPr/>
            </p:nvSpPr>
            <p:spPr>
              <a:xfrm flipH="1">
                <a:off x="6267736" y="3234902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3086662" y="2791468"/>
              <a:ext cx="4373339" cy="479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35 cây bắp cải</a:t>
              </a: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4438650" y="1809683"/>
            <a:ext cx="2520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62000" y="4326378"/>
            <a:ext cx="10278520" cy="2977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  <a:p>
            <a:pPr algn="ctr">
              <a:lnSpc>
                <a:spcPts val="4500"/>
              </a:lnSpc>
            </a:pPr>
            <a:r>
              <a:rPr lang="en-US" sz="28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thứ hai cô Liên thu hoạch được số cây bắp cải là:</a:t>
            </a:r>
          </a:p>
          <a:p>
            <a:pPr algn="ctr">
              <a:lnSpc>
                <a:spcPts val="4500"/>
              </a:lnSpc>
            </a:pPr>
            <a:r>
              <a:rPr lang="en-US" sz="28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 + 35 = 100 (cây bắp cải)</a:t>
            </a:r>
          </a:p>
          <a:p>
            <a:pPr algn="ctr">
              <a:lnSpc>
                <a:spcPts val="4500"/>
              </a:lnSpc>
            </a:pPr>
            <a:r>
              <a:rPr lang="en-US" sz="28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số: 100 cây 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bắp </a:t>
            </a:r>
            <a:r>
              <a:rPr lang="en-US" sz="28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cải.</a:t>
            </a:r>
            <a:endParaRPr lang="en-US" sz="28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4500"/>
              </a:lnSpc>
            </a:pPr>
            <a:r>
              <a:rPr lang="en-US" sz="28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32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792"/>
          <a:stretch/>
        </p:blipFill>
        <p:spPr>
          <a:xfrm>
            <a:off x="577741" y="-35421"/>
            <a:ext cx="10890360" cy="1657350"/>
          </a:xfrm>
          <a:prstGeom prst="rect">
            <a:avLst/>
          </a:prstGeom>
        </p:spPr>
      </p:pic>
      <p:cxnSp>
        <p:nvCxnSpPr>
          <p:cNvPr id="34" name="Straight Connector 33"/>
          <p:cNvCxnSpPr/>
          <p:nvPr/>
        </p:nvCxnSpPr>
        <p:spPr>
          <a:xfrm>
            <a:off x="1589691" y="722176"/>
            <a:ext cx="18954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057775" y="684076"/>
            <a:ext cx="47434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0095516" y="665026"/>
            <a:ext cx="12573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561116" y="1055551"/>
            <a:ext cx="3905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885645" y="1055551"/>
            <a:ext cx="4772830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1589691" y="1390650"/>
            <a:ext cx="9316434" cy="554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502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252</Words>
  <Application>Microsoft Office PowerPoint</Application>
  <PresentationFormat>Widescreen</PresentationFormat>
  <Paragraphs>67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Microsoft YaHei</vt:lpstr>
      <vt:lpstr>SimSun</vt:lpstr>
      <vt:lpstr>Arial</vt:lpstr>
      <vt:lpstr>Calibri</vt:lpstr>
      <vt:lpstr>Calibri Light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34</cp:revision>
  <dcterms:created xsi:type="dcterms:W3CDTF">2021-11-13T01:58:00Z</dcterms:created>
  <dcterms:modified xsi:type="dcterms:W3CDTF">2021-11-26T10:04:44Z</dcterms:modified>
</cp:coreProperties>
</file>