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6" r:id="rId2"/>
    <p:sldId id="259" r:id="rId3"/>
    <p:sldId id="277" r:id="rId4"/>
    <p:sldId id="281" r:id="rId5"/>
    <p:sldId id="280" r:id="rId6"/>
    <p:sldId id="263" r:id="rId7"/>
    <p:sldId id="287" r:id="rId8"/>
    <p:sldId id="291" r:id="rId9"/>
    <p:sldId id="288" r:id="rId10"/>
    <p:sldId id="289" r:id="rId11"/>
    <p:sldId id="285" r:id="rId12"/>
    <p:sldId id="282" r:id="rId13"/>
    <p:sldId id="290" r:id="rId14"/>
    <p:sldId id="284" r:id="rId15"/>
    <p:sldId id="274" r:id="rId16"/>
    <p:sldId id="272" r:id="rId17"/>
    <p:sldId id="270" r:id="rId18"/>
    <p:sldId id="286" r:id="rId19"/>
    <p:sldId id="266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73490-CFBC-4B11-B190-803264516182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0AF08-C264-48DC-BBD6-CA7BB7CF1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25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898feb88a6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898feb88a6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1435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898feb88a6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898feb88a6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02506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/>
          <p:cNvSpPr/>
          <p:nvPr/>
        </p:nvSpPr>
        <p:spPr>
          <a:xfrm>
            <a:off x="395925" y="388432"/>
            <a:ext cx="8336062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135" name="Google Shape;135;p3"/>
          <p:cNvGrpSpPr/>
          <p:nvPr/>
        </p:nvGrpSpPr>
        <p:grpSpPr>
          <a:xfrm>
            <a:off x="395895" y="292693"/>
            <a:ext cx="8518865" cy="6384375"/>
            <a:chOff x="395894" y="219519"/>
            <a:chExt cx="8518865" cy="4788281"/>
          </a:xfrm>
        </p:grpSpPr>
        <p:sp>
          <p:nvSpPr>
            <p:cNvPr id="136" name="Google Shape;136;p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37" name="Google Shape;137;p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8" name="Google Shape;138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40" name="Google Shape;140;p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41" name="Google Shape;141;p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2" name="Google Shape;142;p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43" name="Google Shape;143;p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44" name="Google Shape;144;p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5" name="Google Shape;145;p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46" name="Google Shape;146;p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47" name="Google Shape;147;p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" name="Google Shape;148;p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49" name="Google Shape;149;p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50" name="Google Shape;150;p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51" name="Google Shape;151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52" name="Google Shape;152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53" name="Google Shape;153;p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54" name="Google Shape;154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55" name="Google Shape;155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56" name="Google Shape;156;p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58" name="Google Shape;158;p3"/>
          <p:cNvSpPr/>
          <p:nvPr/>
        </p:nvSpPr>
        <p:spPr>
          <a:xfrm>
            <a:off x="546317" y="1255918"/>
            <a:ext cx="79378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9" name="Google Shape;159;p3"/>
          <p:cNvSpPr/>
          <p:nvPr/>
        </p:nvSpPr>
        <p:spPr>
          <a:xfrm>
            <a:off x="281026" y="1288786"/>
            <a:ext cx="324527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0" name="Google Shape;160;p3"/>
          <p:cNvSpPr/>
          <p:nvPr/>
        </p:nvSpPr>
        <p:spPr>
          <a:xfrm>
            <a:off x="304707" y="1398957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1" name="Google Shape;161;p3"/>
          <p:cNvSpPr/>
          <p:nvPr/>
        </p:nvSpPr>
        <p:spPr>
          <a:xfrm>
            <a:off x="605521" y="1343045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2" name="Google Shape;162;p3"/>
          <p:cNvSpPr/>
          <p:nvPr/>
        </p:nvSpPr>
        <p:spPr>
          <a:xfrm>
            <a:off x="546317" y="1730987"/>
            <a:ext cx="79378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3" name="Google Shape;163;p3"/>
          <p:cNvSpPr/>
          <p:nvPr/>
        </p:nvSpPr>
        <p:spPr>
          <a:xfrm>
            <a:off x="281026" y="1765507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4" name="Google Shape;164;p3"/>
          <p:cNvSpPr/>
          <p:nvPr/>
        </p:nvSpPr>
        <p:spPr>
          <a:xfrm>
            <a:off x="304707" y="1873982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5" name="Google Shape;165;p3"/>
          <p:cNvSpPr/>
          <p:nvPr/>
        </p:nvSpPr>
        <p:spPr>
          <a:xfrm>
            <a:off x="605521" y="1819723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6" name="Google Shape;166;p3"/>
          <p:cNvSpPr/>
          <p:nvPr/>
        </p:nvSpPr>
        <p:spPr>
          <a:xfrm>
            <a:off x="282217" y="1780289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7" name="Google Shape;167;p3"/>
          <p:cNvSpPr/>
          <p:nvPr/>
        </p:nvSpPr>
        <p:spPr>
          <a:xfrm>
            <a:off x="546317" y="2207665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8" name="Google Shape;168;p3"/>
          <p:cNvSpPr/>
          <p:nvPr/>
        </p:nvSpPr>
        <p:spPr>
          <a:xfrm>
            <a:off x="281026" y="2240534"/>
            <a:ext cx="324527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9" name="Google Shape;169;p3"/>
          <p:cNvSpPr/>
          <p:nvPr/>
        </p:nvSpPr>
        <p:spPr>
          <a:xfrm>
            <a:off x="304707" y="2349008"/>
            <a:ext cx="32014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0" name="Google Shape;170;p3"/>
          <p:cNvSpPr/>
          <p:nvPr/>
        </p:nvSpPr>
        <p:spPr>
          <a:xfrm>
            <a:off x="605521" y="2294793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1" name="Google Shape;171;p3"/>
          <p:cNvSpPr/>
          <p:nvPr/>
        </p:nvSpPr>
        <p:spPr>
          <a:xfrm>
            <a:off x="282217" y="2255317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2" name="Google Shape;172;p3"/>
          <p:cNvSpPr/>
          <p:nvPr/>
        </p:nvSpPr>
        <p:spPr>
          <a:xfrm>
            <a:off x="546317" y="2682691"/>
            <a:ext cx="79378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3" name="Google Shape;173;p3"/>
          <p:cNvSpPr/>
          <p:nvPr/>
        </p:nvSpPr>
        <p:spPr>
          <a:xfrm>
            <a:off x="281026" y="2717213"/>
            <a:ext cx="324527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4" name="Google Shape;174;p3"/>
          <p:cNvSpPr/>
          <p:nvPr/>
        </p:nvSpPr>
        <p:spPr>
          <a:xfrm>
            <a:off x="304707" y="2825730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5" name="Google Shape;175;p3"/>
          <p:cNvSpPr/>
          <p:nvPr/>
        </p:nvSpPr>
        <p:spPr>
          <a:xfrm>
            <a:off x="605521" y="2769819"/>
            <a:ext cx="3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6" name="Google Shape;176;p3"/>
          <p:cNvSpPr/>
          <p:nvPr/>
        </p:nvSpPr>
        <p:spPr>
          <a:xfrm>
            <a:off x="282217" y="2732037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7" name="Google Shape;177;p3"/>
          <p:cNvSpPr/>
          <p:nvPr/>
        </p:nvSpPr>
        <p:spPr>
          <a:xfrm>
            <a:off x="546317" y="3159413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8" name="Google Shape;178;p3"/>
          <p:cNvSpPr/>
          <p:nvPr/>
        </p:nvSpPr>
        <p:spPr>
          <a:xfrm>
            <a:off x="281026" y="3192282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9" name="Google Shape;179;p3"/>
          <p:cNvSpPr/>
          <p:nvPr/>
        </p:nvSpPr>
        <p:spPr>
          <a:xfrm>
            <a:off x="304707" y="3300757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80" name="Google Shape;180;p3"/>
          <p:cNvSpPr/>
          <p:nvPr/>
        </p:nvSpPr>
        <p:spPr>
          <a:xfrm>
            <a:off x="605521" y="3246497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81" name="Google Shape;181;p3"/>
          <p:cNvSpPr/>
          <p:nvPr/>
        </p:nvSpPr>
        <p:spPr>
          <a:xfrm>
            <a:off x="282217" y="3207063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82" name="Google Shape;182;p3"/>
          <p:cNvSpPr/>
          <p:nvPr/>
        </p:nvSpPr>
        <p:spPr>
          <a:xfrm>
            <a:off x="546317" y="3634439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83" name="Google Shape;183;p3"/>
          <p:cNvSpPr/>
          <p:nvPr/>
        </p:nvSpPr>
        <p:spPr>
          <a:xfrm>
            <a:off x="281026" y="3668959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84" name="Google Shape;184;p3"/>
          <p:cNvSpPr/>
          <p:nvPr/>
        </p:nvSpPr>
        <p:spPr>
          <a:xfrm>
            <a:off x="304707" y="3777434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85" name="Google Shape;185;p3"/>
          <p:cNvSpPr/>
          <p:nvPr/>
        </p:nvSpPr>
        <p:spPr>
          <a:xfrm>
            <a:off x="605521" y="3721565"/>
            <a:ext cx="3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86" name="Google Shape;186;p3"/>
          <p:cNvSpPr/>
          <p:nvPr/>
        </p:nvSpPr>
        <p:spPr>
          <a:xfrm>
            <a:off x="282217" y="3682090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87" name="Google Shape;187;p3"/>
          <p:cNvSpPr/>
          <p:nvPr/>
        </p:nvSpPr>
        <p:spPr>
          <a:xfrm>
            <a:off x="546317" y="4111118"/>
            <a:ext cx="79378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88" name="Google Shape;188;p3"/>
          <p:cNvSpPr/>
          <p:nvPr/>
        </p:nvSpPr>
        <p:spPr>
          <a:xfrm>
            <a:off x="281026" y="4143986"/>
            <a:ext cx="324527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89" name="Google Shape;189;p3"/>
          <p:cNvSpPr/>
          <p:nvPr/>
        </p:nvSpPr>
        <p:spPr>
          <a:xfrm>
            <a:off x="304707" y="4252503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0" name="Google Shape;190;p3"/>
          <p:cNvSpPr/>
          <p:nvPr/>
        </p:nvSpPr>
        <p:spPr>
          <a:xfrm>
            <a:off x="605521" y="4198245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1" name="Google Shape;191;p3"/>
          <p:cNvSpPr/>
          <p:nvPr/>
        </p:nvSpPr>
        <p:spPr>
          <a:xfrm>
            <a:off x="282217" y="4158811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2" name="Google Shape;192;p3"/>
          <p:cNvSpPr/>
          <p:nvPr/>
        </p:nvSpPr>
        <p:spPr>
          <a:xfrm>
            <a:off x="546317" y="4586187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3" name="Google Shape;193;p3"/>
          <p:cNvSpPr/>
          <p:nvPr/>
        </p:nvSpPr>
        <p:spPr>
          <a:xfrm>
            <a:off x="281026" y="4620665"/>
            <a:ext cx="324527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4" name="Google Shape;194;p3"/>
          <p:cNvSpPr/>
          <p:nvPr/>
        </p:nvSpPr>
        <p:spPr>
          <a:xfrm>
            <a:off x="304707" y="4729182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5" name="Google Shape;195;p3"/>
          <p:cNvSpPr/>
          <p:nvPr/>
        </p:nvSpPr>
        <p:spPr>
          <a:xfrm>
            <a:off x="605521" y="4673271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6" name="Google Shape;196;p3"/>
          <p:cNvSpPr/>
          <p:nvPr/>
        </p:nvSpPr>
        <p:spPr>
          <a:xfrm>
            <a:off x="282217" y="4633838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7" name="Google Shape;197;p3"/>
          <p:cNvSpPr/>
          <p:nvPr/>
        </p:nvSpPr>
        <p:spPr>
          <a:xfrm>
            <a:off x="546317" y="5061213"/>
            <a:ext cx="79378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8" name="Google Shape;198;p3"/>
          <p:cNvSpPr/>
          <p:nvPr/>
        </p:nvSpPr>
        <p:spPr>
          <a:xfrm>
            <a:off x="281026" y="5095734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9" name="Google Shape;199;p3"/>
          <p:cNvSpPr/>
          <p:nvPr/>
        </p:nvSpPr>
        <p:spPr>
          <a:xfrm>
            <a:off x="304707" y="5204207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00" name="Google Shape;200;p3"/>
          <p:cNvSpPr/>
          <p:nvPr/>
        </p:nvSpPr>
        <p:spPr>
          <a:xfrm>
            <a:off x="605521" y="5149993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01" name="Google Shape;201;p3"/>
          <p:cNvSpPr/>
          <p:nvPr/>
        </p:nvSpPr>
        <p:spPr>
          <a:xfrm>
            <a:off x="282217" y="5110515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02" name="Google Shape;202;p3"/>
          <p:cNvSpPr/>
          <p:nvPr/>
        </p:nvSpPr>
        <p:spPr>
          <a:xfrm>
            <a:off x="546317" y="5537891"/>
            <a:ext cx="79378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03" name="Google Shape;203;p3"/>
          <p:cNvSpPr/>
          <p:nvPr/>
        </p:nvSpPr>
        <p:spPr>
          <a:xfrm>
            <a:off x="281026" y="5570760"/>
            <a:ext cx="324527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04" name="Google Shape;204;p3"/>
          <p:cNvSpPr/>
          <p:nvPr/>
        </p:nvSpPr>
        <p:spPr>
          <a:xfrm>
            <a:off x="304707" y="5680886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05" name="Google Shape;205;p3"/>
          <p:cNvSpPr/>
          <p:nvPr/>
        </p:nvSpPr>
        <p:spPr>
          <a:xfrm>
            <a:off x="605521" y="5625018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06" name="Google Shape;206;p3"/>
          <p:cNvSpPr/>
          <p:nvPr/>
        </p:nvSpPr>
        <p:spPr>
          <a:xfrm>
            <a:off x="282217" y="5585584"/>
            <a:ext cx="323337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07" name="Google Shape;207;p3"/>
          <p:cNvSpPr/>
          <p:nvPr/>
        </p:nvSpPr>
        <p:spPr>
          <a:xfrm>
            <a:off x="282217" y="1303611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08" name="Google Shape;208;p3"/>
          <p:cNvSpPr txBox="1">
            <a:spLocks noGrp="1"/>
          </p:cNvSpPr>
          <p:nvPr>
            <p:ph type="title"/>
          </p:nvPr>
        </p:nvSpPr>
        <p:spPr>
          <a:xfrm>
            <a:off x="2497874" y="2875457"/>
            <a:ext cx="3968100" cy="8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209" name="Google Shape;209;p3"/>
          <p:cNvSpPr txBox="1">
            <a:spLocks noGrp="1"/>
          </p:cNvSpPr>
          <p:nvPr>
            <p:ph type="title" idx="2" hasCustomPrompt="1"/>
          </p:nvPr>
        </p:nvSpPr>
        <p:spPr>
          <a:xfrm>
            <a:off x="3965650" y="1496600"/>
            <a:ext cx="1032600" cy="8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43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0" name="Google Shape;210;p3"/>
          <p:cNvSpPr txBox="1">
            <a:spLocks noGrp="1"/>
          </p:cNvSpPr>
          <p:nvPr>
            <p:ph type="subTitle" idx="1"/>
          </p:nvPr>
        </p:nvSpPr>
        <p:spPr>
          <a:xfrm>
            <a:off x="2233575" y="4193133"/>
            <a:ext cx="4496700" cy="87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211" name="Google Shape;211;p3"/>
          <p:cNvGrpSpPr/>
          <p:nvPr/>
        </p:nvGrpSpPr>
        <p:grpSpPr>
          <a:xfrm>
            <a:off x="1030176" y="2108467"/>
            <a:ext cx="444275" cy="531367"/>
            <a:chOff x="2495125" y="2142250"/>
            <a:chExt cx="444275" cy="398525"/>
          </a:xfrm>
        </p:grpSpPr>
        <p:sp>
          <p:nvSpPr>
            <p:cNvPr id="212" name="Google Shape;212;p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14" name="Google Shape;214;p3"/>
          <p:cNvGrpSpPr/>
          <p:nvPr/>
        </p:nvGrpSpPr>
        <p:grpSpPr>
          <a:xfrm>
            <a:off x="7353451" y="5273701"/>
            <a:ext cx="291375" cy="375167"/>
            <a:chOff x="3243875" y="2372825"/>
            <a:chExt cx="291375" cy="281375"/>
          </a:xfrm>
        </p:grpSpPr>
        <p:sp>
          <p:nvSpPr>
            <p:cNvPr id="215" name="Google Shape;215;p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25" name="Google Shape;225;p3"/>
          <p:cNvGrpSpPr/>
          <p:nvPr/>
        </p:nvGrpSpPr>
        <p:grpSpPr>
          <a:xfrm>
            <a:off x="7510401" y="1672585"/>
            <a:ext cx="166675" cy="224767"/>
            <a:chOff x="4954425" y="2036375"/>
            <a:chExt cx="166675" cy="168575"/>
          </a:xfrm>
        </p:grpSpPr>
        <p:sp>
          <p:nvSpPr>
            <p:cNvPr id="226" name="Google Shape;226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228" name="Google Shape;228;p3"/>
          <p:cNvSpPr/>
          <p:nvPr/>
        </p:nvSpPr>
        <p:spPr>
          <a:xfrm>
            <a:off x="1531351" y="4022766"/>
            <a:ext cx="119125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29" name="Google Shape;229;p3"/>
          <p:cNvSpPr/>
          <p:nvPr/>
        </p:nvSpPr>
        <p:spPr>
          <a:xfrm>
            <a:off x="8069225" y="3611184"/>
            <a:ext cx="87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230" name="Google Shape;230;p3"/>
          <p:cNvGrpSpPr/>
          <p:nvPr/>
        </p:nvGrpSpPr>
        <p:grpSpPr>
          <a:xfrm>
            <a:off x="1168976" y="5420001"/>
            <a:ext cx="166675" cy="224767"/>
            <a:chOff x="4954425" y="2036375"/>
            <a:chExt cx="166675" cy="168575"/>
          </a:xfrm>
        </p:grpSpPr>
        <p:sp>
          <p:nvSpPr>
            <p:cNvPr id="231" name="Google Shape;231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</p:spTree>
    <p:extLst>
      <p:ext uri="{BB962C8B-B14F-4D97-AF65-F5344CB8AC3E}">
        <p14:creationId xmlns:p14="http://schemas.microsoft.com/office/powerpoint/2010/main" val="4082063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6" name="Google Shape;1466;p19"/>
          <p:cNvGrpSpPr/>
          <p:nvPr/>
        </p:nvGrpSpPr>
        <p:grpSpPr>
          <a:xfrm>
            <a:off x="395895" y="292693"/>
            <a:ext cx="8518865" cy="6384375"/>
            <a:chOff x="395894" y="219519"/>
            <a:chExt cx="8518865" cy="4788281"/>
          </a:xfrm>
        </p:grpSpPr>
        <p:sp>
          <p:nvSpPr>
            <p:cNvPr id="1467" name="Google Shape;1467;p1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468" name="Google Shape;1468;p1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69" name="Google Shape;1469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470" name="Google Shape;1470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471" name="Google Shape;1471;p1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472" name="Google Shape;1472;p1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73" name="Google Shape;1473;p1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474" name="Google Shape;1474;p1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475" name="Google Shape;1475;p1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76" name="Google Shape;1476;p1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477" name="Google Shape;1477;p1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478" name="Google Shape;1478;p1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79" name="Google Shape;1479;p1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480" name="Google Shape;1480;p1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481" name="Google Shape;1481;p1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82" name="Google Shape;1482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483" name="Google Shape;1483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484" name="Google Shape;1484;p1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85" name="Google Shape;1485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486" name="Google Shape;1486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487" name="Google Shape;1487;p1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88" name="Google Shape;1488;p1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489" name="Google Shape;1489;p19"/>
          <p:cNvSpPr/>
          <p:nvPr/>
        </p:nvSpPr>
        <p:spPr>
          <a:xfrm>
            <a:off x="546317" y="1255918"/>
            <a:ext cx="79378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90" name="Google Shape;1490;p19"/>
          <p:cNvSpPr/>
          <p:nvPr/>
        </p:nvSpPr>
        <p:spPr>
          <a:xfrm>
            <a:off x="281026" y="1288786"/>
            <a:ext cx="324527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91" name="Google Shape;1491;p19"/>
          <p:cNvSpPr/>
          <p:nvPr/>
        </p:nvSpPr>
        <p:spPr>
          <a:xfrm>
            <a:off x="304707" y="1398957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92" name="Google Shape;1492;p19"/>
          <p:cNvSpPr/>
          <p:nvPr/>
        </p:nvSpPr>
        <p:spPr>
          <a:xfrm>
            <a:off x="605521" y="1343045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93" name="Google Shape;1493;p19"/>
          <p:cNvSpPr/>
          <p:nvPr/>
        </p:nvSpPr>
        <p:spPr>
          <a:xfrm>
            <a:off x="546317" y="1730987"/>
            <a:ext cx="79378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94" name="Google Shape;1494;p19"/>
          <p:cNvSpPr/>
          <p:nvPr/>
        </p:nvSpPr>
        <p:spPr>
          <a:xfrm>
            <a:off x="281026" y="1765507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95" name="Google Shape;1495;p19"/>
          <p:cNvSpPr/>
          <p:nvPr/>
        </p:nvSpPr>
        <p:spPr>
          <a:xfrm>
            <a:off x="304707" y="1873982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96" name="Google Shape;1496;p19"/>
          <p:cNvSpPr/>
          <p:nvPr/>
        </p:nvSpPr>
        <p:spPr>
          <a:xfrm>
            <a:off x="605521" y="1819723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97" name="Google Shape;1497;p19"/>
          <p:cNvSpPr/>
          <p:nvPr/>
        </p:nvSpPr>
        <p:spPr>
          <a:xfrm>
            <a:off x="282217" y="1780289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98" name="Google Shape;1498;p19"/>
          <p:cNvSpPr/>
          <p:nvPr/>
        </p:nvSpPr>
        <p:spPr>
          <a:xfrm>
            <a:off x="546317" y="2207665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99" name="Google Shape;1499;p19"/>
          <p:cNvSpPr/>
          <p:nvPr/>
        </p:nvSpPr>
        <p:spPr>
          <a:xfrm>
            <a:off x="281026" y="2240534"/>
            <a:ext cx="324527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00" name="Google Shape;1500;p19"/>
          <p:cNvSpPr/>
          <p:nvPr/>
        </p:nvSpPr>
        <p:spPr>
          <a:xfrm>
            <a:off x="304707" y="2349008"/>
            <a:ext cx="32014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01" name="Google Shape;1501;p19"/>
          <p:cNvSpPr/>
          <p:nvPr/>
        </p:nvSpPr>
        <p:spPr>
          <a:xfrm>
            <a:off x="605521" y="2294793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02" name="Google Shape;1502;p19"/>
          <p:cNvSpPr/>
          <p:nvPr/>
        </p:nvSpPr>
        <p:spPr>
          <a:xfrm>
            <a:off x="282217" y="2255317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03" name="Google Shape;1503;p19"/>
          <p:cNvSpPr/>
          <p:nvPr/>
        </p:nvSpPr>
        <p:spPr>
          <a:xfrm>
            <a:off x="546317" y="2682691"/>
            <a:ext cx="79378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04" name="Google Shape;1504;p19"/>
          <p:cNvSpPr/>
          <p:nvPr/>
        </p:nvSpPr>
        <p:spPr>
          <a:xfrm>
            <a:off x="281026" y="2717213"/>
            <a:ext cx="324527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05" name="Google Shape;1505;p19"/>
          <p:cNvSpPr/>
          <p:nvPr/>
        </p:nvSpPr>
        <p:spPr>
          <a:xfrm>
            <a:off x="304707" y="2825730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06" name="Google Shape;1506;p19"/>
          <p:cNvSpPr/>
          <p:nvPr/>
        </p:nvSpPr>
        <p:spPr>
          <a:xfrm>
            <a:off x="605521" y="2769819"/>
            <a:ext cx="3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07" name="Google Shape;1507;p19"/>
          <p:cNvSpPr/>
          <p:nvPr/>
        </p:nvSpPr>
        <p:spPr>
          <a:xfrm>
            <a:off x="282217" y="2732037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08" name="Google Shape;1508;p19"/>
          <p:cNvSpPr/>
          <p:nvPr/>
        </p:nvSpPr>
        <p:spPr>
          <a:xfrm>
            <a:off x="546317" y="3159413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09" name="Google Shape;1509;p19"/>
          <p:cNvSpPr/>
          <p:nvPr/>
        </p:nvSpPr>
        <p:spPr>
          <a:xfrm>
            <a:off x="281026" y="3192282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10" name="Google Shape;1510;p19"/>
          <p:cNvSpPr/>
          <p:nvPr/>
        </p:nvSpPr>
        <p:spPr>
          <a:xfrm>
            <a:off x="304707" y="3300757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11" name="Google Shape;1511;p19"/>
          <p:cNvSpPr/>
          <p:nvPr/>
        </p:nvSpPr>
        <p:spPr>
          <a:xfrm>
            <a:off x="605521" y="3246497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12" name="Google Shape;1512;p19"/>
          <p:cNvSpPr/>
          <p:nvPr/>
        </p:nvSpPr>
        <p:spPr>
          <a:xfrm>
            <a:off x="282217" y="3207063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13" name="Google Shape;1513;p19"/>
          <p:cNvSpPr/>
          <p:nvPr/>
        </p:nvSpPr>
        <p:spPr>
          <a:xfrm>
            <a:off x="546317" y="3634439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14" name="Google Shape;1514;p19"/>
          <p:cNvSpPr/>
          <p:nvPr/>
        </p:nvSpPr>
        <p:spPr>
          <a:xfrm>
            <a:off x="281026" y="3668959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15" name="Google Shape;1515;p19"/>
          <p:cNvSpPr/>
          <p:nvPr/>
        </p:nvSpPr>
        <p:spPr>
          <a:xfrm>
            <a:off x="304707" y="3777434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16" name="Google Shape;1516;p19"/>
          <p:cNvSpPr/>
          <p:nvPr/>
        </p:nvSpPr>
        <p:spPr>
          <a:xfrm>
            <a:off x="605521" y="3721565"/>
            <a:ext cx="3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17" name="Google Shape;1517;p19"/>
          <p:cNvSpPr/>
          <p:nvPr/>
        </p:nvSpPr>
        <p:spPr>
          <a:xfrm>
            <a:off x="282217" y="3682090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18" name="Google Shape;1518;p19"/>
          <p:cNvSpPr/>
          <p:nvPr/>
        </p:nvSpPr>
        <p:spPr>
          <a:xfrm>
            <a:off x="546317" y="4111118"/>
            <a:ext cx="79378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19" name="Google Shape;1519;p19"/>
          <p:cNvSpPr/>
          <p:nvPr/>
        </p:nvSpPr>
        <p:spPr>
          <a:xfrm>
            <a:off x="281026" y="4143986"/>
            <a:ext cx="324527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20" name="Google Shape;1520;p19"/>
          <p:cNvSpPr/>
          <p:nvPr/>
        </p:nvSpPr>
        <p:spPr>
          <a:xfrm>
            <a:off x="304707" y="4252503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21" name="Google Shape;1521;p19"/>
          <p:cNvSpPr/>
          <p:nvPr/>
        </p:nvSpPr>
        <p:spPr>
          <a:xfrm>
            <a:off x="605521" y="4198245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22" name="Google Shape;1522;p19"/>
          <p:cNvSpPr/>
          <p:nvPr/>
        </p:nvSpPr>
        <p:spPr>
          <a:xfrm>
            <a:off x="282217" y="4158811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23" name="Google Shape;1523;p19"/>
          <p:cNvSpPr/>
          <p:nvPr/>
        </p:nvSpPr>
        <p:spPr>
          <a:xfrm>
            <a:off x="546317" y="4586187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24" name="Google Shape;1524;p19"/>
          <p:cNvSpPr/>
          <p:nvPr/>
        </p:nvSpPr>
        <p:spPr>
          <a:xfrm>
            <a:off x="281026" y="4620665"/>
            <a:ext cx="324527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25" name="Google Shape;1525;p19"/>
          <p:cNvSpPr/>
          <p:nvPr/>
        </p:nvSpPr>
        <p:spPr>
          <a:xfrm>
            <a:off x="304707" y="4729182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26" name="Google Shape;1526;p19"/>
          <p:cNvSpPr/>
          <p:nvPr/>
        </p:nvSpPr>
        <p:spPr>
          <a:xfrm>
            <a:off x="605521" y="4673271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27" name="Google Shape;1527;p19"/>
          <p:cNvSpPr/>
          <p:nvPr/>
        </p:nvSpPr>
        <p:spPr>
          <a:xfrm>
            <a:off x="282217" y="4633838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28" name="Google Shape;1528;p19"/>
          <p:cNvSpPr/>
          <p:nvPr/>
        </p:nvSpPr>
        <p:spPr>
          <a:xfrm>
            <a:off x="546317" y="5061213"/>
            <a:ext cx="79378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29" name="Google Shape;1529;p19"/>
          <p:cNvSpPr/>
          <p:nvPr/>
        </p:nvSpPr>
        <p:spPr>
          <a:xfrm>
            <a:off x="281026" y="5095734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30" name="Google Shape;1530;p19"/>
          <p:cNvSpPr/>
          <p:nvPr/>
        </p:nvSpPr>
        <p:spPr>
          <a:xfrm>
            <a:off x="304707" y="5204207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31" name="Google Shape;1531;p19"/>
          <p:cNvSpPr/>
          <p:nvPr/>
        </p:nvSpPr>
        <p:spPr>
          <a:xfrm>
            <a:off x="605521" y="5149993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32" name="Google Shape;1532;p19"/>
          <p:cNvSpPr/>
          <p:nvPr/>
        </p:nvSpPr>
        <p:spPr>
          <a:xfrm>
            <a:off x="282217" y="5110515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33" name="Google Shape;1533;p19"/>
          <p:cNvSpPr/>
          <p:nvPr/>
        </p:nvSpPr>
        <p:spPr>
          <a:xfrm>
            <a:off x="546317" y="5537891"/>
            <a:ext cx="79378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34" name="Google Shape;1534;p19"/>
          <p:cNvSpPr/>
          <p:nvPr/>
        </p:nvSpPr>
        <p:spPr>
          <a:xfrm>
            <a:off x="281026" y="5570760"/>
            <a:ext cx="324527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35" name="Google Shape;1535;p19"/>
          <p:cNvSpPr/>
          <p:nvPr/>
        </p:nvSpPr>
        <p:spPr>
          <a:xfrm>
            <a:off x="304707" y="5680886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36" name="Google Shape;1536;p19"/>
          <p:cNvSpPr/>
          <p:nvPr/>
        </p:nvSpPr>
        <p:spPr>
          <a:xfrm>
            <a:off x="605521" y="5625018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37" name="Google Shape;1537;p19"/>
          <p:cNvSpPr/>
          <p:nvPr/>
        </p:nvSpPr>
        <p:spPr>
          <a:xfrm>
            <a:off x="282217" y="5585584"/>
            <a:ext cx="323337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38" name="Google Shape;1538;p19"/>
          <p:cNvSpPr/>
          <p:nvPr/>
        </p:nvSpPr>
        <p:spPr>
          <a:xfrm>
            <a:off x="282217" y="1303611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1539" name="Google Shape;1539;p19"/>
          <p:cNvGrpSpPr/>
          <p:nvPr/>
        </p:nvGrpSpPr>
        <p:grpSpPr>
          <a:xfrm>
            <a:off x="7658901" y="3932585"/>
            <a:ext cx="444275" cy="531367"/>
            <a:chOff x="2495125" y="2142250"/>
            <a:chExt cx="444275" cy="398525"/>
          </a:xfrm>
        </p:grpSpPr>
        <p:sp>
          <p:nvSpPr>
            <p:cNvPr id="1540" name="Google Shape;154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41" name="Google Shape;154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542" name="Google Shape;1542;p19"/>
          <p:cNvGrpSpPr/>
          <p:nvPr/>
        </p:nvGrpSpPr>
        <p:grpSpPr>
          <a:xfrm>
            <a:off x="1018051" y="2009301"/>
            <a:ext cx="291375" cy="375167"/>
            <a:chOff x="3243875" y="2372825"/>
            <a:chExt cx="291375" cy="281375"/>
          </a:xfrm>
        </p:grpSpPr>
        <p:sp>
          <p:nvSpPr>
            <p:cNvPr id="1543" name="Google Shape;1543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44" name="Google Shape;1544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45" name="Google Shape;1545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50" name="Google Shape;1550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51" name="Google Shape;1551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553" name="Google Shape;1553;p19"/>
          <p:cNvGrpSpPr/>
          <p:nvPr/>
        </p:nvGrpSpPr>
        <p:grpSpPr>
          <a:xfrm>
            <a:off x="2071476" y="821285"/>
            <a:ext cx="166675" cy="224767"/>
            <a:chOff x="4954425" y="2036375"/>
            <a:chExt cx="166675" cy="168575"/>
          </a:xfrm>
        </p:grpSpPr>
        <p:sp>
          <p:nvSpPr>
            <p:cNvPr id="1554" name="Google Shape;1554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7006976" y="879533"/>
            <a:ext cx="119125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57" name="Google Shape;1557;p19"/>
          <p:cNvSpPr/>
          <p:nvPr/>
        </p:nvSpPr>
        <p:spPr>
          <a:xfrm>
            <a:off x="1821126" y="1712833"/>
            <a:ext cx="119125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58" name="Google Shape;1558;p19"/>
          <p:cNvSpPr/>
          <p:nvPr/>
        </p:nvSpPr>
        <p:spPr>
          <a:xfrm>
            <a:off x="1018050" y="1334201"/>
            <a:ext cx="87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59" name="Google Shape;1559;p19"/>
          <p:cNvSpPr/>
          <p:nvPr/>
        </p:nvSpPr>
        <p:spPr>
          <a:xfrm>
            <a:off x="7527700" y="5575885"/>
            <a:ext cx="87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60" name="Google Shape;1560;p19"/>
          <p:cNvSpPr/>
          <p:nvPr/>
        </p:nvSpPr>
        <p:spPr>
          <a:xfrm>
            <a:off x="1104176" y="4945433"/>
            <a:ext cx="119125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1561" name="Google Shape;1561;p19"/>
          <p:cNvGrpSpPr/>
          <p:nvPr/>
        </p:nvGrpSpPr>
        <p:grpSpPr>
          <a:xfrm>
            <a:off x="1529751" y="5713834"/>
            <a:ext cx="291375" cy="375167"/>
            <a:chOff x="3243875" y="2372825"/>
            <a:chExt cx="291375" cy="281375"/>
          </a:xfrm>
        </p:grpSpPr>
        <p:sp>
          <p:nvSpPr>
            <p:cNvPr id="1562" name="Google Shape;1562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66" name="Google Shape;1566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67" name="Google Shape;1567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68" name="Google Shape;1568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69" name="Google Shape;1569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70" name="Google Shape;1570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71" name="Google Shape;1571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572" name="Google Shape;1572;p19"/>
          <p:cNvGrpSpPr/>
          <p:nvPr/>
        </p:nvGrpSpPr>
        <p:grpSpPr>
          <a:xfrm>
            <a:off x="1254239" y="3456701"/>
            <a:ext cx="444275" cy="531367"/>
            <a:chOff x="2495125" y="2142250"/>
            <a:chExt cx="444275" cy="398525"/>
          </a:xfrm>
        </p:grpSpPr>
        <p:sp>
          <p:nvSpPr>
            <p:cNvPr id="1573" name="Google Shape;1573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74" name="Google Shape;1574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575" name="Google Shape;1575;p19"/>
          <p:cNvGrpSpPr/>
          <p:nvPr/>
        </p:nvGrpSpPr>
        <p:grpSpPr>
          <a:xfrm>
            <a:off x="6975801" y="5825267"/>
            <a:ext cx="291375" cy="375167"/>
            <a:chOff x="3243875" y="2372825"/>
            <a:chExt cx="291375" cy="281375"/>
          </a:xfrm>
        </p:grpSpPr>
        <p:sp>
          <p:nvSpPr>
            <p:cNvPr id="1576" name="Google Shape;1576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77" name="Google Shape;1577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78" name="Google Shape;1578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79" name="Google Shape;1579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80" name="Google Shape;1580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81" name="Google Shape;1581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82" name="Google Shape;1582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83" name="Google Shape;1583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84" name="Google Shape;1584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85" name="Google Shape;1585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586" name="Google Shape;1586;p19"/>
          <p:cNvGrpSpPr/>
          <p:nvPr/>
        </p:nvGrpSpPr>
        <p:grpSpPr>
          <a:xfrm>
            <a:off x="7185251" y="2936201"/>
            <a:ext cx="166675" cy="224767"/>
            <a:chOff x="4954425" y="2036375"/>
            <a:chExt cx="166675" cy="168575"/>
          </a:xfrm>
        </p:grpSpPr>
        <p:sp>
          <p:nvSpPr>
            <p:cNvPr id="1587" name="Google Shape;1587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88" name="Google Shape;1588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589" name="Google Shape;1589;p19"/>
          <p:cNvGrpSpPr/>
          <p:nvPr/>
        </p:nvGrpSpPr>
        <p:grpSpPr>
          <a:xfrm>
            <a:off x="7658889" y="1501285"/>
            <a:ext cx="444275" cy="531367"/>
            <a:chOff x="2495125" y="2142250"/>
            <a:chExt cx="444275" cy="398525"/>
          </a:xfrm>
        </p:grpSpPr>
        <p:sp>
          <p:nvSpPr>
            <p:cNvPr id="1590" name="Google Shape;159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91" name="Google Shape;159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</p:spTree>
    <p:extLst>
      <p:ext uri="{BB962C8B-B14F-4D97-AF65-F5344CB8AC3E}">
        <p14:creationId xmlns:p14="http://schemas.microsoft.com/office/powerpoint/2010/main" val="914941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6" name="Google Shape;1186;p16"/>
          <p:cNvGrpSpPr/>
          <p:nvPr/>
        </p:nvGrpSpPr>
        <p:grpSpPr>
          <a:xfrm>
            <a:off x="395895" y="292693"/>
            <a:ext cx="8518865" cy="6384375"/>
            <a:chOff x="395894" y="219519"/>
            <a:chExt cx="8518865" cy="4788281"/>
          </a:xfrm>
        </p:grpSpPr>
        <p:sp>
          <p:nvSpPr>
            <p:cNvPr id="1187" name="Google Shape;1187;p1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188" name="Google Shape;1188;p1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189" name="Google Shape;1189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190" name="Google Shape;1190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191" name="Google Shape;1191;p1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192" name="Google Shape;1192;p1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193" name="Google Shape;1193;p1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194" name="Google Shape;1194;p1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195" name="Google Shape;1195;p1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196" name="Google Shape;1196;p1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197" name="Google Shape;1197;p1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198" name="Google Shape;1198;p1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199" name="Google Shape;1199;p1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200" name="Google Shape;1200;p1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201" name="Google Shape;1201;p1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02" name="Google Shape;1202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203" name="Google Shape;1203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204" name="Google Shape;1204;p1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05" name="Google Shape;1205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206" name="Google Shape;1206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207" name="Google Shape;1207;p1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08" name="Google Shape;1208;p1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209" name="Google Shape;1209;p16"/>
          <p:cNvSpPr/>
          <p:nvPr/>
        </p:nvSpPr>
        <p:spPr>
          <a:xfrm>
            <a:off x="546317" y="1255918"/>
            <a:ext cx="79378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0" name="Google Shape;1210;p16"/>
          <p:cNvSpPr/>
          <p:nvPr/>
        </p:nvSpPr>
        <p:spPr>
          <a:xfrm>
            <a:off x="281026" y="1288786"/>
            <a:ext cx="324527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1" name="Google Shape;1211;p16"/>
          <p:cNvSpPr/>
          <p:nvPr/>
        </p:nvSpPr>
        <p:spPr>
          <a:xfrm>
            <a:off x="304707" y="1398957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2" name="Google Shape;1212;p16"/>
          <p:cNvSpPr/>
          <p:nvPr/>
        </p:nvSpPr>
        <p:spPr>
          <a:xfrm>
            <a:off x="605521" y="1343045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3" name="Google Shape;1213;p16"/>
          <p:cNvSpPr/>
          <p:nvPr/>
        </p:nvSpPr>
        <p:spPr>
          <a:xfrm>
            <a:off x="546317" y="1730987"/>
            <a:ext cx="79378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4" name="Google Shape;1214;p16"/>
          <p:cNvSpPr/>
          <p:nvPr/>
        </p:nvSpPr>
        <p:spPr>
          <a:xfrm>
            <a:off x="281026" y="1765507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5" name="Google Shape;1215;p16"/>
          <p:cNvSpPr/>
          <p:nvPr/>
        </p:nvSpPr>
        <p:spPr>
          <a:xfrm>
            <a:off x="304707" y="1873982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6" name="Google Shape;1216;p16"/>
          <p:cNvSpPr/>
          <p:nvPr/>
        </p:nvSpPr>
        <p:spPr>
          <a:xfrm>
            <a:off x="605521" y="1819723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7" name="Google Shape;1217;p16"/>
          <p:cNvSpPr/>
          <p:nvPr/>
        </p:nvSpPr>
        <p:spPr>
          <a:xfrm>
            <a:off x="282217" y="1780289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8" name="Google Shape;1218;p16"/>
          <p:cNvSpPr/>
          <p:nvPr/>
        </p:nvSpPr>
        <p:spPr>
          <a:xfrm>
            <a:off x="546317" y="2207665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9" name="Google Shape;1219;p16"/>
          <p:cNvSpPr/>
          <p:nvPr/>
        </p:nvSpPr>
        <p:spPr>
          <a:xfrm>
            <a:off x="281026" y="2240534"/>
            <a:ext cx="324527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0" name="Google Shape;1220;p16"/>
          <p:cNvSpPr/>
          <p:nvPr/>
        </p:nvSpPr>
        <p:spPr>
          <a:xfrm>
            <a:off x="304707" y="2349008"/>
            <a:ext cx="32014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1" name="Google Shape;1221;p16"/>
          <p:cNvSpPr/>
          <p:nvPr/>
        </p:nvSpPr>
        <p:spPr>
          <a:xfrm>
            <a:off x="605521" y="2294793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2" name="Google Shape;1222;p16"/>
          <p:cNvSpPr/>
          <p:nvPr/>
        </p:nvSpPr>
        <p:spPr>
          <a:xfrm>
            <a:off x="282217" y="2255317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3" name="Google Shape;1223;p16"/>
          <p:cNvSpPr/>
          <p:nvPr/>
        </p:nvSpPr>
        <p:spPr>
          <a:xfrm>
            <a:off x="546317" y="2682691"/>
            <a:ext cx="79378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4" name="Google Shape;1224;p16"/>
          <p:cNvSpPr/>
          <p:nvPr/>
        </p:nvSpPr>
        <p:spPr>
          <a:xfrm>
            <a:off x="281026" y="2717213"/>
            <a:ext cx="324527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5" name="Google Shape;1225;p16"/>
          <p:cNvSpPr/>
          <p:nvPr/>
        </p:nvSpPr>
        <p:spPr>
          <a:xfrm>
            <a:off x="304707" y="2825730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6" name="Google Shape;1226;p16"/>
          <p:cNvSpPr/>
          <p:nvPr/>
        </p:nvSpPr>
        <p:spPr>
          <a:xfrm>
            <a:off x="605521" y="2769819"/>
            <a:ext cx="3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7" name="Google Shape;1227;p16"/>
          <p:cNvSpPr/>
          <p:nvPr/>
        </p:nvSpPr>
        <p:spPr>
          <a:xfrm>
            <a:off x="282217" y="2732037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8" name="Google Shape;1228;p16"/>
          <p:cNvSpPr/>
          <p:nvPr/>
        </p:nvSpPr>
        <p:spPr>
          <a:xfrm>
            <a:off x="546317" y="3159413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9" name="Google Shape;1229;p16"/>
          <p:cNvSpPr/>
          <p:nvPr/>
        </p:nvSpPr>
        <p:spPr>
          <a:xfrm>
            <a:off x="281026" y="3192282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0" name="Google Shape;1230;p16"/>
          <p:cNvSpPr/>
          <p:nvPr/>
        </p:nvSpPr>
        <p:spPr>
          <a:xfrm>
            <a:off x="304707" y="3300757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1" name="Google Shape;1231;p16"/>
          <p:cNvSpPr/>
          <p:nvPr/>
        </p:nvSpPr>
        <p:spPr>
          <a:xfrm>
            <a:off x="605521" y="3246497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2" name="Google Shape;1232;p16"/>
          <p:cNvSpPr/>
          <p:nvPr/>
        </p:nvSpPr>
        <p:spPr>
          <a:xfrm>
            <a:off x="282217" y="3207063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3" name="Google Shape;1233;p16"/>
          <p:cNvSpPr/>
          <p:nvPr/>
        </p:nvSpPr>
        <p:spPr>
          <a:xfrm>
            <a:off x="546317" y="3634439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4" name="Google Shape;1234;p16"/>
          <p:cNvSpPr/>
          <p:nvPr/>
        </p:nvSpPr>
        <p:spPr>
          <a:xfrm>
            <a:off x="281026" y="3668959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5" name="Google Shape;1235;p16"/>
          <p:cNvSpPr/>
          <p:nvPr/>
        </p:nvSpPr>
        <p:spPr>
          <a:xfrm>
            <a:off x="304707" y="3777434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6" name="Google Shape;1236;p16"/>
          <p:cNvSpPr/>
          <p:nvPr/>
        </p:nvSpPr>
        <p:spPr>
          <a:xfrm>
            <a:off x="605521" y="3721565"/>
            <a:ext cx="3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7" name="Google Shape;1237;p16"/>
          <p:cNvSpPr/>
          <p:nvPr/>
        </p:nvSpPr>
        <p:spPr>
          <a:xfrm>
            <a:off x="282217" y="3682090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8" name="Google Shape;1238;p16"/>
          <p:cNvSpPr/>
          <p:nvPr/>
        </p:nvSpPr>
        <p:spPr>
          <a:xfrm>
            <a:off x="546317" y="4111118"/>
            <a:ext cx="79378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9" name="Google Shape;1239;p16"/>
          <p:cNvSpPr/>
          <p:nvPr/>
        </p:nvSpPr>
        <p:spPr>
          <a:xfrm>
            <a:off x="281026" y="4143986"/>
            <a:ext cx="324527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0" name="Google Shape;1240;p16"/>
          <p:cNvSpPr/>
          <p:nvPr/>
        </p:nvSpPr>
        <p:spPr>
          <a:xfrm>
            <a:off x="304707" y="4252503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1" name="Google Shape;1241;p16"/>
          <p:cNvSpPr/>
          <p:nvPr/>
        </p:nvSpPr>
        <p:spPr>
          <a:xfrm>
            <a:off x="605521" y="4198245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2" name="Google Shape;1242;p16"/>
          <p:cNvSpPr/>
          <p:nvPr/>
        </p:nvSpPr>
        <p:spPr>
          <a:xfrm>
            <a:off x="282217" y="4158811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3" name="Google Shape;1243;p16"/>
          <p:cNvSpPr/>
          <p:nvPr/>
        </p:nvSpPr>
        <p:spPr>
          <a:xfrm>
            <a:off x="546317" y="4586187"/>
            <a:ext cx="79378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4" name="Google Shape;1244;p16"/>
          <p:cNvSpPr/>
          <p:nvPr/>
        </p:nvSpPr>
        <p:spPr>
          <a:xfrm>
            <a:off x="281026" y="4620665"/>
            <a:ext cx="324527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5" name="Google Shape;1245;p16"/>
          <p:cNvSpPr/>
          <p:nvPr/>
        </p:nvSpPr>
        <p:spPr>
          <a:xfrm>
            <a:off x="304707" y="4729182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6" name="Google Shape;1246;p16"/>
          <p:cNvSpPr/>
          <p:nvPr/>
        </p:nvSpPr>
        <p:spPr>
          <a:xfrm>
            <a:off x="605521" y="4673271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7" name="Google Shape;1247;p16"/>
          <p:cNvSpPr/>
          <p:nvPr/>
        </p:nvSpPr>
        <p:spPr>
          <a:xfrm>
            <a:off x="282217" y="4633838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8" name="Google Shape;1248;p16"/>
          <p:cNvSpPr/>
          <p:nvPr/>
        </p:nvSpPr>
        <p:spPr>
          <a:xfrm>
            <a:off x="546317" y="5061213"/>
            <a:ext cx="79378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9" name="Google Shape;1249;p16"/>
          <p:cNvSpPr/>
          <p:nvPr/>
        </p:nvSpPr>
        <p:spPr>
          <a:xfrm>
            <a:off x="281026" y="5095734"/>
            <a:ext cx="324527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50" name="Google Shape;1250;p16"/>
          <p:cNvSpPr/>
          <p:nvPr/>
        </p:nvSpPr>
        <p:spPr>
          <a:xfrm>
            <a:off x="304707" y="5204207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51" name="Google Shape;1251;p16"/>
          <p:cNvSpPr/>
          <p:nvPr/>
        </p:nvSpPr>
        <p:spPr>
          <a:xfrm>
            <a:off x="605521" y="5149993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52" name="Google Shape;1252;p16"/>
          <p:cNvSpPr/>
          <p:nvPr/>
        </p:nvSpPr>
        <p:spPr>
          <a:xfrm>
            <a:off x="282217" y="5110515"/>
            <a:ext cx="323337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53" name="Google Shape;1253;p16"/>
          <p:cNvSpPr/>
          <p:nvPr/>
        </p:nvSpPr>
        <p:spPr>
          <a:xfrm>
            <a:off x="546317" y="5537891"/>
            <a:ext cx="79378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54" name="Google Shape;1254;p16"/>
          <p:cNvSpPr/>
          <p:nvPr/>
        </p:nvSpPr>
        <p:spPr>
          <a:xfrm>
            <a:off x="281026" y="5570760"/>
            <a:ext cx="324527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55" name="Google Shape;1255;p16"/>
          <p:cNvSpPr/>
          <p:nvPr/>
        </p:nvSpPr>
        <p:spPr>
          <a:xfrm>
            <a:off x="304707" y="5680886"/>
            <a:ext cx="32014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56" name="Google Shape;1256;p16"/>
          <p:cNvSpPr/>
          <p:nvPr/>
        </p:nvSpPr>
        <p:spPr>
          <a:xfrm>
            <a:off x="605521" y="5625018"/>
            <a:ext cx="3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57" name="Google Shape;1257;p16"/>
          <p:cNvSpPr/>
          <p:nvPr/>
        </p:nvSpPr>
        <p:spPr>
          <a:xfrm>
            <a:off x="282217" y="5585584"/>
            <a:ext cx="323337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58" name="Google Shape;1258;p16"/>
          <p:cNvSpPr/>
          <p:nvPr/>
        </p:nvSpPr>
        <p:spPr>
          <a:xfrm>
            <a:off x="282217" y="1303611"/>
            <a:ext cx="323337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1259" name="Google Shape;1259;p16"/>
          <p:cNvGrpSpPr/>
          <p:nvPr/>
        </p:nvGrpSpPr>
        <p:grpSpPr>
          <a:xfrm>
            <a:off x="726214" y="6000567"/>
            <a:ext cx="291375" cy="375167"/>
            <a:chOff x="3243875" y="2372825"/>
            <a:chExt cx="291375" cy="281375"/>
          </a:xfrm>
        </p:grpSpPr>
        <p:sp>
          <p:nvSpPr>
            <p:cNvPr id="1260" name="Google Shape;1260;p1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63" name="Google Shape;1263;p1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64" name="Google Shape;1264;p1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65" name="Google Shape;1265;p1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66" name="Google Shape;1266;p1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67" name="Google Shape;1267;p1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68" name="Google Shape;1268;p1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69" name="Google Shape;1269;p1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270" name="Google Shape;1270;p16"/>
          <p:cNvSpPr/>
          <p:nvPr/>
        </p:nvSpPr>
        <p:spPr>
          <a:xfrm>
            <a:off x="7335600" y="677434"/>
            <a:ext cx="87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1271" name="Google Shape;1271;p16"/>
          <p:cNvGrpSpPr/>
          <p:nvPr/>
        </p:nvGrpSpPr>
        <p:grpSpPr>
          <a:xfrm>
            <a:off x="1514951" y="606334"/>
            <a:ext cx="166675" cy="224767"/>
            <a:chOff x="4954425" y="2036375"/>
            <a:chExt cx="166675" cy="168575"/>
          </a:xfrm>
        </p:grpSpPr>
        <p:sp>
          <p:nvSpPr>
            <p:cNvPr id="1272" name="Google Shape;1272;p1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274" name="Google Shape;1274;p16"/>
          <p:cNvSpPr/>
          <p:nvPr/>
        </p:nvSpPr>
        <p:spPr>
          <a:xfrm>
            <a:off x="1427950" y="6375718"/>
            <a:ext cx="87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  <p:extLst>
      <p:ext uri="{BB962C8B-B14F-4D97-AF65-F5344CB8AC3E}">
        <p14:creationId xmlns:p14="http://schemas.microsoft.com/office/powerpoint/2010/main" val="3163667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1EF48-A648-4C05-B5DA-1DE8EDABFB05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650BD-83CF-415C-A774-D902B1BC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7"/>
            <a:ext cx="9213960" cy="6851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228600" y="609600"/>
            <a:ext cx="8839200" cy="4939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trực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tuyến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Môn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TẬP LÀM VĂN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11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3038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4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NÓI VỀ QUÊ HƯƠNG</a:t>
            </a:r>
            <a:endParaRPr lang="en-US" sz="4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7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</a:t>
            </a:r>
            <a:r>
              <a:rPr lang="en-US" sz="3038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75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sz="2025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475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135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39350608"/>
      </p:ext>
    </p:extLst>
  </p:cSld>
  <p:clrMapOvr>
    <a:masterClrMapping/>
  </p:clrMapOvr>
  <p:transition spd="slow" advTm="13534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tpD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400"/>
            <a:ext cx="6858000" cy="5791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8286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26"/>
          <p:cNvGrpSpPr/>
          <p:nvPr/>
        </p:nvGrpSpPr>
        <p:grpSpPr>
          <a:xfrm>
            <a:off x="8569289" y="5281114"/>
            <a:ext cx="194021" cy="191487"/>
            <a:chOff x="6232000" y="1435050"/>
            <a:chExt cx="488225" cy="481850"/>
          </a:xfrm>
        </p:grpSpPr>
        <p:sp>
          <p:nvSpPr>
            <p:cNvPr id="1772" name="Google Shape;1772;p26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</a:endParaRPr>
            </a:p>
          </p:txBody>
        </p:sp>
        <p:sp>
          <p:nvSpPr>
            <p:cNvPr id="1773" name="Google Shape;1773;p26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</a:endParaRPr>
            </a:p>
          </p:txBody>
        </p:sp>
        <p:sp>
          <p:nvSpPr>
            <p:cNvPr id="1774" name="Google Shape;1774;p26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</a:endParaRPr>
            </a:p>
          </p:txBody>
        </p:sp>
        <p:sp>
          <p:nvSpPr>
            <p:cNvPr id="1775" name="Google Shape;1775;p26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</a:endParaRPr>
            </a:p>
          </p:txBody>
        </p:sp>
        <p:sp>
          <p:nvSpPr>
            <p:cNvPr id="1776" name="Google Shape;1776;p26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</a:endParaRPr>
            </a:p>
          </p:txBody>
        </p:sp>
      </p:grpSp>
      <p:sp>
        <p:nvSpPr>
          <p:cNvPr id="1777" name="Google Shape;1777;p26">
            <a:hlinkClick r:id="rId3" action="ppaction://hlinksldjump"/>
          </p:cNvPr>
          <p:cNvSpPr txBox="1"/>
          <p:nvPr/>
        </p:nvSpPr>
        <p:spPr>
          <a:xfrm>
            <a:off x="8416250" y="146470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dk1"/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78" name="Google Shape;1778;p26">
            <a:hlinkClick r:id="rId4" action="ppaction://hlinksldjump"/>
          </p:cNvPr>
          <p:cNvSpPr txBox="1"/>
          <p:nvPr/>
        </p:nvSpPr>
        <p:spPr>
          <a:xfrm>
            <a:off x="8416250" y="202902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79" name="Google Shape;1779;p26">
            <a:hlinkClick r:id="" action="ppaction://noaction"/>
          </p:cNvPr>
          <p:cNvSpPr txBox="1"/>
          <p:nvPr/>
        </p:nvSpPr>
        <p:spPr>
          <a:xfrm>
            <a:off x="8416250" y="256707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80" name="Google Shape;1780;p26">
            <a:hlinkClick r:id="" action="ppaction://noaction"/>
          </p:cNvPr>
          <p:cNvSpPr txBox="1"/>
          <p:nvPr/>
        </p:nvSpPr>
        <p:spPr>
          <a:xfrm>
            <a:off x="8416250" y="312124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81" name="Google Shape;1781;p26">
            <a:hlinkClick r:id="" action="ppaction://noaction"/>
          </p:cNvPr>
          <p:cNvSpPr txBox="1"/>
          <p:nvPr/>
        </p:nvSpPr>
        <p:spPr>
          <a:xfrm>
            <a:off x="8416250" y="369154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82" name="Google Shape;1782;p26">
            <a:hlinkClick r:id="" action="ppaction://noaction"/>
          </p:cNvPr>
          <p:cNvSpPr txBox="1"/>
          <p:nvPr/>
        </p:nvSpPr>
        <p:spPr>
          <a:xfrm>
            <a:off x="8416250" y="425378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83" name="Google Shape;1783;p26">
            <a:hlinkClick r:id="rId3" action="ppaction://hlinksldjump"/>
          </p:cNvPr>
          <p:cNvSpPr/>
          <p:nvPr/>
        </p:nvSpPr>
        <p:spPr>
          <a:xfrm>
            <a:off x="8473075" y="522927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</a:endParaRP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722308" y="2083627"/>
            <a:ext cx="6858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a)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Quê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hương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em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ở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đâu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?</a:t>
            </a: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776875" y="2555267"/>
            <a:ext cx="769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Nông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thôn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hay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thành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phố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miền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núi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hay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vùng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biển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.</a:t>
            </a: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1081675" y="2937526"/>
            <a:ext cx="7391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b)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Em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yêu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nhất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cảnh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vật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gì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ở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quê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em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?</a:t>
            </a: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1349829" y="3432411"/>
            <a:ext cx="6400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Sông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suối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núi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cây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cối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đồng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ruộng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nhà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cửa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phố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xá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…</a:t>
            </a: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1503821" y="3774636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c)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Cảnh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vật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đó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có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gì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đáng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nhớ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?</a:t>
            </a: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1753550" y="4094858"/>
            <a:ext cx="7162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Kỉ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niệm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gắn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bó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với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cảnh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vật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hay con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người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….</a:t>
            </a:r>
          </a:p>
        </p:txBody>
      </p:sp>
      <p:sp>
        <p:nvSpPr>
          <p:cNvPr id="44" name="Rectangle 9"/>
          <p:cNvSpPr>
            <a:spLocks noChangeArrowheads="1"/>
          </p:cNvSpPr>
          <p:nvPr/>
        </p:nvSpPr>
        <p:spPr bwMode="auto">
          <a:xfrm>
            <a:off x="1753550" y="4437343"/>
            <a:ext cx="66627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tabLst>
                <a:tab pos="6172200" algn="l"/>
              </a:tabLst>
            </a:pPr>
            <a:r>
              <a:rPr lang="en-US" altLang="en-US" sz="2000" b="1" i="0" dirty="0">
                <a:solidFill>
                  <a:schemeClr val="accent2">
                    <a:lumMod val="25000"/>
                  </a:schemeClr>
                </a:solidFill>
              </a:rPr>
              <a:t>d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)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Tình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cảm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của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em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đối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với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quê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hương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như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thế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nào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?</a:t>
            </a: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2058350" y="4984598"/>
            <a:ext cx="685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Yêu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quý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tự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hào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….</a:t>
            </a:r>
          </a:p>
        </p:txBody>
      </p:sp>
      <p:sp>
        <p:nvSpPr>
          <p:cNvPr id="46" name="AutoShape 11"/>
          <p:cNvSpPr>
            <a:spLocks noChangeArrowheads="1"/>
          </p:cNvSpPr>
          <p:nvPr/>
        </p:nvSpPr>
        <p:spPr bwMode="auto">
          <a:xfrm>
            <a:off x="892629" y="1095376"/>
            <a:ext cx="7315200" cy="106680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 i="0" dirty="0" err="1"/>
              <a:t>Hãy</a:t>
            </a:r>
            <a:r>
              <a:rPr lang="en-US" altLang="en-US" b="1" i="0" dirty="0"/>
              <a:t> </a:t>
            </a:r>
            <a:r>
              <a:rPr lang="en-US" altLang="en-US" b="1" i="0" dirty="0" err="1"/>
              <a:t>nói</a:t>
            </a:r>
            <a:r>
              <a:rPr lang="en-US" altLang="en-US" b="1" i="0" dirty="0"/>
              <a:t> </a:t>
            </a:r>
            <a:r>
              <a:rPr lang="en-US" altLang="en-US" b="1" i="0" dirty="0" err="1"/>
              <a:t>về</a:t>
            </a:r>
            <a:r>
              <a:rPr lang="en-US" altLang="en-US" b="1" i="0" dirty="0"/>
              <a:t> </a:t>
            </a:r>
            <a:r>
              <a:rPr lang="en-US" altLang="en-US" b="1" i="0" dirty="0" err="1"/>
              <a:t>quê</a:t>
            </a:r>
            <a:r>
              <a:rPr lang="en-US" altLang="en-US" b="1" i="0" dirty="0"/>
              <a:t> </a:t>
            </a:r>
            <a:r>
              <a:rPr lang="en-US" altLang="en-US" b="1" i="0" dirty="0" err="1"/>
              <a:t>hương</a:t>
            </a:r>
            <a:r>
              <a:rPr lang="en-US" altLang="en-US" b="1" i="0" dirty="0"/>
              <a:t> </a:t>
            </a:r>
            <a:r>
              <a:rPr lang="en-US" altLang="en-US" b="1" i="0" dirty="0" err="1"/>
              <a:t>em</a:t>
            </a:r>
            <a:r>
              <a:rPr lang="en-US" altLang="en-US" b="1" i="0" dirty="0"/>
              <a:t> </a:t>
            </a:r>
            <a:r>
              <a:rPr lang="en-US" altLang="en-US" b="1" i="0" dirty="0" err="1"/>
              <a:t>hoặc</a:t>
            </a:r>
            <a:r>
              <a:rPr lang="en-US" altLang="en-US" b="1" i="0" dirty="0"/>
              <a:t> </a:t>
            </a:r>
            <a:r>
              <a:rPr lang="en-US" altLang="en-US" b="1" i="0" dirty="0" err="1"/>
              <a:t>nơi</a:t>
            </a:r>
            <a:r>
              <a:rPr lang="en-US" altLang="en-US" b="1" i="0" dirty="0"/>
              <a:t> </a:t>
            </a:r>
            <a:r>
              <a:rPr lang="en-US" altLang="en-US" b="1" i="0" dirty="0" err="1"/>
              <a:t>em</a:t>
            </a:r>
            <a:r>
              <a:rPr lang="en-US" altLang="en-US" b="1" i="0" dirty="0"/>
              <a:t> </a:t>
            </a:r>
            <a:r>
              <a:rPr lang="en-US" altLang="en-US" b="1" i="0" dirty="0" err="1"/>
              <a:t>đang</a:t>
            </a:r>
            <a:r>
              <a:rPr lang="en-US" altLang="en-US" b="1" i="0" dirty="0"/>
              <a:t> ở.</a:t>
            </a:r>
          </a:p>
        </p:txBody>
      </p:sp>
      <p:sp>
        <p:nvSpPr>
          <p:cNvPr id="48" name="Google Shape;3165;p34"/>
          <p:cNvSpPr/>
          <p:nvPr/>
        </p:nvSpPr>
        <p:spPr>
          <a:xfrm rot="-135875">
            <a:off x="778618" y="974972"/>
            <a:ext cx="1088272" cy="940432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500"/>
          </a:p>
        </p:txBody>
      </p:sp>
      <p:sp>
        <p:nvSpPr>
          <p:cNvPr id="49" name="Google Shape;3166;p34"/>
          <p:cNvSpPr/>
          <p:nvPr/>
        </p:nvSpPr>
        <p:spPr>
          <a:xfrm rot="4829593">
            <a:off x="7319691" y="1023322"/>
            <a:ext cx="1088288" cy="94038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500"/>
          </a:p>
        </p:txBody>
      </p:sp>
      <p:grpSp>
        <p:nvGrpSpPr>
          <p:cNvPr id="54" name="Google Shape;3255;p35"/>
          <p:cNvGrpSpPr/>
          <p:nvPr/>
        </p:nvGrpSpPr>
        <p:grpSpPr>
          <a:xfrm>
            <a:off x="7750629" y="1675754"/>
            <a:ext cx="391210" cy="389298"/>
            <a:chOff x="6289676" y="1855687"/>
            <a:chExt cx="503552" cy="501092"/>
          </a:xfrm>
        </p:grpSpPr>
        <p:sp>
          <p:nvSpPr>
            <p:cNvPr id="55" name="Google Shape;3256;p35"/>
            <p:cNvSpPr/>
            <p:nvPr/>
          </p:nvSpPr>
          <p:spPr>
            <a:xfrm>
              <a:off x="6289676" y="1855687"/>
              <a:ext cx="503552" cy="501092"/>
            </a:xfrm>
            <a:custGeom>
              <a:avLst/>
              <a:gdLst/>
              <a:ahLst/>
              <a:cxnLst/>
              <a:rect l="l" t="t" r="r" b="b"/>
              <a:pathLst>
                <a:path w="45840" h="45616" extrusionOk="0">
                  <a:moveTo>
                    <a:pt x="22882" y="45515"/>
                  </a:moveTo>
                  <a:cubicBezTo>
                    <a:pt x="18747" y="45390"/>
                    <a:pt x="14587" y="45289"/>
                    <a:pt x="10602" y="44011"/>
                  </a:cubicBezTo>
                  <a:cubicBezTo>
                    <a:pt x="8471" y="43334"/>
                    <a:pt x="6491" y="42432"/>
                    <a:pt x="4812" y="40928"/>
                  </a:cubicBezTo>
                  <a:cubicBezTo>
                    <a:pt x="1955" y="38347"/>
                    <a:pt x="602" y="35039"/>
                    <a:pt x="326" y="31254"/>
                  </a:cubicBezTo>
                  <a:cubicBezTo>
                    <a:pt x="0" y="26868"/>
                    <a:pt x="977" y="22683"/>
                    <a:pt x="2481" y="18597"/>
                  </a:cubicBezTo>
                  <a:cubicBezTo>
                    <a:pt x="3183" y="16718"/>
                    <a:pt x="4336" y="15089"/>
                    <a:pt x="5639" y="13560"/>
                  </a:cubicBezTo>
                  <a:cubicBezTo>
                    <a:pt x="6040" y="13059"/>
                    <a:pt x="6090" y="12758"/>
                    <a:pt x="5689" y="12206"/>
                  </a:cubicBezTo>
                  <a:cubicBezTo>
                    <a:pt x="2757" y="7971"/>
                    <a:pt x="4561" y="2532"/>
                    <a:pt x="9424" y="878"/>
                  </a:cubicBezTo>
                  <a:cubicBezTo>
                    <a:pt x="11855" y="76"/>
                    <a:pt x="14236" y="853"/>
                    <a:pt x="15664" y="2958"/>
                  </a:cubicBezTo>
                  <a:cubicBezTo>
                    <a:pt x="16391" y="4036"/>
                    <a:pt x="16917" y="5189"/>
                    <a:pt x="17043" y="6517"/>
                  </a:cubicBezTo>
                  <a:cubicBezTo>
                    <a:pt x="17118" y="7169"/>
                    <a:pt x="17369" y="7294"/>
                    <a:pt x="18020" y="7219"/>
                  </a:cubicBezTo>
                  <a:cubicBezTo>
                    <a:pt x="21354" y="6818"/>
                    <a:pt x="24712" y="6818"/>
                    <a:pt x="28070" y="7244"/>
                  </a:cubicBezTo>
                  <a:cubicBezTo>
                    <a:pt x="28572" y="7319"/>
                    <a:pt x="28747" y="7169"/>
                    <a:pt x="28797" y="6718"/>
                  </a:cubicBezTo>
                  <a:cubicBezTo>
                    <a:pt x="28973" y="5540"/>
                    <a:pt x="29349" y="4462"/>
                    <a:pt x="29925" y="3434"/>
                  </a:cubicBezTo>
                  <a:cubicBezTo>
                    <a:pt x="31404" y="928"/>
                    <a:pt x="33910" y="1"/>
                    <a:pt x="36642" y="953"/>
                  </a:cubicBezTo>
                  <a:cubicBezTo>
                    <a:pt x="41379" y="2582"/>
                    <a:pt x="43158" y="8196"/>
                    <a:pt x="40176" y="12231"/>
                  </a:cubicBezTo>
                  <a:cubicBezTo>
                    <a:pt x="39825" y="12733"/>
                    <a:pt x="39775" y="13008"/>
                    <a:pt x="40201" y="13485"/>
                  </a:cubicBezTo>
                  <a:cubicBezTo>
                    <a:pt x="43409" y="16968"/>
                    <a:pt x="44587" y="21304"/>
                    <a:pt x="45339" y="25815"/>
                  </a:cubicBezTo>
                  <a:cubicBezTo>
                    <a:pt x="45740" y="28146"/>
                    <a:pt x="45840" y="30527"/>
                    <a:pt x="45389" y="32858"/>
                  </a:cubicBezTo>
                  <a:cubicBezTo>
                    <a:pt x="44436" y="37971"/>
                    <a:pt x="41679" y="41655"/>
                    <a:pt x="36717" y="43510"/>
                  </a:cubicBezTo>
                  <a:cubicBezTo>
                    <a:pt x="34010" y="44537"/>
                    <a:pt x="31228" y="45089"/>
                    <a:pt x="28346" y="45264"/>
                  </a:cubicBezTo>
                  <a:cubicBezTo>
                    <a:pt x="26542" y="45364"/>
                    <a:pt x="24712" y="45615"/>
                    <a:pt x="22882" y="45515"/>
                  </a:cubicBezTo>
                </a:path>
              </a:pathLst>
            </a:custGeom>
            <a:solidFill>
              <a:srgbClr val="ABD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" name="Google Shape;3257;p35"/>
            <p:cNvSpPr/>
            <p:nvPr/>
          </p:nvSpPr>
          <p:spPr>
            <a:xfrm>
              <a:off x="6375020" y="1900847"/>
              <a:ext cx="55353" cy="58649"/>
            </a:xfrm>
            <a:custGeom>
              <a:avLst/>
              <a:gdLst/>
              <a:ahLst/>
              <a:cxnLst/>
              <a:rect l="l" t="t" r="r" b="b"/>
              <a:pathLst>
                <a:path w="5039" h="5339" extrusionOk="0">
                  <a:moveTo>
                    <a:pt x="26" y="2607"/>
                  </a:moveTo>
                  <a:cubicBezTo>
                    <a:pt x="51" y="1103"/>
                    <a:pt x="1178" y="0"/>
                    <a:pt x="2632" y="50"/>
                  </a:cubicBezTo>
                  <a:cubicBezTo>
                    <a:pt x="3985" y="100"/>
                    <a:pt x="5038" y="1379"/>
                    <a:pt x="4963" y="2882"/>
                  </a:cubicBezTo>
                  <a:cubicBezTo>
                    <a:pt x="4913" y="4286"/>
                    <a:pt x="3760" y="5338"/>
                    <a:pt x="2331" y="5288"/>
                  </a:cubicBezTo>
                  <a:cubicBezTo>
                    <a:pt x="978" y="5263"/>
                    <a:pt x="1" y="4110"/>
                    <a:pt x="26" y="26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" name="Google Shape;3258;p35"/>
            <p:cNvSpPr/>
            <p:nvPr/>
          </p:nvSpPr>
          <p:spPr>
            <a:xfrm>
              <a:off x="6654198" y="1901122"/>
              <a:ext cx="54519" cy="58100"/>
            </a:xfrm>
            <a:custGeom>
              <a:avLst/>
              <a:gdLst/>
              <a:ahLst/>
              <a:cxnLst/>
              <a:rect l="l" t="t" r="r" b="b"/>
              <a:pathLst>
                <a:path w="4963" h="5289" extrusionOk="0">
                  <a:moveTo>
                    <a:pt x="2456" y="25"/>
                  </a:moveTo>
                  <a:cubicBezTo>
                    <a:pt x="3860" y="50"/>
                    <a:pt x="4963" y="1228"/>
                    <a:pt x="4938" y="2707"/>
                  </a:cubicBezTo>
                  <a:cubicBezTo>
                    <a:pt x="4887" y="4211"/>
                    <a:pt x="3860" y="5288"/>
                    <a:pt x="2481" y="5263"/>
                  </a:cubicBezTo>
                  <a:cubicBezTo>
                    <a:pt x="1053" y="5238"/>
                    <a:pt x="0" y="4161"/>
                    <a:pt x="0" y="2732"/>
                  </a:cubicBezTo>
                  <a:cubicBezTo>
                    <a:pt x="0" y="1178"/>
                    <a:pt x="1078" y="0"/>
                    <a:pt x="2456" y="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" name="Google Shape;3259;p35"/>
            <p:cNvSpPr/>
            <p:nvPr/>
          </p:nvSpPr>
          <p:spPr>
            <a:xfrm>
              <a:off x="6398419" y="2010151"/>
              <a:ext cx="76005" cy="44061"/>
            </a:xfrm>
            <a:custGeom>
              <a:avLst/>
              <a:gdLst/>
              <a:ahLst/>
              <a:cxnLst/>
              <a:rect l="l" t="t" r="r" b="b"/>
              <a:pathLst>
                <a:path w="6919" h="4011" extrusionOk="0">
                  <a:moveTo>
                    <a:pt x="3835" y="75"/>
                  </a:moveTo>
                  <a:cubicBezTo>
                    <a:pt x="4262" y="75"/>
                    <a:pt x="4663" y="50"/>
                    <a:pt x="5089" y="75"/>
                  </a:cubicBezTo>
                  <a:cubicBezTo>
                    <a:pt x="5966" y="175"/>
                    <a:pt x="6693" y="852"/>
                    <a:pt x="6818" y="1629"/>
                  </a:cubicBezTo>
                  <a:cubicBezTo>
                    <a:pt x="6918" y="2331"/>
                    <a:pt x="6442" y="3083"/>
                    <a:pt x="5590" y="3434"/>
                  </a:cubicBezTo>
                  <a:cubicBezTo>
                    <a:pt x="4262" y="3960"/>
                    <a:pt x="2908" y="4010"/>
                    <a:pt x="1580" y="3559"/>
                  </a:cubicBezTo>
                  <a:cubicBezTo>
                    <a:pt x="226" y="3108"/>
                    <a:pt x="1" y="1729"/>
                    <a:pt x="1053" y="752"/>
                  </a:cubicBezTo>
                  <a:cubicBezTo>
                    <a:pt x="1855" y="0"/>
                    <a:pt x="2858" y="50"/>
                    <a:pt x="3835" y="75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" name="Google Shape;3260;p35"/>
            <p:cNvSpPr/>
            <p:nvPr/>
          </p:nvSpPr>
          <p:spPr>
            <a:xfrm>
              <a:off x="6609873" y="2009316"/>
              <a:ext cx="74061" cy="43512"/>
            </a:xfrm>
            <a:custGeom>
              <a:avLst/>
              <a:gdLst/>
              <a:ahLst/>
              <a:cxnLst/>
              <a:rect l="l" t="t" r="r" b="b"/>
              <a:pathLst>
                <a:path w="6742" h="3961" extrusionOk="0">
                  <a:moveTo>
                    <a:pt x="3459" y="3860"/>
                  </a:moveTo>
                  <a:cubicBezTo>
                    <a:pt x="2682" y="3961"/>
                    <a:pt x="1980" y="3810"/>
                    <a:pt x="1278" y="3485"/>
                  </a:cubicBezTo>
                  <a:cubicBezTo>
                    <a:pt x="476" y="3134"/>
                    <a:pt x="0" y="2407"/>
                    <a:pt x="50" y="1680"/>
                  </a:cubicBezTo>
                  <a:cubicBezTo>
                    <a:pt x="100" y="1053"/>
                    <a:pt x="777" y="302"/>
                    <a:pt x="1554" y="226"/>
                  </a:cubicBezTo>
                  <a:cubicBezTo>
                    <a:pt x="2682" y="76"/>
                    <a:pt x="3835" y="1"/>
                    <a:pt x="4988" y="327"/>
                  </a:cubicBezTo>
                  <a:cubicBezTo>
                    <a:pt x="5489" y="477"/>
                    <a:pt x="5865" y="778"/>
                    <a:pt x="6166" y="1179"/>
                  </a:cubicBezTo>
                  <a:cubicBezTo>
                    <a:pt x="6742" y="2006"/>
                    <a:pt x="6541" y="2858"/>
                    <a:pt x="5714" y="3409"/>
                  </a:cubicBezTo>
                  <a:cubicBezTo>
                    <a:pt x="5013" y="3886"/>
                    <a:pt x="4236" y="3936"/>
                    <a:pt x="3459" y="386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" name="Google Shape;3261;p35"/>
            <p:cNvSpPr/>
            <p:nvPr/>
          </p:nvSpPr>
          <p:spPr>
            <a:xfrm>
              <a:off x="6502767" y="1995826"/>
              <a:ext cx="77104" cy="49575"/>
            </a:xfrm>
            <a:custGeom>
              <a:avLst/>
              <a:gdLst/>
              <a:ahLst/>
              <a:cxnLst/>
              <a:rect l="l" t="t" r="r" b="b"/>
              <a:pathLst>
                <a:path w="7019" h="4513" extrusionOk="0">
                  <a:moveTo>
                    <a:pt x="7018" y="527"/>
                  </a:moveTo>
                  <a:cubicBezTo>
                    <a:pt x="6993" y="627"/>
                    <a:pt x="6968" y="753"/>
                    <a:pt x="6918" y="853"/>
                  </a:cubicBezTo>
                  <a:cubicBezTo>
                    <a:pt x="6367" y="2206"/>
                    <a:pt x="5339" y="3184"/>
                    <a:pt x="4286" y="4111"/>
                  </a:cubicBezTo>
                  <a:cubicBezTo>
                    <a:pt x="3835" y="4512"/>
                    <a:pt x="3259" y="4512"/>
                    <a:pt x="2808" y="4111"/>
                  </a:cubicBezTo>
                  <a:cubicBezTo>
                    <a:pt x="1780" y="3209"/>
                    <a:pt x="803" y="2231"/>
                    <a:pt x="226" y="953"/>
                  </a:cubicBezTo>
                  <a:cubicBezTo>
                    <a:pt x="126" y="728"/>
                    <a:pt x="1" y="477"/>
                    <a:pt x="201" y="251"/>
                  </a:cubicBezTo>
                  <a:cubicBezTo>
                    <a:pt x="452" y="1"/>
                    <a:pt x="727" y="176"/>
                    <a:pt x="978" y="327"/>
                  </a:cubicBezTo>
                  <a:cubicBezTo>
                    <a:pt x="1780" y="803"/>
                    <a:pt x="2331" y="1530"/>
                    <a:pt x="2983" y="2156"/>
                  </a:cubicBezTo>
                  <a:cubicBezTo>
                    <a:pt x="3560" y="2708"/>
                    <a:pt x="3560" y="2708"/>
                    <a:pt x="4136" y="2156"/>
                  </a:cubicBezTo>
                  <a:cubicBezTo>
                    <a:pt x="4712" y="1605"/>
                    <a:pt x="5264" y="1053"/>
                    <a:pt x="5840" y="527"/>
                  </a:cubicBezTo>
                  <a:cubicBezTo>
                    <a:pt x="6066" y="327"/>
                    <a:pt x="6291" y="151"/>
                    <a:pt x="6617" y="126"/>
                  </a:cubicBezTo>
                  <a:cubicBezTo>
                    <a:pt x="6868" y="126"/>
                    <a:pt x="6993" y="251"/>
                    <a:pt x="7018" y="5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61" name="Google Shape;3255;p35"/>
          <p:cNvGrpSpPr/>
          <p:nvPr/>
        </p:nvGrpSpPr>
        <p:grpSpPr>
          <a:xfrm>
            <a:off x="1049057" y="5415752"/>
            <a:ext cx="391210" cy="389298"/>
            <a:chOff x="6289676" y="1855687"/>
            <a:chExt cx="503552" cy="501092"/>
          </a:xfrm>
        </p:grpSpPr>
        <p:sp>
          <p:nvSpPr>
            <p:cNvPr id="62" name="Google Shape;3256;p35"/>
            <p:cNvSpPr/>
            <p:nvPr/>
          </p:nvSpPr>
          <p:spPr>
            <a:xfrm>
              <a:off x="6289676" y="1855687"/>
              <a:ext cx="503552" cy="501092"/>
            </a:xfrm>
            <a:custGeom>
              <a:avLst/>
              <a:gdLst/>
              <a:ahLst/>
              <a:cxnLst/>
              <a:rect l="l" t="t" r="r" b="b"/>
              <a:pathLst>
                <a:path w="45840" h="45616" extrusionOk="0">
                  <a:moveTo>
                    <a:pt x="22882" y="45515"/>
                  </a:moveTo>
                  <a:cubicBezTo>
                    <a:pt x="18747" y="45390"/>
                    <a:pt x="14587" y="45289"/>
                    <a:pt x="10602" y="44011"/>
                  </a:cubicBezTo>
                  <a:cubicBezTo>
                    <a:pt x="8471" y="43334"/>
                    <a:pt x="6491" y="42432"/>
                    <a:pt x="4812" y="40928"/>
                  </a:cubicBezTo>
                  <a:cubicBezTo>
                    <a:pt x="1955" y="38347"/>
                    <a:pt x="602" y="35039"/>
                    <a:pt x="326" y="31254"/>
                  </a:cubicBezTo>
                  <a:cubicBezTo>
                    <a:pt x="0" y="26868"/>
                    <a:pt x="977" y="22683"/>
                    <a:pt x="2481" y="18597"/>
                  </a:cubicBezTo>
                  <a:cubicBezTo>
                    <a:pt x="3183" y="16718"/>
                    <a:pt x="4336" y="15089"/>
                    <a:pt x="5639" y="13560"/>
                  </a:cubicBezTo>
                  <a:cubicBezTo>
                    <a:pt x="6040" y="13059"/>
                    <a:pt x="6090" y="12758"/>
                    <a:pt x="5689" y="12206"/>
                  </a:cubicBezTo>
                  <a:cubicBezTo>
                    <a:pt x="2757" y="7971"/>
                    <a:pt x="4561" y="2532"/>
                    <a:pt x="9424" y="878"/>
                  </a:cubicBezTo>
                  <a:cubicBezTo>
                    <a:pt x="11855" y="76"/>
                    <a:pt x="14236" y="853"/>
                    <a:pt x="15664" y="2958"/>
                  </a:cubicBezTo>
                  <a:cubicBezTo>
                    <a:pt x="16391" y="4036"/>
                    <a:pt x="16917" y="5189"/>
                    <a:pt x="17043" y="6517"/>
                  </a:cubicBezTo>
                  <a:cubicBezTo>
                    <a:pt x="17118" y="7169"/>
                    <a:pt x="17369" y="7294"/>
                    <a:pt x="18020" y="7219"/>
                  </a:cubicBezTo>
                  <a:cubicBezTo>
                    <a:pt x="21354" y="6818"/>
                    <a:pt x="24712" y="6818"/>
                    <a:pt x="28070" y="7244"/>
                  </a:cubicBezTo>
                  <a:cubicBezTo>
                    <a:pt x="28572" y="7319"/>
                    <a:pt x="28747" y="7169"/>
                    <a:pt x="28797" y="6718"/>
                  </a:cubicBezTo>
                  <a:cubicBezTo>
                    <a:pt x="28973" y="5540"/>
                    <a:pt x="29349" y="4462"/>
                    <a:pt x="29925" y="3434"/>
                  </a:cubicBezTo>
                  <a:cubicBezTo>
                    <a:pt x="31404" y="928"/>
                    <a:pt x="33910" y="1"/>
                    <a:pt x="36642" y="953"/>
                  </a:cubicBezTo>
                  <a:cubicBezTo>
                    <a:pt x="41379" y="2582"/>
                    <a:pt x="43158" y="8196"/>
                    <a:pt x="40176" y="12231"/>
                  </a:cubicBezTo>
                  <a:cubicBezTo>
                    <a:pt x="39825" y="12733"/>
                    <a:pt x="39775" y="13008"/>
                    <a:pt x="40201" y="13485"/>
                  </a:cubicBezTo>
                  <a:cubicBezTo>
                    <a:pt x="43409" y="16968"/>
                    <a:pt x="44587" y="21304"/>
                    <a:pt x="45339" y="25815"/>
                  </a:cubicBezTo>
                  <a:cubicBezTo>
                    <a:pt x="45740" y="28146"/>
                    <a:pt x="45840" y="30527"/>
                    <a:pt x="45389" y="32858"/>
                  </a:cubicBezTo>
                  <a:cubicBezTo>
                    <a:pt x="44436" y="37971"/>
                    <a:pt x="41679" y="41655"/>
                    <a:pt x="36717" y="43510"/>
                  </a:cubicBezTo>
                  <a:cubicBezTo>
                    <a:pt x="34010" y="44537"/>
                    <a:pt x="31228" y="45089"/>
                    <a:pt x="28346" y="45264"/>
                  </a:cubicBezTo>
                  <a:cubicBezTo>
                    <a:pt x="26542" y="45364"/>
                    <a:pt x="24712" y="45615"/>
                    <a:pt x="22882" y="45515"/>
                  </a:cubicBezTo>
                </a:path>
              </a:pathLst>
            </a:custGeom>
            <a:solidFill>
              <a:srgbClr val="ABD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" name="Google Shape;3257;p35"/>
            <p:cNvSpPr/>
            <p:nvPr/>
          </p:nvSpPr>
          <p:spPr>
            <a:xfrm>
              <a:off x="6375020" y="1900847"/>
              <a:ext cx="55353" cy="58649"/>
            </a:xfrm>
            <a:custGeom>
              <a:avLst/>
              <a:gdLst/>
              <a:ahLst/>
              <a:cxnLst/>
              <a:rect l="l" t="t" r="r" b="b"/>
              <a:pathLst>
                <a:path w="5039" h="5339" extrusionOk="0">
                  <a:moveTo>
                    <a:pt x="26" y="2607"/>
                  </a:moveTo>
                  <a:cubicBezTo>
                    <a:pt x="51" y="1103"/>
                    <a:pt x="1178" y="0"/>
                    <a:pt x="2632" y="50"/>
                  </a:cubicBezTo>
                  <a:cubicBezTo>
                    <a:pt x="3985" y="100"/>
                    <a:pt x="5038" y="1379"/>
                    <a:pt x="4963" y="2882"/>
                  </a:cubicBezTo>
                  <a:cubicBezTo>
                    <a:pt x="4913" y="4286"/>
                    <a:pt x="3760" y="5338"/>
                    <a:pt x="2331" y="5288"/>
                  </a:cubicBezTo>
                  <a:cubicBezTo>
                    <a:pt x="978" y="5263"/>
                    <a:pt x="1" y="4110"/>
                    <a:pt x="26" y="26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" name="Google Shape;3258;p35"/>
            <p:cNvSpPr/>
            <p:nvPr/>
          </p:nvSpPr>
          <p:spPr>
            <a:xfrm>
              <a:off x="6654198" y="1901122"/>
              <a:ext cx="54519" cy="58100"/>
            </a:xfrm>
            <a:custGeom>
              <a:avLst/>
              <a:gdLst/>
              <a:ahLst/>
              <a:cxnLst/>
              <a:rect l="l" t="t" r="r" b="b"/>
              <a:pathLst>
                <a:path w="4963" h="5289" extrusionOk="0">
                  <a:moveTo>
                    <a:pt x="2456" y="25"/>
                  </a:moveTo>
                  <a:cubicBezTo>
                    <a:pt x="3860" y="50"/>
                    <a:pt x="4963" y="1228"/>
                    <a:pt x="4938" y="2707"/>
                  </a:cubicBezTo>
                  <a:cubicBezTo>
                    <a:pt x="4887" y="4211"/>
                    <a:pt x="3860" y="5288"/>
                    <a:pt x="2481" y="5263"/>
                  </a:cubicBezTo>
                  <a:cubicBezTo>
                    <a:pt x="1053" y="5238"/>
                    <a:pt x="0" y="4161"/>
                    <a:pt x="0" y="2732"/>
                  </a:cubicBezTo>
                  <a:cubicBezTo>
                    <a:pt x="0" y="1178"/>
                    <a:pt x="1078" y="0"/>
                    <a:pt x="2456" y="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5" name="Google Shape;3259;p35"/>
            <p:cNvSpPr/>
            <p:nvPr/>
          </p:nvSpPr>
          <p:spPr>
            <a:xfrm>
              <a:off x="6398419" y="2010151"/>
              <a:ext cx="76005" cy="44061"/>
            </a:xfrm>
            <a:custGeom>
              <a:avLst/>
              <a:gdLst/>
              <a:ahLst/>
              <a:cxnLst/>
              <a:rect l="l" t="t" r="r" b="b"/>
              <a:pathLst>
                <a:path w="6919" h="4011" extrusionOk="0">
                  <a:moveTo>
                    <a:pt x="3835" y="75"/>
                  </a:moveTo>
                  <a:cubicBezTo>
                    <a:pt x="4262" y="75"/>
                    <a:pt x="4663" y="50"/>
                    <a:pt x="5089" y="75"/>
                  </a:cubicBezTo>
                  <a:cubicBezTo>
                    <a:pt x="5966" y="175"/>
                    <a:pt x="6693" y="852"/>
                    <a:pt x="6818" y="1629"/>
                  </a:cubicBezTo>
                  <a:cubicBezTo>
                    <a:pt x="6918" y="2331"/>
                    <a:pt x="6442" y="3083"/>
                    <a:pt x="5590" y="3434"/>
                  </a:cubicBezTo>
                  <a:cubicBezTo>
                    <a:pt x="4262" y="3960"/>
                    <a:pt x="2908" y="4010"/>
                    <a:pt x="1580" y="3559"/>
                  </a:cubicBezTo>
                  <a:cubicBezTo>
                    <a:pt x="226" y="3108"/>
                    <a:pt x="1" y="1729"/>
                    <a:pt x="1053" y="752"/>
                  </a:cubicBezTo>
                  <a:cubicBezTo>
                    <a:pt x="1855" y="0"/>
                    <a:pt x="2858" y="50"/>
                    <a:pt x="3835" y="75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6" name="Google Shape;3260;p35"/>
            <p:cNvSpPr/>
            <p:nvPr/>
          </p:nvSpPr>
          <p:spPr>
            <a:xfrm>
              <a:off x="6609873" y="2009316"/>
              <a:ext cx="74061" cy="43512"/>
            </a:xfrm>
            <a:custGeom>
              <a:avLst/>
              <a:gdLst/>
              <a:ahLst/>
              <a:cxnLst/>
              <a:rect l="l" t="t" r="r" b="b"/>
              <a:pathLst>
                <a:path w="6742" h="3961" extrusionOk="0">
                  <a:moveTo>
                    <a:pt x="3459" y="3860"/>
                  </a:moveTo>
                  <a:cubicBezTo>
                    <a:pt x="2682" y="3961"/>
                    <a:pt x="1980" y="3810"/>
                    <a:pt x="1278" y="3485"/>
                  </a:cubicBezTo>
                  <a:cubicBezTo>
                    <a:pt x="476" y="3134"/>
                    <a:pt x="0" y="2407"/>
                    <a:pt x="50" y="1680"/>
                  </a:cubicBezTo>
                  <a:cubicBezTo>
                    <a:pt x="100" y="1053"/>
                    <a:pt x="777" y="302"/>
                    <a:pt x="1554" y="226"/>
                  </a:cubicBezTo>
                  <a:cubicBezTo>
                    <a:pt x="2682" y="76"/>
                    <a:pt x="3835" y="1"/>
                    <a:pt x="4988" y="327"/>
                  </a:cubicBezTo>
                  <a:cubicBezTo>
                    <a:pt x="5489" y="477"/>
                    <a:pt x="5865" y="778"/>
                    <a:pt x="6166" y="1179"/>
                  </a:cubicBezTo>
                  <a:cubicBezTo>
                    <a:pt x="6742" y="2006"/>
                    <a:pt x="6541" y="2858"/>
                    <a:pt x="5714" y="3409"/>
                  </a:cubicBezTo>
                  <a:cubicBezTo>
                    <a:pt x="5013" y="3886"/>
                    <a:pt x="4236" y="3936"/>
                    <a:pt x="3459" y="386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7" name="Google Shape;3261;p35"/>
            <p:cNvSpPr/>
            <p:nvPr/>
          </p:nvSpPr>
          <p:spPr>
            <a:xfrm>
              <a:off x="6502767" y="1995826"/>
              <a:ext cx="77104" cy="49575"/>
            </a:xfrm>
            <a:custGeom>
              <a:avLst/>
              <a:gdLst/>
              <a:ahLst/>
              <a:cxnLst/>
              <a:rect l="l" t="t" r="r" b="b"/>
              <a:pathLst>
                <a:path w="7019" h="4513" extrusionOk="0">
                  <a:moveTo>
                    <a:pt x="7018" y="527"/>
                  </a:moveTo>
                  <a:cubicBezTo>
                    <a:pt x="6993" y="627"/>
                    <a:pt x="6968" y="753"/>
                    <a:pt x="6918" y="853"/>
                  </a:cubicBezTo>
                  <a:cubicBezTo>
                    <a:pt x="6367" y="2206"/>
                    <a:pt x="5339" y="3184"/>
                    <a:pt x="4286" y="4111"/>
                  </a:cubicBezTo>
                  <a:cubicBezTo>
                    <a:pt x="3835" y="4512"/>
                    <a:pt x="3259" y="4512"/>
                    <a:pt x="2808" y="4111"/>
                  </a:cubicBezTo>
                  <a:cubicBezTo>
                    <a:pt x="1780" y="3209"/>
                    <a:pt x="803" y="2231"/>
                    <a:pt x="226" y="953"/>
                  </a:cubicBezTo>
                  <a:cubicBezTo>
                    <a:pt x="126" y="728"/>
                    <a:pt x="1" y="477"/>
                    <a:pt x="201" y="251"/>
                  </a:cubicBezTo>
                  <a:cubicBezTo>
                    <a:pt x="452" y="1"/>
                    <a:pt x="727" y="176"/>
                    <a:pt x="978" y="327"/>
                  </a:cubicBezTo>
                  <a:cubicBezTo>
                    <a:pt x="1780" y="803"/>
                    <a:pt x="2331" y="1530"/>
                    <a:pt x="2983" y="2156"/>
                  </a:cubicBezTo>
                  <a:cubicBezTo>
                    <a:pt x="3560" y="2708"/>
                    <a:pt x="3560" y="2708"/>
                    <a:pt x="4136" y="2156"/>
                  </a:cubicBezTo>
                  <a:cubicBezTo>
                    <a:pt x="4712" y="1605"/>
                    <a:pt x="5264" y="1053"/>
                    <a:pt x="5840" y="527"/>
                  </a:cubicBezTo>
                  <a:cubicBezTo>
                    <a:pt x="6066" y="327"/>
                    <a:pt x="6291" y="151"/>
                    <a:pt x="6617" y="126"/>
                  </a:cubicBezTo>
                  <a:cubicBezTo>
                    <a:pt x="6868" y="126"/>
                    <a:pt x="6993" y="251"/>
                    <a:pt x="7018" y="5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68" name="Google Shape;4259;p45"/>
          <p:cNvGrpSpPr/>
          <p:nvPr/>
        </p:nvGrpSpPr>
        <p:grpSpPr>
          <a:xfrm>
            <a:off x="7633475" y="3711371"/>
            <a:ext cx="839600" cy="663244"/>
            <a:chOff x="1370468" y="1128882"/>
            <a:chExt cx="839600" cy="663244"/>
          </a:xfrm>
        </p:grpSpPr>
        <p:sp>
          <p:nvSpPr>
            <p:cNvPr id="69" name="Google Shape;4260;p45"/>
            <p:cNvSpPr/>
            <p:nvPr/>
          </p:nvSpPr>
          <p:spPr>
            <a:xfrm>
              <a:off x="1454119" y="1311028"/>
              <a:ext cx="501307" cy="345445"/>
            </a:xfrm>
            <a:custGeom>
              <a:avLst/>
              <a:gdLst/>
              <a:ahLst/>
              <a:cxnLst/>
              <a:rect l="l" t="t" r="r" b="b"/>
              <a:pathLst>
                <a:path w="17661" h="12170" extrusionOk="0">
                  <a:moveTo>
                    <a:pt x="9855" y="1"/>
                  </a:moveTo>
                  <a:cubicBezTo>
                    <a:pt x="9739" y="1"/>
                    <a:pt x="9623" y="4"/>
                    <a:pt x="9506" y="12"/>
                  </a:cubicBezTo>
                  <a:cubicBezTo>
                    <a:pt x="7778" y="108"/>
                    <a:pt x="5762" y="742"/>
                    <a:pt x="4014" y="2662"/>
                  </a:cubicBezTo>
                  <a:cubicBezTo>
                    <a:pt x="1" y="7021"/>
                    <a:pt x="5570" y="11053"/>
                    <a:pt x="7317" y="11879"/>
                  </a:cubicBezTo>
                  <a:cubicBezTo>
                    <a:pt x="7697" y="12058"/>
                    <a:pt x="8346" y="12169"/>
                    <a:pt x="9119" y="12169"/>
                  </a:cubicBezTo>
                  <a:cubicBezTo>
                    <a:pt x="12323" y="12169"/>
                    <a:pt x="17660" y="10261"/>
                    <a:pt x="14844" y="3392"/>
                  </a:cubicBezTo>
                  <a:cubicBezTo>
                    <a:pt x="14006" y="1350"/>
                    <a:pt x="12025" y="1"/>
                    <a:pt x="98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0" name="Google Shape;4261;p45"/>
            <p:cNvSpPr/>
            <p:nvPr/>
          </p:nvSpPr>
          <p:spPr>
            <a:xfrm>
              <a:off x="1656901" y="1346793"/>
              <a:ext cx="227165" cy="385695"/>
            </a:xfrm>
            <a:custGeom>
              <a:avLst/>
              <a:gdLst/>
              <a:ahLst/>
              <a:cxnLst/>
              <a:rect l="l" t="t" r="r" b="b"/>
              <a:pathLst>
                <a:path w="8003" h="13588" extrusionOk="0">
                  <a:moveTo>
                    <a:pt x="5876" y="0"/>
                  </a:moveTo>
                  <a:lnTo>
                    <a:pt x="5876" y="0"/>
                  </a:lnTo>
                  <a:cubicBezTo>
                    <a:pt x="5876" y="0"/>
                    <a:pt x="0" y="5377"/>
                    <a:pt x="173" y="11022"/>
                  </a:cubicBezTo>
                  <a:cubicBezTo>
                    <a:pt x="231" y="12731"/>
                    <a:pt x="1061" y="13587"/>
                    <a:pt x="2104" y="13587"/>
                  </a:cubicBezTo>
                  <a:cubicBezTo>
                    <a:pt x="4495" y="13587"/>
                    <a:pt x="8002" y="9080"/>
                    <a:pt x="58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1" name="Google Shape;4262;p45"/>
            <p:cNvSpPr/>
            <p:nvPr/>
          </p:nvSpPr>
          <p:spPr>
            <a:xfrm>
              <a:off x="1684151" y="1346793"/>
              <a:ext cx="245956" cy="398923"/>
            </a:xfrm>
            <a:custGeom>
              <a:avLst/>
              <a:gdLst/>
              <a:ahLst/>
              <a:cxnLst/>
              <a:rect l="l" t="t" r="r" b="b"/>
              <a:pathLst>
                <a:path w="8665" h="14054" extrusionOk="0">
                  <a:moveTo>
                    <a:pt x="4916" y="0"/>
                  </a:moveTo>
                  <a:cubicBezTo>
                    <a:pt x="4916" y="0"/>
                    <a:pt x="0" y="6280"/>
                    <a:pt x="1114" y="11810"/>
                  </a:cubicBezTo>
                  <a:cubicBezTo>
                    <a:pt x="1420" y="13327"/>
                    <a:pt x="2233" y="14054"/>
                    <a:pt x="3145" y="14054"/>
                  </a:cubicBezTo>
                  <a:cubicBezTo>
                    <a:pt x="5558" y="14054"/>
                    <a:pt x="8664" y="8973"/>
                    <a:pt x="49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" name="Google Shape;4263;p45"/>
            <p:cNvSpPr/>
            <p:nvPr/>
          </p:nvSpPr>
          <p:spPr>
            <a:xfrm>
              <a:off x="1787160" y="1346793"/>
              <a:ext cx="277208" cy="379564"/>
            </a:xfrm>
            <a:custGeom>
              <a:avLst/>
              <a:gdLst/>
              <a:ahLst/>
              <a:cxnLst/>
              <a:rect l="l" t="t" r="r" b="b"/>
              <a:pathLst>
                <a:path w="9766" h="13372" extrusionOk="0">
                  <a:moveTo>
                    <a:pt x="1287" y="0"/>
                  </a:moveTo>
                  <a:cubicBezTo>
                    <a:pt x="1287" y="0"/>
                    <a:pt x="1" y="7873"/>
                    <a:pt x="3649" y="12175"/>
                  </a:cubicBezTo>
                  <a:cubicBezTo>
                    <a:pt x="4347" y="13001"/>
                    <a:pt x="5075" y="13372"/>
                    <a:pt x="5723" y="13372"/>
                  </a:cubicBezTo>
                  <a:cubicBezTo>
                    <a:pt x="8462" y="13372"/>
                    <a:pt x="9765" y="6755"/>
                    <a:pt x="128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3" name="Google Shape;4264;p45"/>
            <p:cNvSpPr/>
            <p:nvPr/>
          </p:nvSpPr>
          <p:spPr>
            <a:xfrm>
              <a:off x="1823692" y="1346793"/>
              <a:ext cx="306927" cy="328670"/>
            </a:xfrm>
            <a:custGeom>
              <a:avLst/>
              <a:gdLst/>
              <a:ahLst/>
              <a:cxnLst/>
              <a:rect l="l" t="t" r="r" b="b"/>
              <a:pathLst>
                <a:path w="10813" h="11579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1075" y="7912"/>
                    <a:pt x="5818" y="10965"/>
                  </a:cubicBezTo>
                  <a:cubicBezTo>
                    <a:pt x="6476" y="11388"/>
                    <a:pt x="7079" y="11578"/>
                    <a:pt x="7597" y="11578"/>
                  </a:cubicBezTo>
                  <a:cubicBezTo>
                    <a:pt x="10812" y="11578"/>
                    <a:pt x="10734" y="425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" name="Google Shape;4265;p45"/>
            <p:cNvSpPr/>
            <p:nvPr/>
          </p:nvSpPr>
          <p:spPr>
            <a:xfrm>
              <a:off x="1823692" y="1346793"/>
              <a:ext cx="386377" cy="265116"/>
            </a:xfrm>
            <a:custGeom>
              <a:avLst/>
              <a:gdLst/>
              <a:ahLst/>
              <a:cxnLst/>
              <a:rect l="l" t="t" r="r" b="b"/>
              <a:pathLst>
                <a:path w="13612" h="9340" extrusionOk="0">
                  <a:moveTo>
                    <a:pt x="0" y="0"/>
                  </a:moveTo>
                  <a:cubicBezTo>
                    <a:pt x="0" y="0"/>
                    <a:pt x="3053" y="7374"/>
                    <a:pt x="8411" y="9121"/>
                  </a:cubicBezTo>
                  <a:cubicBezTo>
                    <a:pt x="8870" y="9271"/>
                    <a:pt x="9287" y="9340"/>
                    <a:pt x="9657" y="9340"/>
                  </a:cubicBezTo>
                  <a:cubicBezTo>
                    <a:pt x="13612" y="9340"/>
                    <a:pt x="12170" y="1458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5" name="Google Shape;4266;p45"/>
            <p:cNvSpPr/>
            <p:nvPr/>
          </p:nvSpPr>
          <p:spPr>
            <a:xfrm>
              <a:off x="1464366" y="1346793"/>
              <a:ext cx="359354" cy="288789"/>
            </a:xfrm>
            <a:custGeom>
              <a:avLst/>
              <a:gdLst/>
              <a:ahLst/>
              <a:cxnLst/>
              <a:rect l="l" t="t" r="r" b="b"/>
              <a:pathLst>
                <a:path w="12660" h="10174" extrusionOk="0">
                  <a:moveTo>
                    <a:pt x="12659" y="0"/>
                  </a:moveTo>
                  <a:cubicBezTo>
                    <a:pt x="945" y="2491"/>
                    <a:pt x="1" y="10174"/>
                    <a:pt x="3642" y="10174"/>
                  </a:cubicBezTo>
                  <a:cubicBezTo>
                    <a:pt x="4072" y="10174"/>
                    <a:pt x="4565" y="10067"/>
                    <a:pt x="5113" y="9832"/>
                  </a:cubicBezTo>
                  <a:cubicBezTo>
                    <a:pt x="10297" y="7624"/>
                    <a:pt x="12659" y="0"/>
                    <a:pt x="126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6" name="Google Shape;4267;p45"/>
            <p:cNvSpPr/>
            <p:nvPr/>
          </p:nvSpPr>
          <p:spPr>
            <a:xfrm>
              <a:off x="1416708" y="1346793"/>
              <a:ext cx="407013" cy="243657"/>
            </a:xfrm>
            <a:custGeom>
              <a:avLst/>
              <a:gdLst/>
              <a:ahLst/>
              <a:cxnLst/>
              <a:rect l="l" t="t" r="r" b="b"/>
              <a:pathLst>
                <a:path w="14339" h="8584" extrusionOk="0">
                  <a:moveTo>
                    <a:pt x="14338" y="0"/>
                  </a:moveTo>
                  <a:lnTo>
                    <a:pt x="14338" y="0"/>
                  </a:lnTo>
                  <a:cubicBezTo>
                    <a:pt x="1880" y="537"/>
                    <a:pt x="0" y="8583"/>
                    <a:pt x="4251" y="8583"/>
                  </a:cubicBezTo>
                  <a:cubicBezTo>
                    <a:pt x="4560" y="8583"/>
                    <a:pt x="4902" y="8540"/>
                    <a:pt x="5275" y="8449"/>
                  </a:cubicBezTo>
                  <a:cubicBezTo>
                    <a:pt x="10747" y="7124"/>
                    <a:pt x="14338" y="0"/>
                    <a:pt x="143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7" name="Google Shape;4268;p45"/>
            <p:cNvSpPr/>
            <p:nvPr/>
          </p:nvSpPr>
          <p:spPr>
            <a:xfrm>
              <a:off x="1370468" y="1282558"/>
              <a:ext cx="453252" cy="158644"/>
            </a:xfrm>
            <a:custGeom>
              <a:avLst/>
              <a:gdLst/>
              <a:ahLst/>
              <a:cxnLst/>
              <a:rect l="l" t="t" r="r" b="b"/>
              <a:pathLst>
                <a:path w="15968" h="5589" extrusionOk="0">
                  <a:moveTo>
                    <a:pt x="7612" y="1"/>
                  </a:moveTo>
                  <a:cubicBezTo>
                    <a:pt x="1785" y="1"/>
                    <a:pt x="0" y="4227"/>
                    <a:pt x="3946" y="5297"/>
                  </a:cubicBezTo>
                  <a:cubicBezTo>
                    <a:pt x="4708" y="5501"/>
                    <a:pt x="5492" y="5589"/>
                    <a:pt x="6276" y="5589"/>
                  </a:cubicBezTo>
                  <a:cubicBezTo>
                    <a:pt x="11107" y="5589"/>
                    <a:pt x="15967" y="2263"/>
                    <a:pt x="15967" y="2263"/>
                  </a:cubicBezTo>
                  <a:cubicBezTo>
                    <a:pt x="12655" y="618"/>
                    <a:pt x="9838" y="1"/>
                    <a:pt x="7612" y="1"/>
                  </a:cubicBezTo>
                  <a:close/>
                </a:path>
              </a:pathLst>
            </a:custGeom>
            <a:solidFill>
              <a:srgbClr val="FFD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8" name="Google Shape;4269;p45"/>
            <p:cNvSpPr/>
            <p:nvPr/>
          </p:nvSpPr>
          <p:spPr>
            <a:xfrm>
              <a:off x="1391984" y="1203307"/>
              <a:ext cx="431736" cy="168976"/>
            </a:xfrm>
            <a:custGeom>
              <a:avLst/>
              <a:gdLst/>
              <a:ahLst/>
              <a:cxnLst/>
              <a:rect l="l" t="t" r="r" b="b"/>
              <a:pathLst>
                <a:path w="15210" h="5953" extrusionOk="0">
                  <a:moveTo>
                    <a:pt x="5085" y="1"/>
                  </a:moveTo>
                  <a:cubicBezTo>
                    <a:pt x="1434" y="1"/>
                    <a:pt x="1" y="2672"/>
                    <a:pt x="2824" y="4441"/>
                  </a:cubicBezTo>
                  <a:cubicBezTo>
                    <a:pt x="4670" y="5598"/>
                    <a:pt x="6937" y="5953"/>
                    <a:pt x="9025" y="5953"/>
                  </a:cubicBezTo>
                  <a:cubicBezTo>
                    <a:pt x="12344" y="5953"/>
                    <a:pt x="15209" y="5055"/>
                    <a:pt x="15209" y="5055"/>
                  </a:cubicBezTo>
                  <a:cubicBezTo>
                    <a:pt x="11221" y="1287"/>
                    <a:pt x="7619" y="1"/>
                    <a:pt x="508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9" name="Google Shape;4270;p45"/>
            <p:cNvSpPr/>
            <p:nvPr/>
          </p:nvSpPr>
          <p:spPr>
            <a:xfrm>
              <a:off x="1434108" y="1128882"/>
              <a:ext cx="389613" cy="218167"/>
            </a:xfrm>
            <a:custGeom>
              <a:avLst/>
              <a:gdLst/>
              <a:ahLst/>
              <a:cxnLst/>
              <a:rect l="l" t="t" r="r" b="b"/>
              <a:pathLst>
                <a:path w="13726" h="7686" extrusionOk="0">
                  <a:moveTo>
                    <a:pt x="3666" y="1"/>
                  </a:moveTo>
                  <a:cubicBezTo>
                    <a:pt x="1154" y="1"/>
                    <a:pt x="0" y="1894"/>
                    <a:pt x="1916" y="3933"/>
                  </a:cubicBezTo>
                  <a:cubicBezTo>
                    <a:pt x="5193" y="7422"/>
                    <a:pt x="11420" y="7686"/>
                    <a:pt x="13224" y="7686"/>
                  </a:cubicBezTo>
                  <a:cubicBezTo>
                    <a:pt x="13544" y="7686"/>
                    <a:pt x="13725" y="7677"/>
                    <a:pt x="13725" y="7677"/>
                  </a:cubicBezTo>
                  <a:cubicBezTo>
                    <a:pt x="10165" y="1951"/>
                    <a:pt x="6216" y="1"/>
                    <a:pt x="36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" name="Google Shape;4271;p45"/>
            <p:cNvSpPr/>
            <p:nvPr/>
          </p:nvSpPr>
          <p:spPr>
            <a:xfrm>
              <a:off x="1739729" y="1294025"/>
              <a:ext cx="170651" cy="141102"/>
            </a:xfrm>
            <a:custGeom>
              <a:avLst/>
              <a:gdLst/>
              <a:ahLst/>
              <a:cxnLst/>
              <a:rect l="l" t="t" r="r" b="b"/>
              <a:pathLst>
                <a:path w="6012" h="4971" extrusionOk="0">
                  <a:moveTo>
                    <a:pt x="2691" y="1"/>
                  </a:moveTo>
                  <a:cubicBezTo>
                    <a:pt x="1337" y="1"/>
                    <a:pt x="1" y="1206"/>
                    <a:pt x="1" y="1206"/>
                  </a:cubicBezTo>
                  <a:lnTo>
                    <a:pt x="4494" y="4970"/>
                  </a:lnTo>
                  <a:cubicBezTo>
                    <a:pt x="4494" y="4970"/>
                    <a:pt x="6011" y="1802"/>
                    <a:pt x="3784" y="323"/>
                  </a:cubicBezTo>
                  <a:cubicBezTo>
                    <a:pt x="3436" y="92"/>
                    <a:pt x="3063" y="1"/>
                    <a:pt x="26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" name="Google Shape;4272;p45"/>
            <p:cNvSpPr/>
            <p:nvPr/>
          </p:nvSpPr>
          <p:spPr>
            <a:xfrm>
              <a:off x="1672712" y="1336972"/>
              <a:ext cx="429522" cy="455153"/>
            </a:xfrm>
            <a:custGeom>
              <a:avLst/>
              <a:gdLst/>
              <a:ahLst/>
              <a:cxnLst/>
              <a:rect l="l" t="t" r="r" b="b"/>
              <a:pathLst>
                <a:path w="15132" h="16035" extrusionOk="0">
                  <a:moveTo>
                    <a:pt x="5549" y="1"/>
                  </a:moveTo>
                  <a:lnTo>
                    <a:pt x="5549" y="1"/>
                  </a:lnTo>
                  <a:cubicBezTo>
                    <a:pt x="5549" y="1"/>
                    <a:pt x="0" y="8027"/>
                    <a:pt x="5722" y="16035"/>
                  </a:cubicBezTo>
                  <a:cubicBezTo>
                    <a:pt x="5722" y="16035"/>
                    <a:pt x="15131" y="10562"/>
                    <a:pt x="55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2" name="Google Shape;4273;p45"/>
            <p:cNvSpPr/>
            <p:nvPr/>
          </p:nvSpPr>
          <p:spPr>
            <a:xfrm>
              <a:off x="1768625" y="1490565"/>
              <a:ext cx="77434" cy="69032"/>
            </a:xfrm>
            <a:custGeom>
              <a:avLst/>
              <a:gdLst/>
              <a:ahLst/>
              <a:cxnLst/>
              <a:rect l="l" t="t" r="r" b="b"/>
              <a:pathLst>
                <a:path w="2728" h="2432" extrusionOk="0">
                  <a:moveTo>
                    <a:pt x="1366" y="0"/>
                  </a:moveTo>
                  <a:cubicBezTo>
                    <a:pt x="1232" y="0"/>
                    <a:pt x="1095" y="23"/>
                    <a:pt x="961" y="72"/>
                  </a:cubicBezTo>
                  <a:cubicBezTo>
                    <a:pt x="327" y="303"/>
                    <a:pt x="0" y="994"/>
                    <a:pt x="231" y="1628"/>
                  </a:cubicBezTo>
                  <a:cubicBezTo>
                    <a:pt x="411" y="2123"/>
                    <a:pt x="874" y="2431"/>
                    <a:pt x="1370" y="2431"/>
                  </a:cubicBezTo>
                  <a:cubicBezTo>
                    <a:pt x="1508" y="2431"/>
                    <a:pt x="1648" y="2407"/>
                    <a:pt x="1786" y="2357"/>
                  </a:cubicBezTo>
                  <a:cubicBezTo>
                    <a:pt x="2401" y="2127"/>
                    <a:pt x="2727" y="1436"/>
                    <a:pt x="2516" y="802"/>
                  </a:cubicBezTo>
                  <a:cubicBezTo>
                    <a:pt x="2334" y="318"/>
                    <a:pt x="1867" y="0"/>
                    <a:pt x="13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3" name="Google Shape;4274;p45"/>
            <p:cNvSpPr/>
            <p:nvPr/>
          </p:nvSpPr>
          <p:spPr>
            <a:xfrm>
              <a:off x="1865112" y="1466782"/>
              <a:ext cx="38172" cy="33937"/>
            </a:xfrm>
            <a:custGeom>
              <a:avLst/>
              <a:gdLst/>
              <a:ahLst/>
              <a:cxnLst/>
              <a:rect l="l" t="t" r="r" b="b"/>
              <a:pathLst>
                <a:path w="2862" h="2544" extrusionOk="0">
                  <a:moveTo>
                    <a:pt x="1416" y="1"/>
                  </a:moveTo>
                  <a:cubicBezTo>
                    <a:pt x="1277" y="1"/>
                    <a:pt x="1136" y="24"/>
                    <a:pt x="999" y="72"/>
                  </a:cubicBezTo>
                  <a:cubicBezTo>
                    <a:pt x="346" y="322"/>
                    <a:pt x="0" y="1032"/>
                    <a:pt x="231" y="1704"/>
                  </a:cubicBezTo>
                  <a:cubicBezTo>
                    <a:pt x="413" y="2220"/>
                    <a:pt x="906" y="2544"/>
                    <a:pt x="1436" y="2544"/>
                  </a:cubicBezTo>
                  <a:cubicBezTo>
                    <a:pt x="1578" y="2544"/>
                    <a:pt x="1722" y="2521"/>
                    <a:pt x="1863" y="2472"/>
                  </a:cubicBezTo>
                  <a:cubicBezTo>
                    <a:pt x="2516" y="2223"/>
                    <a:pt x="2862" y="1512"/>
                    <a:pt x="2631" y="840"/>
                  </a:cubicBezTo>
                  <a:cubicBezTo>
                    <a:pt x="2434" y="325"/>
                    <a:pt x="1937" y="1"/>
                    <a:pt x="14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4" name="Google Shape;4275;p45"/>
            <p:cNvSpPr/>
            <p:nvPr/>
          </p:nvSpPr>
          <p:spPr>
            <a:xfrm>
              <a:off x="1816059" y="1408198"/>
              <a:ext cx="52342" cy="46466"/>
            </a:xfrm>
            <a:custGeom>
              <a:avLst/>
              <a:gdLst/>
              <a:ahLst/>
              <a:cxnLst/>
              <a:rect l="l" t="t" r="r" b="b"/>
              <a:pathLst>
                <a:path w="1844" h="1637" extrusionOk="0">
                  <a:moveTo>
                    <a:pt x="933" y="1"/>
                  </a:moveTo>
                  <a:cubicBezTo>
                    <a:pt x="840" y="1"/>
                    <a:pt x="746" y="17"/>
                    <a:pt x="653" y="51"/>
                  </a:cubicBezTo>
                  <a:cubicBezTo>
                    <a:pt x="211" y="204"/>
                    <a:pt x="0" y="665"/>
                    <a:pt x="154" y="1088"/>
                  </a:cubicBezTo>
                  <a:cubicBezTo>
                    <a:pt x="274" y="1432"/>
                    <a:pt x="581" y="1637"/>
                    <a:pt x="911" y="1637"/>
                  </a:cubicBezTo>
                  <a:cubicBezTo>
                    <a:pt x="1004" y="1637"/>
                    <a:pt x="1098" y="1620"/>
                    <a:pt x="1191" y="1587"/>
                  </a:cubicBezTo>
                  <a:cubicBezTo>
                    <a:pt x="1632" y="1433"/>
                    <a:pt x="1844" y="972"/>
                    <a:pt x="1690" y="550"/>
                  </a:cubicBezTo>
                  <a:cubicBezTo>
                    <a:pt x="1570" y="205"/>
                    <a:pt x="1263" y="1"/>
                    <a:pt x="9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5" name="Google Shape;4276;p45"/>
            <p:cNvSpPr/>
            <p:nvPr/>
          </p:nvSpPr>
          <p:spPr>
            <a:xfrm>
              <a:off x="1849300" y="1530622"/>
              <a:ext cx="88873" cy="78807"/>
            </a:xfrm>
            <a:custGeom>
              <a:avLst/>
              <a:gdLst/>
              <a:ahLst/>
              <a:cxnLst/>
              <a:rect l="l" t="t" r="r" b="b"/>
              <a:pathLst>
                <a:path w="3476" h="3082" extrusionOk="0">
                  <a:moveTo>
                    <a:pt x="1731" y="1"/>
                  </a:moveTo>
                  <a:cubicBezTo>
                    <a:pt x="1558" y="1"/>
                    <a:pt x="1382" y="30"/>
                    <a:pt x="1210" y="92"/>
                  </a:cubicBezTo>
                  <a:cubicBezTo>
                    <a:pt x="423" y="380"/>
                    <a:pt x="0" y="1263"/>
                    <a:pt x="288" y="2069"/>
                  </a:cubicBezTo>
                  <a:cubicBezTo>
                    <a:pt x="515" y="2688"/>
                    <a:pt x="1109" y="3082"/>
                    <a:pt x="1735" y="3082"/>
                  </a:cubicBezTo>
                  <a:cubicBezTo>
                    <a:pt x="1906" y="3082"/>
                    <a:pt x="2079" y="3053"/>
                    <a:pt x="2247" y="2991"/>
                  </a:cubicBezTo>
                  <a:cubicBezTo>
                    <a:pt x="3053" y="2703"/>
                    <a:pt x="3476" y="1820"/>
                    <a:pt x="3188" y="1013"/>
                  </a:cubicBezTo>
                  <a:cubicBezTo>
                    <a:pt x="2961" y="394"/>
                    <a:pt x="2367" y="1"/>
                    <a:pt x="17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6" name="Google Shape;4277;p45"/>
            <p:cNvSpPr/>
            <p:nvPr/>
          </p:nvSpPr>
          <p:spPr>
            <a:xfrm>
              <a:off x="1781164" y="1587706"/>
              <a:ext cx="52347" cy="46417"/>
            </a:xfrm>
            <a:custGeom>
              <a:avLst/>
              <a:gdLst/>
              <a:ahLst/>
              <a:cxnLst/>
              <a:rect l="l" t="t" r="r" b="b"/>
              <a:pathLst>
                <a:path w="2766" h="2453" extrusionOk="0">
                  <a:moveTo>
                    <a:pt x="1397" y="1"/>
                  </a:moveTo>
                  <a:cubicBezTo>
                    <a:pt x="1258" y="1"/>
                    <a:pt x="1117" y="25"/>
                    <a:pt x="980" y="74"/>
                  </a:cubicBezTo>
                  <a:cubicBezTo>
                    <a:pt x="346" y="305"/>
                    <a:pt x="0" y="996"/>
                    <a:pt x="231" y="1649"/>
                  </a:cubicBezTo>
                  <a:cubicBezTo>
                    <a:pt x="411" y="2145"/>
                    <a:pt x="885" y="2453"/>
                    <a:pt x="1387" y="2453"/>
                  </a:cubicBezTo>
                  <a:cubicBezTo>
                    <a:pt x="1526" y="2453"/>
                    <a:pt x="1668" y="2429"/>
                    <a:pt x="1805" y="2379"/>
                  </a:cubicBezTo>
                  <a:cubicBezTo>
                    <a:pt x="2439" y="2148"/>
                    <a:pt x="2766" y="1457"/>
                    <a:pt x="2554" y="823"/>
                  </a:cubicBezTo>
                  <a:cubicBezTo>
                    <a:pt x="2374" y="312"/>
                    <a:pt x="1899" y="1"/>
                    <a:pt x="13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7" name="Google Shape;4278;p45"/>
            <p:cNvSpPr/>
            <p:nvPr/>
          </p:nvSpPr>
          <p:spPr>
            <a:xfrm>
              <a:off x="1806216" y="1639959"/>
              <a:ext cx="110673" cy="98269"/>
            </a:xfrm>
            <a:custGeom>
              <a:avLst/>
              <a:gdLst/>
              <a:ahLst/>
              <a:cxnLst/>
              <a:rect l="l" t="t" r="r" b="b"/>
              <a:pathLst>
                <a:path w="3899" h="3462" extrusionOk="0">
                  <a:moveTo>
                    <a:pt x="1946" y="0"/>
                  </a:moveTo>
                  <a:cubicBezTo>
                    <a:pt x="1753" y="0"/>
                    <a:pt x="1556" y="33"/>
                    <a:pt x="1364" y="103"/>
                  </a:cubicBezTo>
                  <a:cubicBezTo>
                    <a:pt x="480" y="429"/>
                    <a:pt x="0" y="1408"/>
                    <a:pt x="327" y="2311"/>
                  </a:cubicBezTo>
                  <a:cubicBezTo>
                    <a:pt x="585" y="3024"/>
                    <a:pt x="1251" y="3462"/>
                    <a:pt x="1965" y="3462"/>
                  </a:cubicBezTo>
                  <a:cubicBezTo>
                    <a:pt x="2154" y="3462"/>
                    <a:pt x="2346" y="3431"/>
                    <a:pt x="2535" y="3367"/>
                  </a:cubicBezTo>
                  <a:cubicBezTo>
                    <a:pt x="3437" y="3041"/>
                    <a:pt x="3898" y="2042"/>
                    <a:pt x="3591" y="1159"/>
                  </a:cubicBezTo>
                  <a:cubicBezTo>
                    <a:pt x="3334" y="449"/>
                    <a:pt x="2661" y="0"/>
                    <a:pt x="19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8" name="Google Shape;4279;p45"/>
            <p:cNvSpPr/>
            <p:nvPr/>
          </p:nvSpPr>
          <p:spPr>
            <a:xfrm>
              <a:off x="1823692" y="1207252"/>
              <a:ext cx="28357" cy="91059"/>
            </a:xfrm>
            <a:custGeom>
              <a:avLst/>
              <a:gdLst/>
              <a:ahLst/>
              <a:cxnLst/>
              <a:rect l="l" t="t" r="r" b="b"/>
              <a:pathLst>
                <a:path w="999" h="3208" extrusionOk="0">
                  <a:moveTo>
                    <a:pt x="845" y="1"/>
                  </a:moveTo>
                  <a:lnTo>
                    <a:pt x="0" y="3169"/>
                  </a:lnTo>
                  <a:lnTo>
                    <a:pt x="134" y="3207"/>
                  </a:lnTo>
                  <a:lnTo>
                    <a:pt x="999" y="39"/>
                  </a:lnTo>
                  <a:lnTo>
                    <a:pt x="8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9" name="Google Shape;4280;p45"/>
            <p:cNvSpPr/>
            <p:nvPr/>
          </p:nvSpPr>
          <p:spPr>
            <a:xfrm>
              <a:off x="1840041" y="1199078"/>
              <a:ext cx="19642" cy="17457"/>
            </a:xfrm>
            <a:custGeom>
              <a:avLst/>
              <a:gdLst/>
              <a:ahLst/>
              <a:cxnLst/>
              <a:rect l="l" t="t" r="r" b="b"/>
              <a:pathLst>
                <a:path w="692" h="615" extrusionOk="0">
                  <a:moveTo>
                    <a:pt x="353" y="1"/>
                  </a:moveTo>
                  <a:cubicBezTo>
                    <a:pt x="319" y="1"/>
                    <a:pt x="284" y="7"/>
                    <a:pt x="250" y="20"/>
                  </a:cubicBezTo>
                  <a:cubicBezTo>
                    <a:pt x="77" y="77"/>
                    <a:pt x="0" y="250"/>
                    <a:pt x="58" y="423"/>
                  </a:cubicBezTo>
                  <a:cubicBezTo>
                    <a:pt x="102" y="542"/>
                    <a:pt x="216" y="615"/>
                    <a:pt x="337" y="615"/>
                  </a:cubicBezTo>
                  <a:cubicBezTo>
                    <a:pt x="372" y="615"/>
                    <a:pt x="407" y="609"/>
                    <a:pt x="442" y="596"/>
                  </a:cubicBezTo>
                  <a:cubicBezTo>
                    <a:pt x="615" y="538"/>
                    <a:pt x="691" y="365"/>
                    <a:pt x="634" y="212"/>
                  </a:cubicBezTo>
                  <a:cubicBezTo>
                    <a:pt x="589" y="77"/>
                    <a:pt x="474" y="1"/>
                    <a:pt x="3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0" name="Google Shape;4281;p45"/>
            <p:cNvSpPr/>
            <p:nvPr/>
          </p:nvSpPr>
          <p:spPr>
            <a:xfrm>
              <a:off x="1859656" y="1252498"/>
              <a:ext cx="68152" cy="69231"/>
            </a:xfrm>
            <a:custGeom>
              <a:avLst/>
              <a:gdLst/>
              <a:ahLst/>
              <a:cxnLst/>
              <a:rect l="l" t="t" r="r" b="b"/>
              <a:pathLst>
                <a:path w="2401" h="2439" extrusionOk="0">
                  <a:moveTo>
                    <a:pt x="2285" y="0"/>
                  </a:moveTo>
                  <a:lnTo>
                    <a:pt x="0" y="2343"/>
                  </a:lnTo>
                  <a:lnTo>
                    <a:pt x="96" y="2439"/>
                  </a:lnTo>
                  <a:lnTo>
                    <a:pt x="2401" y="96"/>
                  </a:lnTo>
                  <a:lnTo>
                    <a:pt x="2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1" name="Google Shape;4282;p45"/>
            <p:cNvSpPr/>
            <p:nvPr/>
          </p:nvSpPr>
          <p:spPr>
            <a:xfrm>
              <a:off x="1916880" y="1245203"/>
              <a:ext cx="19103" cy="17741"/>
            </a:xfrm>
            <a:custGeom>
              <a:avLst/>
              <a:gdLst/>
              <a:ahLst/>
              <a:cxnLst/>
              <a:rect l="l" t="t" r="r" b="b"/>
              <a:pathLst>
                <a:path w="673" h="625" extrusionOk="0">
                  <a:moveTo>
                    <a:pt x="318" y="0"/>
                  </a:moveTo>
                  <a:cubicBezTo>
                    <a:pt x="174" y="0"/>
                    <a:pt x="53" y="107"/>
                    <a:pt x="20" y="257"/>
                  </a:cubicBezTo>
                  <a:cubicBezTo>
                    <a:pt x="1" y="430"/>
                    <a:pt x="116" y="584"/>
                    <a:pt x="269" y="622"/>
                  </a:cubicBezTo>
                  <a:cubicBezTo>
                    <a:pt x="282" y="624"/>
                    <a:pt x="295" y="624"/>
                    <a:pt x="307" y="624"/>
                  </a:cubicBezTo>
                  <a:cubicBezTo>
                    <a:pt x="467" y="624"/>
                    <a:pt x="617" y="514"/>
                    <a:pt x="634" y="353"/>
                  </a:cubicBezTo>
                  <a:cubicBezTo>
                    <a:pt x="673" y="200"/>
                    <a:pt x="558" y="27"/>
                    <a:pt x="385" y="8"/>
                  </a:cubicBezTo>
                  <a:cubicBezTo>
                    <a:pt x="362" y="3"/>
                    <a:pt x="340" y="0"/>
                    <a:pt x="3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2" name="Google Shape;4283;p45"/>
            <p:cNvSpPr/>
            <p:nvPr/>
          </p:nvSpPr>
          <p:spPr>
            <a:xfrm>
              <a:off x="1395249" y="1287099"/>
              <a:ext cx="435000" cy="205252"/>
            </a:xfrm>
            <a:custGeom>
              <a:avLst/>
              <a:gdLst/>
              <a:ahLst/>
              <a:cxnLst/>
              <a:rect l="l" t="t" r="r" b="b"/>
              <a:pathLst>
                <a:path w="15325" h="7231" extrusionOk="0">
                  <a:moveTo>
                    <a:pt x="8315" y="0"/>
                  </a:moveTo>
                  <a:cubicBezTo>
                    <a:pt x="1419" y="0"/>
                    <a:pt x="1" y="6558"/>
                    <a:pt x="1" y="6558"/>
                  </a:cubicBezTo>
                  <a:cubicBezTo>
                    <a:pt x="1504" y="7032"/>
                    <a:pt x="2919" y="7230"/>
                    <a:pt x="4235" y="7230"/>
                  </a:cubicBezTo>
                  <a:cubicBezTo>
                    <a:pt x="11139" y="7230"/>
                    <a:pt x="15324" y="1758"/>
                    <a:pt x="15324" y="1758"/>
                  </a:cubicBezTo>
                  <a:cubicBezTo>
                    <a:pt x="12518" y="495"/>
                    <a:pt x="10210" y="0"/>
                    <a:pt x="83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3" name="Google Shape;4284;p45"/>
            <p:cNvSpPr/>
            <p:nvPr/>
          </p:nvSpPr>
          <p:spPr>
            <a:xfrm>
              <a:off x="1588211" y="1381167"/>
              <a:ext cx="69799" cy="68720"/>
            </a:xfrm>
            <a:custGeom>
              <a:avLst/>
              <a:gdLst/>
              <a:ahLst/>
              <a:cxnLst/>
              <a:rect l="l" t="t" r="r" b="b"/>
              <a:pathLst>
                <a:path w="2459" h="2421" extrusionOk="0">
                  <a:moveTo>
                    <a:pt x="1233" y="0"/>
                  </a:moveTo>
                  <a:cubicBezTo>
                    <a:pt x="577" y="0"/>
                    <a:pt x="39" y="530"/>
                    <a:pt x="20" y="1172"/>
                  </a:cubicBezTo>
                  <a:cubicBezTo>
                    <a:pt x="1" y="1844"/>
                    <a:pt x="539" y="2401"/>
                    <a:pt x="1191" y="2420"/>
                  </a:cubicBezTo>
                  <a:cubicBezTo>
                    <a:pt x="1204" y="2420"/>
                    <a:pt x="1216" y="2421"/>
                    <a:pt x="1228" y="2421"/>
                  </a:cubicBezTo>
                  <a:cubicBezTo>
                    <a:pt x="1883" y="2421"/>
                    <a:pt x="2421" y="1909"/>
                    <a:pt x="2440" y="1249"/>
                  </a:cubicBezTo>
                  <a:cubicBezTo>
                    <a:pt x="2459" y="577"/>
                    <a:pt x="1940" y="20"/>
                    <a:pt x="1268" y="1"/>
                  </a:cubicBezTo>
                  <a:cubicBezTo>
                    <a:pt x="1257" y="0"/>
                    <a:pt x="1245" y="0"/>
                    <a:pt x="12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" name="Google Shape;4285;p45"/>
            <p:cNvSpPr/>
            <p:nvPr/>
          </p:nvSpPr>
          <p:spPr>
            <a:xfrm>
              <a:off x="1642984" y="1307752"/>
              <a:ext cx="73091" cy="72041"/>
            </a:xfrm>
            <a:custGeom>
              <a:avLst/>
              <a:gdLst/>
              <a:ahLst/>
              <a:cxnLst/>
              <a:rect l="l" t="t" r="r" b="b"/>
              <a:pathLst>
                <a:path w="2575" h="2538" extrusionOk="0">
                  <a:moveTo>
                    <a:pt x="1257" y="0"/>
                  </a:moveTo>
                  <a:cubicBezTo>
                    <a:pt x="578" y="0"/>
                    <a:pt x="39" y="544"/>
                    <a:pt x="20" y="1231"/>
                  </a:cubicBezTo>
                  <a:cubicBezTo>
                    <a:pt x="1" y="1922"/>
                    <a:pt x="539" y="2518"/>
                    <a:pt x="1249" y="2537"/>
                  </a:cubicBezTo>
                  <a:cubicBezTo>
                    <a:pt x="1261" y="2537"/>
                    <a:pt x="1272" y="2537"/>
                    <a:pt x="1284" y="2537"/>
                  </a:cubicBezTo>
                  <a:cubicBezTo>
                    <a:pt x="1960" y="2537"/>
                    <a:pt x="2536" y="1988"/>
                    <a:pt x="2555" y="1308"/>
                  </a:cubicBezTo>
                  <a:cubicBezTo>
                    <a:pt x="2574" y="597"/>
                    <a:pt x="2017" y="21"/>
                    <a:pt x="1326" y="2"/>
                  </a:cubicBezTo>
                  <a:cubicBezTo>
                    <a:pt x="1303" y="1"/>
                    <a:pt x="1280" y="0"/>
                    <a:pt x="12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" name="Google Shape;4286;p45"/>
            <p:cNvSpPr/>
            <p:nvPr/>
          </p:nvSpPr>
          <p:spPr>
            <a:xfrm>
              <a:off x="1743636" y="1314336"/>
              <a:ext cx="47431" cy="46381"/>
            </a:xfrm>
            <a:custGeom>
              <a:avLst/>
              <a:gdLst/>
              <a:ahLst/>
              <a:cxnLst/>
              <a:rect l="l" t="t" r="r" b="b"/>
              <a:pathLst>
                <a:path w="1671" h="1634" extrusionOk="0">
                  <a:moveTo>
                    <a:pt x="830" y="0"/>
                  </a:moveTo>
                  <a:cubicBezTo>
                    <a:pt x="384" y="0"/>
                    <a:pt x="19" y="358"/>
                    <a:pt x="19" y="788"/>
                  </a:cubicBezTo>
                  <a:cubicBezTo>
                    <a:pt x="0" y="1249"/>
                    <a:pt x="346" y="1633"/>
                    <a:pt x="807" y="1633"/>
                  </a:cubicBezTo>
                  <a:cubicBezTo>
                    <a:pt x="818" y="1634"/>
                    <a:pt x="830" y="1634"/>
                    <a:pt x="841" y="1634"/>
                  </a:cubicBezTo>
                  <a:cubicBezTo>
                    <a:pt x="1286" y="1634"/>
                    <a:pt x="1633" y="1276"/>
                    <a:pt x="1652" y="846"/>
                  </a:cubicBezTo>
                  <a:cubicBezTo>
                    <a:pt x="1671" y="385"/>
                    <a:pt x="1306" y="20"/>
                    <a:pt x="864" y="1"/>
                  </a:cubicBezTo>
                  <a:cubicBezTo>
                    <a:pt x="853" y="1"/>
                    <a:pt x="841" y="0"/>
                    <a:pt x="8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6" name="Google Shape;4287;p45"/>
            <p:cNvSpPr/>
            <p:nvPr/>
          </p:nvSpPr>
          <p:spPr>
            <a:xfrm>
              <a:off x="1505096" y="1313734"/>
              <a:ext cx="88873" cy="87284"/>
            </a:xfrm>
            <a:custGeom>
              <a:avLst/>
              <a:gdLst/>
              <a:ahLst/>
              <a:cxnLst/>
              <a:rect l="l" t="t" r="r" b="b"/>
              <a:pathLst>
                <a:path w="3131" h="3075" extrusionOk="0">
                  <a:moveTo>
                    <a:pt x="1543" y="0"/>
                  </a:moveTo>
                  <a:cubicBezTo>
                    <a:pt x="712" y="0"/>
                    <a:pt x="57" y="658"/>
                    <a:pt x="19" y="1480"/>
                  </a:cubicBezTo>
                  <a:cubicBezTo>
                    <a:pt x="0" y="2344"/>
                    <a:pt x="672" y="3055"/>
                    <a:pt x="1517" y="3074"/>
                  </a:cubicBezTo>
                  <a:cubicBezTo>
                    <a:pt x="1529" y="3074"/>
                    <a:pt x="1541" y="3074"/>
                    <a:pt x="1553" y="3074"/>
                  </a:cubicBezTo>
                  <a:cubicBezTo>
                    <a:pt x="2382" y="3074"/>
                    <a:pt x="3073" y="2428"/>
                    <a:pt x="3111" y="1576"/>
                  </a:cubicBezTo>
                  <a:cubicBezTo>
                    <a:pt x="3130" y="731"/>
                    <a:pt x="2458" y="21"/>
                    <a:pt x="1613" y="2"/>
                  </a:cubicBezTo>
                  <a:cubicBezTo>
                    <a:pt x="1590" y="1"/>
                    <a:pt x="1566" y="0"/>
                    <a:pt x="15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7" name="Google Shape;4288;p45"/>
            <p:cNvSpPr/>
            <p:nvPr/>
          </p:nvSpPr>
          <p:spPr>
            <a:xfrm>
              <a:off x="1491729" y="1424171"/>
              <a:ext cx="70338" cy="69827"/>
            </a:xfrm>
            <a:custGeom>
              <a:avLst/>
              <a:gdLst/>
              <a:ahLst/>
              <a:cxnLst/>
              <a:rect l="l" t="t" r="r" b="b"/>
              <a:pathLst>
                <a:path w="2478" h="2460" extrusionOk="0">
                  <a:moveTo>
                    <a:pt x="1233" y="1"/>
                  </a:moveTo>
                  <a:cubicBezTo>
                    <a:pt x="577" y="1"/>
                    <a:pt x="39" y="531"/>
                    <a:pt x="20" y="1192"/>
                  </a:cubicBezTo>
                  <a:cubicBezTo>
                    <a:pt x="1" y="1864"/>
                    <a:pt x="519" y="2440"/>
                    <a:pt x="1211" y="2459"/>
                  </a:cubicBezTo>
                  <a:cubicBezTo>
                    <a:pt x="1222" y="2459"/>
                    <a:pt x="1234" y="2459"/>
                    <a:pt x="1245" y="2459"/>
                  </a:cubicBezTo>
                  <a:cubicBezTo>
                    <a:pt x="1902" y="2459"/>
                    <a:pt x="2440" y="1929"/>
                    <a:pt x="2459" y="1268"/>
                  </a:cubicBezTo>
                  <a:cubicBezTo>
                    <a:pt x="2478" y="596"/>
                    <a:pt x="1959" y="20"/>
                    <a:pt x="1268" y="1"/>
                  </a:cubicBezTo>
                  <a:cubicBezTo>
                    <a:pt x="1257" y="1"/>
                    <a:pt x="1245" y="1"/>
                    <a:pt x="12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8" name="Google Shape;4289;p45"/>
            <p:cNvSpPr/>
            <p:nvPr/>
          </p:nvSpPr>
          <p:spPr>
            <a:xfrm>
              <a:off x="1448127" y="1385858"/>
              <a:ext cx="38727" cy="38317"/>
            </a:xfrm>
            <a:custGeom>
              <a:avLst/>
              <a:gdLst/>
              <a:ahLst/>
              <a:cxnLst/>
              <a:rect l="l" t="t" r="r" b="b"/>
              <a:pathLst>
                <a:path w="3496" h="3459" extrusionOk="0">
                  <a:moveTo>
                    <a:pt x="1770" y="1"/>
                  </a:moveTo>
                  <a:cubicBezTo>
                    <a:pt x="826" y="1"/>
                    <a:pt x="39" y="743"/>
                    <a:pt x="20" y="1691"/>
                  </a:cubicBezTo>
                  <a:cubicBezTo>
                    <a:pt x="1" y="2632"/>
                    <a:pt x="750" y="3438"/>
                    <a:pt x="1691" y="3457"/>
                  </a:cubicBezTo>
                  <a:cubicBezTo>
                    <a:pt x="1714" y="3458"/>
                    <a:pt x="1738" y="3459"/>
                    <a:pt x="1761" y="3459"/>
                  </a:cubicBezTo>
                  <a:cubicBezTo>
                    <a:pt x="2690" y="3459"/>
                    <a:pt x="3458" y="2723"/>
                    <a:pt x="3477" y="1787"/>
                  </a:cubicBezTo>
                  <a:cubicBezTo>
                    <a:pt x="3496" y="827"/>
                    <a:pt x="2747" y="39"/>
                    <a:pt x="1806" y="1"/>
                  </a:cubicBezTo>
                  <a:cubicBezTo>
                    <a:pt x="1794" y="1"/>
                    <a:pt x="1782" y="1"/>
                    <a:pt x="17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99" name="Google Shape;4319;p45"/>
          <p:cNvGrpSpPr/>
          <p:nvPr/>
        </p:nvGrpSpPr>
        <p:grpSpPr>
          <a:xfrm>
            <a:off x="7787929" y="2740028"/>
            <a:ext cx="357886" cy="333874"/>
            <a:chOff x="7144801" y="3627187"/>
            <a:chExt cx="670198" cy="625350"/>
          </a:xfrm>
        </p:grpSpPr>
        <p:sp>
          <p:nvSpPr>
            <p:cNvPr id="100" name="Google Shape;4320;p45"/>
            <p:cNvSpPr/>
            <p:nvPr/>
          </p:nvSpPr>
          <p:spPr>
            <a:xfrm>
              <a:off x="7144801" y="3627187"/>
              <a:ext cx="670198" cy="625350"/>
            </a:xfrm>
            <a:custGeom>
              <a:avLst/>
              <a:gdLst/>
              <a:ahLst/>
              <a:cxnLst/>
              <a:rect l="l" t="t" r="r" b="b"/>
              <a:pathLst>
                <a:path w="23611" h="22031" extrusionOk="0">
                  <a:moveTo>
                    <a:pt x="14536" y="0"/>
                  </a:moveTo>
                  <a:cubicBezTo>
                    <a:pt x="10422" y="0"/>
                    <a:pt x="9919" y="6591"/>
                    <a:pt x="9919" y="6591"/>
                  </a:cubicBezTo>
                  <a:cubicBezTo>
                    <a:pt x="9919" y="6591"/>
                    <a:pt x="8215" y="137"/>
                    <a:pt x="5484" y="137"/>
                  </a:cubicBezTo>
                  <a:cubicBezTo>
                    <a:pt x="5065" y="137"/>
                    <a:pt x="4623" y="289"/>
                    <a:pt x="4158" y="638"/>
                  </a:cubicBezTo>
                  <a:cubicBezTo>
                    <a:pt x="663" y="3288"/>
                    <a:pt x="6251" y="10066"/>
                    <a:pt x="6251" y="10066"/>
                  </a:cubicBezTo>
                  <a:cubicBezTo>
                    <a:pt x="6251" y="10066"/>
                    <a:pt x="3825" y="9134"/>
                    <a:pt x="2002" y="9134"/>
                  </a:cubicBezTo>
                  <a:cubicBezTo>
                    <a:pt x="889" y="9134"/>
                    <a:pt x="1" y="9482"/>
                    <a:pt x="30" y="10604"/>
                  </a:cubicBezTo>
                  <a:cubicBezTo>
                    <a:pt x="106" y="13561"/>
                    <a:pt x="5253" y="14214"/>
                    <a:pt x="5253" y="14214"/>
                  </a:cubicBezTo>
                  <a:cubicBezTo>
                    <a:pt x="3774" y="14464"/>
                    <a:pt x="1278" y="20013"/>
                    <a:pt x="4312" y="20628"/>
                  </a:cubicBezTo>
                  <a:cubicBezTo>
                    <a:pt x="4530" y="20673"/>
                    <a:pt x="4742" y="20694"/>
                    <a:pt x="4947" y="20694"/>
                  </a:cubicBezTo>
                  <a:cubicBezTo>
                    <a:pt x="7593" y="20694"/>
                    <a:pt x="9131" y="17172"/>
                    <a:pt x="9132" y="17171"/>
                  </a:cubicBezTo>
                  <a:lnTo>
                    <a:pt x="9132" y="17171"/>
                  </a:lnTo>
                  <a:cubicBezTo>
                    <a:pt x="9132" y="17172"/>
                    <a:pt x="8825" y="21953"/>
                    <a:pt x="11858" y="22030"/>
                  </a:cubicBezTo>
                  <a:cubicBezTo>
                    <a:pt x="11885" y="22030"/>
                    <a:pt x="11911" y="22030"/>
                    <a:pt x="11936" y="22030"/>
                  </a:cubicBezTo>
                  <a:cubicBezTo>
                    <a:pt x="14875" y="22030"/>
                    <a:pt x="13875" y="17709"/>
                    <a:pt x="13875" y="17709"/>
                  </a:cubicBezTo>
                  <a:lnTo>
                    <a:pt x="13875" y="17709"/>
                  </a:lnTo>
                  <a:cubicBezTo>
                    <a:pt x="13875" y="17709"/>
                    <a:pt x="17080" y="20285"/>
                    <a:pt x="19251" y="20285"/>
                  </a:cubicBezTo>
                  <a:cubicBezTo>
                    <a:pt x="20068" y="20285"/>
                    <a:pt x="20738" y="19921"/>
                    <a:pt x="21037" y="18919"/>
                  </a:cubicBezTo>
                  <a:cubicBezTo>
                    <a:pt x="22132" y="15270"/>
                    <a:pt x="16909" y="12774"/>
                    <a:pt x="16909" y="12774"/>
                  </a:cubicBezTo>
                  <a:cubicBezTo>
                    <a:pt x="16909" y="12774"/>
                    <a:pt x="23610" y="11929"/>
                    <a:pt x="21882" y="8454"/>
                  </a:cubicBezTo>
                  <a:cubicBezTo>
                    <a:pt x="21312" y="7295"/>
                    <a:pt x="20354" y="6909"/>
                    <a:pt x="19330" y="6909"/>
                  </a:cubicBezTo>
                  <a:cubicBezTo>
                    <a:pt x="17282" y="6909"/>
                    <a:pt x="14969" y="8454"/>
                    <a:pt x="14969" y="8454"/>
                  </a:cubicBezTo>
                  <a:cubicBezTo>
                    <a:pt x="14969" y="8454"/>
                    <a:pt x="19482" y="485"/>
                    <a:pt x="14969" y="24"/>
                  </a:cubicBezTo>
                  <a:cubicBezTo>
                    <a:pt x="14820" y="8"/>
                    <a:pt x="14676" y="0"/>
                    <a:pt x="1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" name="Google Shape;4321;p45"/>
            <p:cNvSpPr/>
            <p:nvPr/>
          </p:nvSpPr>
          <p:spPr>
            <a:xfrm>
              <a:off x="7251528" y="3768459"/>
              <a:ext cx="439201" cy="423220"/>
            </a:xfrm>
            <a:custGeom>
              <a:avLst/>
              <a:gdLst/>
              <a:ahLst/>
              <a:cxnLst/>
              <a:rect l="l" t="t" r="r" b="b"/>
              <a:pathLst>
                <a:path w="15473" h="14910" extrusionOk="0">
                  <a:moveTo>
                    <a:pt x="8521" y="1"/>
                  </a:moveTo>
                  <a:cubicBezTo>
                    <a:pt x="6370" y="1"/>
                    <a:pt x="7081" y="6030"/>
                    <a:pt x="7081" y="6030"/>
                  </a:cubicBezTo>
                  <a:cubicBezTo>
                    <a:pt x="7081" y="6030"/>
                    <a:pt x="4240" y="763"/>
                    <a:pt x="3382" y="763"/>
                  </a:cubicBezTo>
                  <a:cubicBezTo>
                    <a:pt x="3211" y="763"/>
                    <a:pt x="3119" y="974"/>
                    <a:pt x="3144" y="1479"/>
                  </a:cubicBezTo>
                  <a:cubicBezTo>
                    <a:pt x="3279" y="4513"/>
                    <a:pt x="5832" y="6664"/>
                    <a:pt x="5832" y="6664"/>
                  </a:cubicBezTo>
                  <a:cubicBezTo>
                    <a:pt x="5832" y="6664"/>
                    <a:pt x="3352" y="6065"/>
                    <a:pt x="1667" y="6065"/>
                  </a:cubicBezTo>
                  <a:cubicBezTo>
                    <a:pt x="704" y="6065"/>
                    <a:pt x="0" y="6261"/>
                    <a:pt x="168" y="6875"/>
                  </a:cubicBezTo>
                  <a:cubicBezTo>
                    <a:pt x="648" y="8546"/>
                    <a:pt x="5352" y="8623"/>
                    <a:pt x="5352" y="8623"/>
                  </a:cubicBezTo>
                  <a:cubicBezTo>
                    <a:pt x="5352" y="8623"/>
                    <a:pt x="379" y="13135"/>
                    <a:pt x="1723" y="13596"/>
                  </a:cubicBezTo>
                  <a:cubicBezTo>
                    <a:pt x="1792" y="13621"/>
                    <a:pt x="1866" y="13632"/>
                    <a:pt x="1945" y="13632"/>
                  </a:cubicBezTo>
                  <a:cubicBezTo>
                    <a:pt x="3415" y="13632"/>
                    <a:pt x="6562" y="9622"/>
                    <a:pt x="6562" y="9621"/>
                  </a:cubicBezTo>
                  <a:lnTo>
                    <a:pt x="6562" y="9621"/>
                  </a:lnTo>
                  <a:cubicBezTo>
                    <a:pt x="6562" y="9622"/>
                    <a:pt x="6505" y="14422"/>
                    <a:pt x="8252" y="14883"/>
                  </a:cubicBezTo>
                  <a:cubicBezTo>
                    <a:pt x="8318" y="14901"/>
                    <a:pt x="8381" y="14910"/>
                    <a:pt x="8441" y="14910"/>
                  </a:cubicBezTo>
                  <a:cubicBezTo>
                    <a:pt x="9949" y="14910"/>
                    <a:pt x="9327" y="9295"/>
                    <a:pt x="9327" y="9295"/>
                  </a:cubicBezTo>
                  <a:lnTo>
                    <a:pt x="9327" y="9295"/>
                  </a:lnTo>
                  <a:cubicBezTo>
                    <a:pt x="9328" y="9295"/>
                    <a:pt x="13083" y="11815"/>
                    <a:pt x="14594" y="11815"/>
                  </a:cubicBezTo>
                  <a:cubicBezTo>
                    <a:pt x="14929" y="11815"/>
                    <a:pt x="15154" y="11691"/>
                    <a:pt x="15203" y="11388"/>
                  </a:cubicBezTo>
                  <a:cubicBezTo>
                    <a:pt x="15472" y="9698"/>
                    <a:pt x="8790" y="7202"/>
                    <a:pt x="8790" y="7202"/>
                  </a:cubicBezTo>
                  <a:cubicBezTo>
                    <a:pt x="8790" y="7202"/>
                    <a:pt x="15395" y="6606"/>
                    <a:pt x="14512" y="4571"/>
                  </a:cubicBezTo>
                  <a:cubicBezTo>
                    <a:pt x="14285" y="4040"/>
                    <a:pt x="13758" y="3845"/>
                    <a:pt x="13105" y="3845"/>
                  </a:cubicBezTo>
                  <a:cubicBezTo>
                    <a:pt x="11278" y="3845"/>
                    <a:pt x="8463" y="5378"/>
                    <a:pt x="8463" y="5378"/>
                  </a:cubicBezTo>
                  <a:cubicBezTo>
                    <a:pt x="8463" y="5378"/>
                    <a:pt x="10671" y="1"/>
                    <a:pt x="85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2" name="Google Shape;4322;p45"/>
            <p:cNvSpPr/>
            <p:nvPr/>
          </p:nvSpPr>
          <p:spPr>
            <a:xfrm>
              <a:off x="7368560" y="3882908"/>
              <a:ext cx="180302" cy="179564"/>
            </a:xfrm>
            <a:custGeom>
              <a:avLst/>
              <a:gdLst/>
              <a:ahLst/>
              <a:cxnLst/>
              <a:rect l="l" t="t" r="r" b="b"/>
              <a:pathLst>
                <a:path w="6352" h="6326" extrusionOk="0">
                  <a:moveTo>
                    <a:pt x="4026" y="1"/>
                  </a:moveTo>
                  <a:cubicBezTo>
                    <a:pt x="3499" y="1"/>
                    <a:pt x="2914" y="198"/>
                    <a:pt x="2382" y="443"/>
                  </a:cubicBezTo>
                  <a:cubicBezTo>
                    <a:pt x="1153" y="1019"/>
                    <a:pt x="250" y="2171"/>
                    <a:pt x="116" y="3554"/>
                  </a:cubicBezTo>
                  <a:cubicBezTo>
                    <a:pt x="0" y="4687"/>
                    <a:pt x="384" y="5916"/>
                    <a:pt x="2362" y="6261"/>
                  </a:cubicBezTo>
                  <a:cubicBezTo>
                    <a:pt x="2613" y="6305"/>
                    <a:pt x="2849" y="6325"/>
                    <a:pt x="3069" y="6325"/>
                  </a:cubicBezTo>
                  <a:cubicBezTo>
                    <a:pt x="6352" y="6325"/>
                    <a:pt x="6279" y="1758"/>
                    <a:pt x="5127" y="462"/>
                  </a:cubicBezTo>
                  <a:cubicBezTo>
                    <a:pt x="4836" y="128"/>
                    <a:pt x="4450" y="1"/>
                    <a:pt x="40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141" name="Google Shape;5257;p55"/>
          <p:cNvGrpSpPr/>
          <p:nvPr/>
        </p:nvGrpSpPr>
        <p:grpSpPr>
          <a:xfrm>
            <a:off x="465662" y="4909505"/>
            <a:ext cx="608873" cy="1012495"/>
            <a:chOff x="2203410" y="2891304"/>
            <a:chExt cx="516654" cy="1027265"/>
          </a:xfrm>
        </p:grpSpPr>
        <p:sp>
          <p:nvSpPr>
            <p:cNvPr id="142" name="Google Shape;5258;p55"/>
            <p:cNvSpPr/>
            <p:nvPr/>
          </p:nvSpPr>
          <p:spPr>
            <a:xfrm>
              <a:off x="2271323" y="3809901"/>
              <a:ext cx="364235" cy="108668"/>
            </a:xfrm>
            <a:custGeom>
              <a:avLst/>
              <a:gdLst/>
              <a:ahLst/>
              <a:cxnLst/>
              <a:rect l="l" t="t" r="r" b="b"/>
              <a:pathLst>
                <a:path w="16444" h="4906" extrusionOk="0">
                  <a:moveTo>
                    <a:pt x="8620" y="1"/>
                  </a:moveTo>
                  <a:cubicBezTo>
                    <a:pt x="4824" y="1"/>
                    <a:pt x="1" y="980"/>
                    <a:pt x="3518" y="4204"/>
                  </a:cubicBezTo>
                  <a:cubicBezTo>
                    <a:pt x="4003" y="4689"/>
                    <a:pt x="5132" y="4906"/>
                    <a:pt x="6463" y="4906"/>
                  </a:cubicBezTo>
                  <a:cubicBezTo>
                    <a:pt x="10516" y="4906"/>
                    <a:pt x="16443" y="2893"/>
                    <a:pt x="11747" y="286"/>
                  </a:cubicBezTo>
                  <a:cubicBezTo>
                    <a:pt x="11060" y="112"/>
                    <a:pt x="9898" y="1"/>
                    <a:pt x="8620" y="1"/>
                  </a:cubicBezTo>
                  <a:close/>
                </a:path>
              </a:pathLst>
            </a:custGeom>
            <a:solidFill>
              <a:srgbClr val="ABD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3" name="Google Shape;5259;p55"/>
            <p:cNvSpPr/>
            <p:nvPr/>
          </p:nvSpPr>
          <p:spPr>
            <a:xfrm>
              <a:off x="2242661" y="3111080"/>
              <a:ext cx="414205" cy="736753"/>
            </a:xfrm>
            <a:custGeom>
              <a:avLst/>
              <a:gdLst/>
              <a:ahLst/>
              <a:cxnLst/>
              <a:rect l="l" t="t" r="r" b="b"/>
              <a:pathLst>
                <a:path w="18700" h="33262" extrusionOk="0">
                  <a:moveTo>
                    <a:pt x="8793" y="27321"/>
                  </a:moveTo>
                  <a:cubicBezTo>
                    <a:pt x="9060" y="23371"/>
                    <a:pt x="9358" y="19405"/>
                    <a:pt x="9593" y="15439"/>
                  </a:cubicBezTo>
                  <a:cubicBezTo>
                    <a:pt x="9750" y="12885"/>
                    <a:pt x="9812" y="10330"/>
                    <a:pt x="9938" y="7759"/>
                  </a:cubicBezTo>
                  <a:cubicBezTo>
                    <a:pt x="9953" y="7273"/>
                    <a:pt x="10063" y="6772"/>
                    <a:pt x="10094" y="6270"/>
                  </a:cubicBezTo>
                  <a:cubicBezTo>
                    <a:pt x="10157" y="5533"/>
                    <a:pt x="10094" y="5471"/>
                    <a:pt x="9420" y="5126"/>
                  </a:cubicBezTo>
                  <a:cubicBezTo>
                    <a:pt x="8966" y="4891"/>
                    <a:pt x="8527" y="4593"/>
                    <a:pt x="8088" y="4295"/>
                  </a:cubicBezTo>
                  <a:cubicBezTo>
                    <a:pt x="8010" y="4232"/>
                    <a:pt x="7916" y="4107"/>
                    <a:pt x="7916" y="3997"/>
                  </a:cubicBezTo>
                  <a:cubicBezTo>
                    <a:pt x="7790" y="2869"/>
                    <a:pt x="9154" y="3292"/>
                    <a:pt x="10204" y="4467"/>
                  </a:cubicBezTo>
                  <a:cubicBezTo>
                    <a:pt x="10439" y="2931"/>
                    <a:pt x="10518" y="1442"/>
                    <a:pt x="10862" y="0"/>
                  </a:cubicBezTo>
                  <a:cubicBezTo>
                    <a:pt x="11364" y="1317"/>
                    <a:pt x="10815" y="2649"/>
                    <a:pt x="10909" y="4060"/>
                  </a:cubicBezTo>
                  <a:cubicBezTo>
                    <a:pt x="11333" y="3825"/>
                    <a:pt x="11677" y="3605"/>
                    <a:pt x="12038" y="3433"/>
                  </a:cubicBezTo>
                  <a:cubicBezTo>
                    <a:pt x="12320" y="3292"/>
                    <a:pt x="12649" y="3245"/>
                    <a:pt x="12869" y="3574"/>
                  </a:cubicBezTo>
                  <a:cubicBezTo>
                    <a:pt x="13088" y="3872"/>
                    <a:pt x="12884" y="4091"/>
                    <a:pt x="12696" y="4311"/>
                  </a:cubicBezTo>
                  <a:cubicBezTo>
                    <a:pt x="12336" y="4703"/>
                    <a:pt x="11975" y="5063"/>
                    <a:pt x="11380" y="5141"/>
                  </a:cubicBezTo>
                  <a:cubicBezTo>
                    <a:pt x="10894" y="5204"/>
                    <a:pt x="10706" y="5518"/>
                    <a:pt x="10643" y="6051"/>
                  </a:cubicBezTo>
                  <a:cubicBezTo>
                    <a:pt x="10408" y="8104"/>
                    <a:pt x="10392" y="10173"/>
                    <a:pt x="10298" y="12226"/>
                  </a:cubicBezTo>
                  <a:cubicBezTo>
                    <a:pt x="10157" y="14985"/>
                    <a:pt x="9859" y="17712"/>
                    <a:pt x="9656" y="20471"/>
                  </a:cubicBezTo>
                  <a:cubicBezTo>
                    <a:pt x="9593" y="21270"/>
                    <a:pt x="9546" y="22070"/>
                    <a:pt x="9640" y="22885"/>
                  </a:cubicBezTo>
                  <a:cubicBezTo>
                    <a:pt x="10016" y="21709"/>
                    <a:pt x="10392" y="20534"/>
                    <a:pt x="10753" y="19342"/>
                  </a:cubicBezTo>
                  <a:cubicBezTo>
                    <a:pt x="11599" y="16662"/>
                    <a:pt x="12806" y="14154"/>
                    <a:pt x="14687" y="12038"/>
                  </a:cubicBezTo>
                  <a:cubicBezTo>
                    <a:pt x="15267" y="11380"/>
                    <a:pt x="16051" y="10847"/>
                    <a:pt x="16834" y="10424"/>
                  </a:cubicBezTo>
                  <a:cubicBezTo>
                    <a:pt x="17822" y="9906"/>
                    <a:pt x="18700" y="10533"/>
                    <a:pt x="18590" y="11646"/>
                  </a:cubicBezTo>
                  <a:cubicBezTo>
                    <a:pt x="18527" y="12289"/>
                    <a:pt x="18339" y="12947"/>
                    <a:pt x="18041" y="13511"/>
                  </a:cubicBezTo>
                  <a:cubicBezTo>
                    <a:pt x="17211" y="15079"/>
                    <a:pt x="16301" y="16615"/>
                    <a:pt x="15392" y="18151"/>
                  </a:cubicBezTo>
                  <a:cubicBezTo>
                    <a:pt x="14530" y="19609"/>
                    <a:pt x="13590" y="21019"/>
                    <a:pt x="12775" y="22493"/>
                  </a:cubicBezTo>
                  <a:cubicBezTo>
                    <a:pt x="12132" y="23653"/>
                    <a:pt x="11615" y="24891"/>
                    <a:pt x="11003" y="26208"/>
                  </a:cubicBezTo>
                  <a:cubicBezTo>
                    <a:pt x="12132" y="25095"/>
                    <a:pt x="13135" y="24076"/>
                    <a:pt x="14185" y="23104"/>
                  </a:cubicBezTo>
                  <a:cubicBezTo>
                    <a:pt x="15016" y="22367"/>
                    <a:pt x="16192" y="21458"/>
                    <a:pt x="17179" y="22070"/>
                  </a:cubicBezTo>
                  <a:cubicBezTo>
                    <a:pt x="18088" y="22775"/>
                    <a:pt x="17305" y="23794"/>
                    <a:pt x="16756" y="24499"/>
                  </a:cubicBezTo>
                  <a:cubicBezTo>
                    <a:pt x="15580" y="25973"/>
                    <a:pt x="14217" y="27258"/>
                    <a:pt x="12837" y="28543"/>
                  </a:cubicBezTo>
                  <a:cubicBezTo>
                    <a:pt x="11552" y="29719"/>
                    <a:pt x="10235" y="30894"/>
                    <a:pt x="9342" y="32446"/>
                  </a:cubicBezTo>
                  <a:cubicBezTo>
                    <a:pt x="9201" y="32697"/>
                    <a:pt x="8903" y="33261"/>
                    <a:pt x="8637" y="33261"/>
                  </a:cubicBezTo>
                  <a:cubicBezTo>
                    <a:pt x="8260" y="33261"/>
                    <a:pt x="8339" y="32791"/>
                    <a:pt x="8276" y="32587"/>
                  </a:cubicBezTo>
                  <a:cubicBezTo>
                    <a:pt x="7555" y="30377"/>
                    <a:pt x="6380" y="28465"/>
                    <a:pt x="4843" y="26725"/>
                  </a:cubicBezTo>
                  <a:cubicBezTo>
                    <a:pt x="3480" y="25189"/>
                    <a:pt x="2179" y="23574"/>
                    <a:pt x="909" y="21944"/>
                  </a:cubicBezTo>
                  <a:cubicBezTo>
                    <a:pt x="564" y="21505"/>
                    <a:pt x="282" y="20925"/>
                    <a:pt x="173" y="20361"/>
                  </a:cubicBezTo>
                  <a:cubicBezTo>
                    <a:pt x="0" y="19342"/>
                    <a:pt x="737" y="18841"/>
                    <a:pt x="1677" y="19280"/>
                  </a:cubicBezTo>
                  <a:cubicBezTo>
                    <a:pt x="3229" y="20001"/>
                    <a:pt x="4546" y="20988"/>
                    <a:pt x="5612" y="22383"/>
                  </a:cubicBezTo>
                  <a:cubicBezTo>
                    <a:pt x="6489" y="23543"/>
                    <a:pt x="7242" y="24734"/>
                    <a:pt x="7728" y="26114"/>
                  </a:cubicBezTo>
                  <a:cubicBezTo>
                    <a:pt x="7759" y="26223"/>
                    <a:pt x="7837" y="26333"/>
                    <a:pt x="7900" y="26443"/>
                  </a:cubicBezTo>
                  <a:cubicBezTo>
                    <a:pt x="7916" y="26458"/>
                    <a:pt x="7963" y="26458"/>
                    <a:pt x="8041" y="26474"/>
                  </a:cubicBezTo>
                  <a:cubicBezTo>
                    <a:pt x="7336" y="22211"/>
                    <a:pt x="6630" y="17979"/>
                    <a:pt x="5909" y="13621"/>
                  </a:cubicBezTo>
                  <a:cubicBezTo>
                    <a:pt x="5533" y="13606"/>
                    <a:pt x="5141" y="13590"/>
                    <a:pt x="4765" y="13590"/>
                  </a:cubicBezTo>
                  <a:cubicBezTo>
                    <a:pt x="4483" y="13574"/>
                    <a:pt x="4201" y="13606"/>
                    <a:pt x="3919" y="13559"/>
                  </a:cubicBezTo>
                  <a:cubicBezTo>
                    <a:pt x="3558" y="13496"/>
                    <a:pt x="3276" y="13292"/>
                    <a:pt x="3307" y="12869"/>
                  </a:cubicBezTo>
                  <a:cubicBezTo>
                    <a:pt x="3339" y="12414"/>
                    <a:pt x="3699" y="12320"/>
                    <a:pt x="4060" y="12320"/>
                  </a:cubicBezTo>
                  <a:cubicBezTo>
                    <a:pt x="4389" y="12320"/>
                    <a:pt x="4734" y="12414"/>
                    <a:pt x="5079" y="12461"/>
                  </a:cubicBezTo>
                  <a:cubicBezTo>
                    <a:pt x="5251" y="12508"/>
                    <a:pt x="5439" y="12555"/>
                    <a:pt x="5721" y="12618"/>
                  </a:cubicBezTo>
                  <a:cubicBezTo>
                    <a:pt x="5674" y="10988"/>
                    <a:pt x="4812" y="9546"/>
                    <a:pt x="4891" y="7947"/>
                  </a:cubicBezTo>
                  <a:cubicBezTo>
                    <a:pt x="5721" y="9138"/>
                    <a:pt x="5753" y="10596"/>
                    <a:pt x="6286" y="11991"/>
                  </a:cubicBezTo>
                  <a:cubicBezTo>
                    <a:pt x="6583" y="11709"/>
                    <a:pt x="6818" y="11474"/>
                    <a:pt x="7069" y="11254"/>
                  </a:cubicBezTo>
                  <a:cubicBezTo>
                    <a:pt x="7351" y="10988"/>
                    <a:pt x="7712" y="10910"/>
                    <a:pt x="7994" y="11176"/>
                  </a:cubicBezTo>
                  <a:cubicBezTo>
                    <a:pt x="8308" y="11442"/>
                    <a:pt x="8213" y="11834"/>
                    <a:pt x="7978" y="12101"/>
                  </a:cubicBezTo>
                  <a:cubicBezTo>
                    <a:pt x="7759" y="12383"/>
                    <a:pt x="7461" y="12665"/>
                    <a:pt x="7148" y="12838"/>
                  </a:cubicBezTo>
                  <a:cubicBezTo>
                    <a:pt x="6646" y="13104"/>
                    <a:pt x="6505" y="13464"/>
                    <a:pt x="6583" y="13982"/>
                  </a:cubicBezTo>
                  <a:cubicBezTo>
                    <a:pt x="7038" y="16897"/>
                    <a:pt x="7477" y="19797"/>
                    <a:pt x="7931" y="22697"/>
                  </a:cubicBezTo>
                  <a:cubicBezTo>
                    <a:pt x="8182" y="24233"/>
                    <a:pt x="8449" y="25769"/>
                    <a:pt x="8715" y="27305"/>
                  </a:cubicBezTo>
                  <a:cubicBezTo>
                    <a:pt x="8731" y="27321"/>
                    <a:pt x="8762" y="27321"/>
                    <a:pt x="8793" y="27321"/>
                  </a:cubicBezTo>
                  <a:close/>
                </a:path>
              </a:pathLst>
            </a:custGeom>
            <a:solidFill>
              <a:srgbClr val="8AAB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4" name="Google Shape;5260;p55"/>
            <p:cNvSpPr/>
            <p:nvPr/>
          </p:nvSpPr>
          <p:spPr>
            <a:xfrm>
              <a:off x="2567628" y="3454455"/>
              <a:ext cx="152436" cy="140276"/>
            </a:xfrm>
            <a:custGeom>
              <a:avLst/>
              <a:gdLst/>
              <a:ahLst/>
              <a:cxnLst/>
              <a:rect l="l" t="t" r="r" b="b"/>
              <a:pathLst>
                <a:path w="6882" h="6333" extrusionOk="0">
                  <a:moveTo>
                    <a:pt x="0" y="6333"/>
                  </a:moveTo>
                  <a:cubicBezTo>
                    <a:pt x="1003" y="5141"/>
                    <a:pt x="2273" y="4279"/>
                    <a:pt x="3527" y="3401"/>
                  </a:cubicBezTo>
                  <a:cubicBezTo>
                    <a:pt x="4452" y="2774"/>
                    <a:pt x="5314" y="2069"/>
                    <a:pt x="6207" y="1395"/>
                  </a:cubicBezTo>
                  <a:cubicBezTo>
                    <a:pt x="6521" y="1176"/>
                    <a:pt x="6756" y="894"/>
                    <a:pt x="6819" y="502"/>
                  </a:cubicBezTo>
                  <a:cubicBezTo>
                    <a:pt x="6881" y="141"/>
                    <a:pt x="6772" y="0"/>
                    <a:pt x="6395" y="47"/>
                  </a:cubicBezTo>
                  <a:cubicBezTo>
                    <a:pt x="5988" y="126"/>
                    <a:pt x="5580" y="204"/>
                    <a:pt x="5188" y="345"/>
                  </a:cubicBezTo>
                  <a:cubicBezTo>
                    <a:pt x="3778" y="894"/>
                    <a:pt x="2634" y="1787"/>
                    <a:pt x="1724" y="2963"/>
                  </a:cubicBezTo>
                  <a:cubicBezTo>
                    <a:pt x="956" y="3981"/>
                    <a:pt x="345" y="5094"/>
                    <a:pt x="0" y="6333"/>
                  </a:cubicBezTo>
                  <a:close/>
                </a:path>
              </a:pathLst>
            </a:custGeom>
            <a:solidFill>
              <a:srgbClr val="8AAB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5" name="Google Shape;5261;p55"/>
            <p:cNvSpPr/>
            <p:nvPr/>
          </p:nvSpPr>
          <p:spPr>
            <a:xfrm>
              <a:off x="2203410" y="3416600"/>
              <a:ext cx="152436" cy="140630"/>
            </a:xfrm>
            <a:custGeom>
              <a:avLst/>
              <a:gdLst/>
              <a:ahLst/>
              <a:cxnLst/>
              <a:rect l="l" t="t" r="r" b="b"/>
              <a:pathLst>
                <a:path w="6882" h="6349" extrusionOk="0">
                  <a:moveTo>
                    <a:pt x="6882" y="6349"/>
                  </a:moveTo>
                  <a:cubicBezTo>
                    <a:pt x="5879" y="5157"/>
                    <a:pt x="4609" y="4295"/>
                    <a:pt x="3355" y="3418"/>
                  </a:cubicBezTo>
                  <a:cubicBezTo>
                    <a:pt x="2446" y="2791"/>
                    <a:pt x="1568" y="2085"/>
                    <a:pt x="675" y="1411"/>
                  </a:cubicBezTo>
                  <a:cubicBezTo>
                    <a:pt x="377" y="1176"/>
                    <a:pt x="142" y="910"/>
                    <a:pt x="64" y="518"/>
                  </a:cubicBezTo>
                  <a:cubicBezTo>
                    <a:pt x="1" y="157"/>
                    <a:pt x="126" y="1"/>
                    <a:pt x="487" y="63"/>
                  </a:cubicBezTo>
                  <a:cubicBezTo>
                    <a:pt x="894" y="126"/>
                    <a:pt x="1318" y="220"/>
                    <a:pt x="1694" y="361"/>
                  </a:cubicBezTo>
                  <a:cubicBezTo>
                    <a:pt x="3104" y="894"/>
                    <a:pt x="4264" y="1788"/>
                    <a:pt x="5158" y="2979"/>
                  </a:cubicBezTo>
                  <a:cubicBezTo>
                    <a:pt x="5926" y="3998"/>
                    <a:pt x="6537" y="5095"/>
                    <a:pt x="6882" y="6349"/>
                  </a:cubicBezTo>
                  <a:close/>
                </a:path>
              </a:pathLst>
            </a:custGeom>
            <a:solidFill>
              <a:srgbClr val="8AAB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6" name="Google Shape;5262;p55"/>
            <p:cNvSpPr/>
            <p:nvPr/>
          </p:nvSpPr>
          <p:spPr>
            <a:xfrm>
              <a:off x="2387081" y="2930532"/>
              <a:ext cx="206261" cy="217026"/>
            </a:xfrm>
            <a:custGeom>
              <a:avLst/>
              <a:gdLst/>
              <a:ahLst/>
              <a:cxnLst/>
              <a:rect l="l" t="t" r="r" b="b"/>
              <a:pathLst>
                <a:path w="9312" h="9798" extrusionOk="0">
                  <a:moveTo>
                    <a:pt x="9013" y="5189"/>
                  </a:moveTo>
                  <a:cubicBezTo>
                    <a:pt x="8982" y="5455"/>
                    <a:pt x="8935" y="5706"/>
                    <a:pt x="8888" y="5957"/>
                  </a:cubicBezTo>
                  <a:cubicBezTo>
                    <a:pt x="8857" y="6192"/>
                    <a:pt x="8794" y="6427"/>
                    <a:pt x="8747" y="6662"/>
                  </a:cubicBezTo>
                  <a:cubicBezTo>
                    <a:pt x="8637" y="7399"/>
                    <a:pt x="8339" y="8057"/>
                    <a:pt x="7791" y="8574"/>
                  </a:cubicBezTo>
                  <a:cubicBezTo>
                    <a:pt x="7603" y="8747"/>
                    <a:pt x="7368" y="8872"/>
                    <a:pt x="7195" y="8982"/>
                  </a:cubicBezTo>
                  <a:cubicBezTo>
                    <a:pt x="6302" y="9437"/>
                    <a:pt x="5408" y="9687"/>
                    <a:pt x="4452" y="9750"/>
                  </a:cubicBezTo>
                  <a:cubicBezTo>
                    <a:pt x="3778" y="9797"/>
                    <a:pt x="3167" y="9656"/>
                    <a:pt x="2571" y="9374"/>
                  </a:cubicBezTo>
                  <a:cubicBezTo>
                    <a:pt x="1960" y="9076"/>
                    <a:pt x="1411" y="8716"/>
                    <a:pt x="957" y="8214"/>
                  </a:cubicBezTo>
                  <a:cubicBezTo>
                    <a:pt x="565" y="7791"/>
                    <a:pt x="314" y="7273"/>
                    <a:pt x="220" y="6694"/>
                  </a:cubicBezTo>
                  <a:cubicBezTo>
                    <a:pt x="110" y="5988"/>
                    <a:pt x="1" y="5267"/>
                    <a:pt x="32" y="4546"/>
                  </a:cubicBezTo>
                  <a:cubicBezTo>
                    <a:pt x="63" y="4092"/>
                    <a:pt x="189" y="3621"/>
                    <a:pt x="314" y="3167"/>
                  </a:cubicBezTo>
                  <a:cubicBezTo>
                    <a:pt x="471" y="2540"/>
                    <a:pt x="675" y="1913"/>
                    <a:pt x="878" y="1302"/>
                  </a:cubicBezTo>
                  <a:cubicBezTo>
                    <a:pt x="1004" y="894"/>
                    <a:pt x="1239" y="549"/>
                    <a:pt x="1490" y="220"/>
                  </a:cubicBezTo>
                  <a:cubicBezTo>
                    <a:pt x="1662" y="1"/>
                    <a:pt x="1772" y="1"/>
                    <a:pt x="2038" y="110"/>
                  </a:cubicBezTo>
                  <a:cubicBezTo>
                    <a:pt x="2587" y="314"/>
                    <a:pt x="2994" y="706"/>
                    <a:pt x="3418" y="1082"/>
                  </a:cubicBezTo>
                  <a:cubicBezTo>
                    <a:pt x="3527" y="1176"/>
                    <a:pt x="3621" y="1364"/>
                    <a:pt x="3731" y="1364"/>
                  </a:cubicBezTo>
                  <a:cubicBezTo>
                    <a:pt x="3841" y="1380"/>
                    <a:pt x="3951" y="1192"/>
                    <a:pt x="4060" y="1113"/>
                  </a:cubicBezTo>
                  <a:cubicBezTo>
                    <a:pt x="4515" y="737"/>
                    <a:pt x="5032" y="659"/>
                    <a:pt x="5596" y="784"/>
                  </a:cubicBezTo>
                  <a:cubicBezTo>
                    <a:pt x="5847" y="831"/>
                    <a:pt x="6051" y="1004"/>
                    <a:pt x="6192" y="1239"/>
                  </a:cubicBezTo>
                  <a:cubicBezTo>
                    <a:pt x="6302" y="1396"/>
                    <a:pt x="6411" y="1537"/>
                    <a:pt x="6505" y="1693"/>
                  </a:cubicBezTo>
                  <a:cubicBezTo>
                    <a:pt x="6647" y="1584"/>
                    <a:pt x="6803" y="1505"/>
                    <a:pt x="6944" y="1380"/>
                  </a:cubicBezTo>
                  <a:cubicBezTo>
                    <a:pt x="7446" y="925"/>
                    <a:pt x="8057" y="769"/>
                    <a:pt x="8700" y="737"/>
                  </a:cubicBezTo>
                  <a:cubicBezTo>
                    <a:pt x="8951" y="722"/>
                    <a:pt x="9217" y="816"/>
                    <a:pt x="9248" y="1082"/>
                  </a:cubicBezTo>
                  <a:cubicBezTo>
                    <a:pt x="9311" y="1584"/>
                    <a:pt x="9217" y="4217"/>
                    <a:pt x="9013" y="518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7" name="Google Shape;5263;p55"/>
            <p:cNvSpPr/>
            <p:nvPr/>
          </p:nvSpPr>
          <p:spPr>
            <a:xfrm>
              <a:off x="2426309" y="2942649"/>
              <a:ext cx="122933" cy="208254"/>
            </a:xfrm>
            <a:custGeom>
              <a:avLst/>
              <a:gdLst/>
              <a:ahLst/>
              <a:cxnLst/>
              <a:rect l="l" t="t" r="r" b="b"/>
              <a:pathLst>
                <a:path w="5550" h="9402" extrusionOk="0">
                  <a:moveTo>
                    <a:pt x="3406" y="0"/>
                  </a:moveTo>
                  <a:cubicBezTo>
                    <a:pt x="3176" y="0"/>
                    <a:pt x="2943" y="43"/>
                    <a:pt x="2728" y="128"/>
                  </a:cubicBezTo>
                  <a:cubicBezTo>
                    <a:pt x="2211" y="331"/>
                    <a:pt x="1803" y="676"/>
                    <a:pt x="1537" y="1099"/>
                  </a:cubicBezTo>
                  <a:cubicBezTo>
                    <a:pt x="1474" y="1193"/>
                    <a:pt x="1412" y="1287"/>
                    <a:pt x="1349" y="1366"/>
                  </a:cubicBezTo>
                  <a:cubicBezTo>
                    <a:pt x="1192" y="1570"/>
                    <a:pt x="1020" y="1820"/>
                    <a:pt x="910" y="2134"/>
                  </a:cubicBezTo>
                  <a:cubicBezTo>
                    <a:pt x="863" y="2259"/>
                    <a:pt x="800" y="2385"/>
                    <a:pt x="738" y="2510"/>
                  </a:cubicBezTo>
                  <a:cubicBezTo>
                    <a:pt x="628" y="2730"/>
                    <a:pt x="502" y="2996"/>
                    <a:pt x="440" y="3294"/>
                  </a:cubicBezTo>
                  <a:cubicBezTo>
                    <a:pt x="252" y="3999"/>
                    <a:pt x="79" y="4704"/>
                    <a:pt x="64" y="5457"/>
                  </a:cubicBezTo>
                  <a:cubicBezTo>
                    <a:pt x="64" y="5567"/>
                    <a:pt x="48" y="5676"/>
                    <a:pt x="32" y="5786"/>
                  </a:cubicBezTo>
                  <a:cubicBezTo>
                    <a:pt x="17" y="6052"/>
                    <a:pt x="1" y="6319"/>
                    <a:pt x="32" y="6617"/>
                  </a:cubicBezTo>
                  <a:cubicBezTo>
                    <a:pt x="64" y="7056"/>
                    <a:pt x="142" y="7479"/>
                    <a:pt x="236" y="7871"/>
                  </a:cubicBezTo>
                  <a:lnTo>
                    <a:pt x="252" y="7996"/>
                  </a:lnTo>
                  <a:cubicBezTo>
                    <a:pt x="299" y="8184"/>
                    <a:pt x="424" y="8764"/>
                    <a:pt x="973" y="9062"/>
                  </a:cubicBezTo>
                  <a:cubicBezTo>
                    <a:pt x="1255" y="9203"/>
                    <a:pt x="1537" y="9281"/>
                    <a:pt x="1788" y="9328"/>
                  </a:cubicBezTo>
                  <a:cubicBezTo>
                    <a:pt x="2005" y="9381"/>
                    <a:pt x="2218" y="9401"/>
                    <a:pt x="2424" y="9401"/>
                  </a:cubicBezTo>
                  <a:cubicBezTo>
                    <a:pt x="2768" y="9401"/>
                    <a:pt x="3093" y="9346"/>
                    <a:pt x="3386" y="9297"/>
                  </a:cubicBezTo>
                  <a:lnTo>
                    <a:pt x="3606" y="9266"/>
                  </a:lnTo>
                  <a:cubicBezTo>
                    <a:pt x="3810" y="9234"/>
                    <a:pt x="3998" y="9172"/>
                    <a:pt x="4170" y="9078"/>
                  </a:cubicBezTo>
                  <a:cubicBezTo>
                    <a:pt x="4484" y="8905"/>
                    <a:pt x="4719" y="8607"/>
                    <a:pt x="4829" y="8263"/>
                  </a:cubicBezTo>
                  <a:cubicBezTo>
                    <a:pt x="4860" y="8153"/>
                    <a:pt x="4891" y="8059"/>
                    <a:pt x="4923" y="7965"/>
                  </a:cubicBezTo>
                  <a:cubicBezTo>
                    <a:pt x="5017" y="7730"/>
                    <a:pt x="5095" y="7479"/>
                    <a:pt x="5142" y="7197"/>
                  </a:cubicBezTo>
                  <a:cubicBezTo>
                    <a:pt x="5361" y="5755"/>
                    <a:pt x="5550" y="4344"/>
                    <a:pt x="5408" y="2886"/>
                  </a:cubicBezTo>
                  <a:cubicBezTo>
                    <a:pt x="5361" y="2369"/>
                    <a:pt x="5252" y="1679"/>
                    <a:pt x="4891" y="958"/>
                  </a:cubicBezTo>
                  <a:cubicBezTo>
                    <a:pt x="4734" y="582"/>
                    <a:pt x="4452" y="300"/>
                    <a:pt x="4092" y="143"/>
                  </a:cubicBezTo>
                  <a:cubicBezTo>
                    <a:pt x="3884" y="47"/>
                    <a:pt x="3647" y="0"/>
                    <a:pt x="34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8" name="Google Shape;5264;p55"/>
            <p:cNvSpPr/>
            <p:nvPr/>
          </p:nvSpPr>
          <p:spPr>
            <a:xfrm>
              <a:off x="2442412" y="2904173"/>
              <a:ext cx="45208" cy="31564"/>
            </a:xfrm>
            <a:custGeom>
              <a:avLst/>
              <a:gdLst/>
              <a:ahLst/>
              <a:cxnLst/>
              <a:rect l="l" t="t" r="r" b="b"/>
              <a:pathLst>
                <a:path w="2041" h="1425" extrusionOk="0">
                  <a:moveTo>
                    <a:pt x="1009" y="1"/>
                  </a:moveTo>
                  <a:cubicBezTo>
                    <a:pt x="901" y="1"/>
                    <a:pt x="786" y="29"/>
                    <a:pt x="669" y="93"/>
                  </a:cubicBezTo>
                  <a:cubicBezTo>
                    <a:pt x="0" y="468"/>
                    <a:pt x="393" y="1424"/>
                    <a:pt x="1019" y="1424"/>
                  </a:cubicBezTo>
                  <a:cubicBezTo>
                    <a:pt x="1127" y="1424"/>
                    <a:pt x="1241" y="1396"/>
                    <a:pt x="1359" y="1332"/>
                  </a:cubicBezTo>
                  <a:cubicBezTo>
                    <a:pt x="2041" y="957"/>
                    <a:pt x="1639" y="1"/>
                    <a:pt x="1009" y="1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9" name="Google Shape;5265;p55"/>
            <p:cNvSpPr/>
            <p:nvPr/>
          </p:nvSpPr>
          <p:spPr>
            <a:xfrm>
              <a:off x="2526561" y="2911106"/>
              <a:ext cx="45097" cy="31364"/>
            </a:xfrm>
            <a:custGeom>
              <a:avLst/>
              <a:gdLst/>
              <a:ahLst/>
              <a:cxnLst/>
              <a:rect l="l" t="t" r="r" b="b"/>
              <a:pathLst>
                <a:path w="2036" h="1416" extrusionOk="0">
                  <a:moveTo>
                    <a:pt x="1022" y="0"/>
                  </a:moveTo>
                  <a:cubicBezTo>
                    <a:pt x="913" y="0"/>
                    <a:pt x="797" y="29"/>
                    <a:pt x="679" y="94"/>
                  </a:cubicBezTo>
                  <a:cubicBezTo>
                    <a:pt x="0" y="466"/>
                    <a:pt x="395" y="1415"/>
                    <a:pt x="1018" y="1415"/>
                  </a:cubicBezTo>
                  <a:cubicBezTo>
                    <a:pt x="1129" y="1415"/>
                    <a:pt x="1248" y="1385"/>
                    <a:pt x="1368" y="1316"/>
                  </a:cubicBezTo>
                  <a:cubicBezTo>
                    <a:pt x="2036" y="943"/>
                    <a:pt x="1646" y="0"/>
                    <a:pt x="1022" y="0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0" name="Google Shape;5266;p55"/>
            <p:cNvSpPr/>
            <p:nvPr/>
          </p:nvSpPr>
          <p:spPr>
            <a:xfrm>
              <a:off x="2481640" y="2891304"/>
              <a:ext cx="45186" cy="31586"/>
            </a:xfrm>
            <a:custGeom>
              <a:avLst/>
              <a:gdLst/>
              <a:ahLst/>
              <a:cxnLst/>
              <a:rect l="l" t="t" r="r" b="b"/>
              <a:pathLst>
                <a:path w="2040" h="1426" extrusionOk="0">
                  <a:moveTo>
                    <a:pt x="1013" y="1"/>
                  </a:moveTo>
                  <a:cubicBezTo>
                    <a:pt x="903" y="1"/>
                    <a:pt x="787" y="29"/>
                    <a:pt x="669" y="94"/>
                  </a:cubicBezTo>
                  <a:cubicBezTo>
                    <a:pt x="0" y="469"/>
                    <a:pt x="393" y="1425"/>
                    <a:pt x="1019" y="1425"/>
                  </a:cubicBezTo>
                  <a:cubicBezTo>
                    <a:pt x="1127" y="1425"/>
                    <a:pt x="1241" y="1397"/>
                    <a:pt x="1359" y="1333"/>
                  </a:cubicBezTo>
                  <a:cubicBezTo>
                    <a:pt x="2040" y="945"/>
                    <a:pt x="1640" y="1"/>
                    <a:pt x="1013" y="1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1" name="Google Shape;5267;p55"/>
            <p:cNvSpPr/>
            <p:nvPr/>
          </p:nvSpPr>
          <p:spPr>
            <a:xfrm>
              <a:off x="2218694" y="3108998"/>
              <a:ext cx="183690" cy="200679"/>
            </a:xfrm>
            <a:custGeom>
              <a:avLst/>
              <a:gdLst/>
              <a:ahLst/>
              <a:cxnLst/>
              <a:rect l="l" t="t" r="r" b="b"/>
              <a:pathLst>
                <a:path w="8293" h="9060" extrusionOk="0">
                  <a:moveTo>
                    <a:pt x="7712" y="3402"/>
                  </a:moveTo>
                  <a:cubicBezTo>
                    <a:pt x="7791" y="3605"/>
                    <a:pt x="7853" y="3809"/>
                    <a:pt x="7916" y="4028"/>
                  </a:cubicBezTo>
                  <a:cubicBezTo>
                    <a:pt x="7979" y="4217"/>
                    <a:pt x="8026" y="4420"/>
                    <a:pt x="8089" y="4608"/>
                  </a:cubicBezTo>
                  <a:cubicBezTo>
                    <a:pt x="8277" y="5220"/>
                    <a:pt x="8292" y="5831"/>
                    <a:pt x="8089" y="6427"/>
                  </a:cubicBezTo>
                  <a:cubicBezTo>
                    <a:pt x="8010" y="6630"/>
                    <a:pt x="7885" y="6819"/>
                    <a:pt x="7791" y="6960"/>
                  </a:cubicBezTo>
                  <a:cubicBezTo>
                    <a:pt x="7289" y="7665"/>
                    <a:pt x="6709" y="8182"/>
                    <a:pt x="6004" y="8605"/>
                  </a:cubicBezTo>
                  <a:cubicBezTo>
                    <a:pt x="5518" y="8903"/>
                    <a:pt x="5001" y="9029"/>
                    <a:pt x="4436" y="9044"/>
                  </a:cubicBezTo>
                  <a:cubicBezTo>
                    <a:pt x="3856" y="9060"/>
                    <a:pt x="3292" y="8982"/>
                    <a:pt x="2775" y="8778"/>
                  </a:cubicBezTo>
                  <a:cubicBezTo>
                    <a:pt x="2305" y="8605"/>
                    <a:pt x="1913" y="8308"/>
                    <a:pt x="1615" y="7900"/>
                  </a:cubicBezTo>
                  <a:cubicBezTo>
                    <a:pt x="1270" y="7414"/>
                    <a:pt x="910" y="6913"/>
                    <a:pt x="659" y="6348"/>
                  </a:cubicBezTo>
                  <a:cubicBezTo>
                    <a:pt x="502" y="5988"/>
                    <a:pt x="408" y="5596"/>
                    <a:pt x="330" y="5204"/>
                  </a:cubicBezTo>
                  <a:cubicBezTo>
                    <a:pt x="220" y="4655"/>
                    <a:pt x="142" y="4107"/>
                    <a:pt x="48" y="3558"/>
                  </a:cubicBezTo>
                  <a:cubicBezTo>
                    <a:pt x="1" y="3213"/>
                    <a:pt x="48" y="2853"/>
                    <a:pt x="110" y="2508"/>
                  </a:cubicBezTo>
                  <a:cubicBezTo>
                    <a:pt x="142" y="2273"/>
                    <a:pt x="236" y="2242"/>
                    <a:pt x="471" y="2210"/>
                  </a:cubicBezTo>
                  <a:cubicBezTo>
                    <a:pt x="972" y="2163"/>
                    <a:pt x="1427" y="2304"/>
                    <a:pt x="1882" y="2430"/>
                  </a:cubicBezTo>
                  <a:cubicBezTo>
                    <a:pt x="2007" y="2461"/>
                    <a:pt x="2148" y="2555"/>
                    <a:pt x="2242" y="2524"/>
                  </a:cubicBezTo>
                  <a:cubicBezTo>
                    <a:pt x="2320" y="2492"/>
                    <a:pt x="2352" y="2304"/>
                    <a:pt x="2399" y="2195"/>
                  </a:cubicBezTo>
                  <a:cubicBezTo>
                    <a:pt x="2587" y="1740"/>
                    <a:pt x="2963" y="1489"/>
                    <a:pt x="3433" y="1364"/>
                  </a:cubicBezTo>
                  <a:cubicBezTo>
                    <a:pt x="3653" y="1301"/>
                    <a:pt x="3856" y="1364"/>
                    <a:pt x="4060" y="1474"/>
                  </a:cubicBezTo>
                  <a:cubicBezTo>
                    <a:pt x="4201" y="1552"/>
                    <a:pt x="4342" y="1630"/>
                    <a:pt x="4468" y="1709"/>
                  </a:cubicBezTo>
                  <a:cubicBezTo>
                    <a:pt x="4546" y="1568"/>
                    <a:pt x="4625" y="1442"/>
                    <a:pt x="4687" y="1301"/>
                  </a:cubicBezTo>
                  <a:cubicBezTo>
                    <a:pt x="4891" y="768"/>
                    <a:pt x="5283" y="408"/>
                    <a:pt x="5769" y="126"/>
                  </a:cubicBezTo>
                  <a:cubicBezTo>
                    <a:pt x="5957" y="16"/>
                    <a:pt x="6192" y="0"/>
                    <a:pt x="6317" y="188"/>
                  </a:cubicBezTo>
                  <a:cubicBezTo>
                    <a:pt x="6552" y="549"/>
                    <a:pt x="7493" y="2586"/>
                    <a:pt x="7712" y="340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2" name="Google Shape;5268;p55"/>
            <p:cNvSpPr/>
            <p:nvPr/>
          </p:nvSpPr>
          <p:spPr>
            <a:xfrm>
              <a:off x="2261045" y="3135334"/>
              <a:ext cx="119809" cy="176425"/>
            </a:xfrm>
            <a:custGeom>
              <a:avLst/>
              <a:gdLst/>
              <a:ahLst/>
              <a:cxnLst/>
              <a:rect l="l" t="t" r="r" b="b"/>
              <a:pathLst>
                <a:path w="5409" h="7965" extrusionOk="0">
                  <a:moveTo>
                    <a:pt x="1751" y="1"/>
                  </a:moveTo>
                  <a:cubicBezTo>
                    <a:pt x="1727" y="1"/>
                    <a:pt x="1702" y="1"/>
                    <a:pt x="1678" y="2"/>
                  </a:cubicBezTo>
                  <a:cubicBezTo>
                    <a:pt x="1302" y="18"/>
                    <a:pt x="910" y="206"/>
                    <a:pt x="644" y="520"/>
                  </a:cubicBezTo>
                  <a:cubicBezTo>
                    <a:pt x="330" y="865"/>
                    <a:pt x="158" y="1272"/>
                    <a:pt x="111" y="1711"/>
                  </a:cubicBezTo>
                  <a:cubicBezTo>
                    <a:pt x="111" y="1805"/>
                    <a:pt x="95" y="1883"/>
                    <a:pt x="79" y="1977"/>
                  </a:cubicBezTo>
                  <a:cubicBezTo>
                    <a:pt x="48" y="2197"/>
                    <a:pt x="1" y="2448"/>
                    <a:pt x="32" y="2730"/>
                  </a:cubicBezTo>
                  <a:cubicBezTo>
                    <a:pt x="48" y="2839"/>
                    <a:pt x="48" y="2965"/>
                    <a:pt x="48" y="3075"/>
                  </a:cubicBezTo>
                  <a:cubicBezTo>
                    <a:pt x="64" y="3294"/>
                    <a:pt x="64" y="3545"/>
                    <a:pt x="126" y="3796"/>
                  </a:cubicBezTo>
                  <a:cubicBezTo>
                    <a:pt x="252" y="4391"/>
                    <a:pt x="393" y="4987"/>
                    <a:pt x="659" y="5582"/>
                  </a:cubicBezTo>
                  <a:cubicBezTo>
                    <a:pt x="706" y="5661"/>
                    <a:pt x="738" y="5739"/>
                    <a:pt x="769" y="5833"/>
                  </a:cubicBezTo>
                  <a:cubicBezTo>
                    <a:pt x="863" y="6037"/>
                    <a:pt x="957" y="6256"/>
                    <a:pt x="1082" y="6476"/>
                  </a:cubicBezTo>
                  <a:cubicBezTo>
                    <a:pt x="1286" y="6789"/>
                    <a:pt x="1506" y="7072"/>
                    <a:pt x="1725" y="7354"/>
                  </a:cubicBezTo>
                  <a:lnTo>
                    <a:pt x="1788" y="7432"/>
                  </a:lnTo>
                  <a:cubicBezTo>
                    <a:pt x="1897" y="7557"/>
                    <a:pt x="2211" y="7949"/>
                    <a:pt x="2744" y="7965"/>
                  </a:cubicBezTo>
                  <a:cubicBezTo>
                    <a:pt x="3010" y="7965"/>
                    <a:pt x="3245" y="7902"/>
                    <a:pt x="3465" y="7855"/>
                  </a:cubicBezTo>
                  <a:cubicBezTo>
                    <a:pt x="3951" y="7730"/>
                    <a:pt x="4327" y="7463"/>
                    <a:pt x="4672" y="7213"/>
                  </a:cubicBezTo>
                  <a:lnTo>
                    <a:pt x="4829" y="7103"/>
                  </a:lnTo>
                  <a:cubicBezTo>
                    <a:pt x="4970" y="7009"/>
                    <a:pt x="5079" y="6883"/>
                    <a:pt x="5173" y="6758"/>
                  </a:cubicBezTo>
                  <a:cubicBezTo>
                    <a:pt x="5346" y="6492"/>
                    <a:pt x="5409" y="6178"/>
                    <a:pt x="5361" y="5865"/>
                  </a:cubicBezTo>
                  <a:cubicBezTo>
                    <a:pt x="5346" y="5786"/>
                    <a:pt x="5330" y="5692"/>
                    <a:pt x="5330" y="5614"/>
                  </a:cubicBezTo>
                  <a:cubicBezTo>
                    <a:pt x="5299" y="5410"/>
                    <a:pt x="5267" y="5175"/>
                    <a:pt x="5189" y="4940"/>
                  </a:cubicBezTo>
                  <a:cubicBezTo>
                    <a:pt x="4813" y="3764"/>
                    <a:pt x="4405" y="2620"/>
                    <a:pt x="3731" y="1586"/>
                  </a:cubicBezTo>
                  <a:cubicBezTo>
                    <a:pt x="3496" y="1209"/>
                    <a:pt x="3151" y="723"/>
                    <a:pt x="2603" y="316"/>
                  </a:cubicBezTo>
                  <a:cubicBezTo>
                    <a:pt x="2355" y="97"/>
                    <a:pt x="2067" y="1"/>
                    <a:pt x="17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3" name="Google Shape;5269;p55"/>
            <p:cNvSpPr/>
            <p:nvPr/>
          </p:nvSpPr>
          <p:spPr>
            <a:xfrm>
              <a:off x="2231209" y="3122664"/>
              <a:ext cx="35750" cy="26137"/>
            </a:xfrm>
            <a:custGeom>
              <a:avLst/>
              <a:gdLst/>
              <a:ahLst/>
              <a:cxnLst/>
              <a:rect l="l" t="t" r="r" b="b"/>
              <a:pathLst>
                <a:path w="1614" h="1180" extrusionOk="0">
                  <a:moveTo>
                    <a:pt x="772" y="1"/>
                  </a:moveTo>
                  <a:cubicBezTo>
                    <a:pt x="604" y="1"/>
                    <a:pt x="435" y="77"/>
                    <a:pt x="313" y="261"/>
                  </a:cubicBezTo>
                  <a:cubicBezTo>
                    <a:pt x="0" y="708"/>
                    <a:pt x="413" y="1179"/>
                    <a:pt x="835" y="1179"/>
                  </a:cubicBezTo>
                  <a:cubicBezTo>
                    <a:pt x="1004" y="1179"/>
                    <a:pt x="1175" y="1103"/>
                    <a:pt x="1301" y="919"/>
                  </a:cubicBezTo>
                  <a:cubicBezTo>
                    <a:pt x="1614" y="472"/>
                    <a:pt x="1193" y="1"/>
                    <a:pt x="772" y="1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4" name="Google Shape;5270;p55"/>
            <p:cNvSpPr/>
            <p:nvPr/>
          </p:nvSpPr>
          <p:spPr>
            <a:xfrm>
              <a:off x="2297748" y="3095242"/>
              <a:ext cx="35639" cy="26469"/>
            </a:xfrm>
            <a:custGeom>
              <a:avLst/>
              <a:gdLst/>
              <a:ahLst/>
              <a:cxnLst/>
              <a:rect l="l" t="t" r="r" b="b"/>
              <a:pathLst>
                <a:path w="1609" h="1195" extrusionOk="0">
                  <a:moveTo>
                    <a:pt x="768" y="1"/>
                  </a:moveTo>
                  <a:cubicBezTo>
                    <a:pt x="599" y="1"/>
                    <a:pt x="429" y="77"/>
                    <a:pt x="303" y="261"/>
                  </a:cubicBezTo>
                  <a:cubicBezTo>
                    <a:pt x="1" y="720"/>
                    <a:pt x="418" y="1195"/>
                    <a:pt x="841" y="1195"/>
                  </a:cubicBezTo>
                  <a:cubicBezTo>
                    <a:pt x="1011" y="1195"/>
                    <a:pt x="1181" y="1118"/>
                    <a:pt x="1306" y="935"/>
                  </a:cubicBezTo>
                  <a:cubicBezTo>
                    <a:pt x="1609" y="476"/>
                    <a:pt x="1191" y="1"/>
                    <a:pt x="768" y="1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5" name="Google Shape;5271;p55"/>
            <p:cNvSpPr/>
            <p:nvPr/>
          </p:nvSpPr>
          <p:spPr>
            <a:xfrm>
              <a:off x="2256106" y="3097679"/>
              <a:ext cx="35617" cy="26469"/>
            </a:xfrm>
            <a:custGeom>
              <a:avLst/>
              <a:gdLst/>
              <a:ahLst/>
              <a:cxnLst/>
              <a:rect l="l" t="t" r="r" b="b"/>
              <a:pathLst>
                <a:path w="1608" h="1195" extrusionOk="0">
                  <a:moveTo>
                    <a:pt x="767" y="1"/>
                  </a:moveTo>
                  <a:cubicBezTo>
                    <a:pt x="598" y="1"/>
                    <a:pt x="428" y="77"/>
                    <a:pt x="302" y="260"/>
                  </a:cubicBezTo>
                  <a:cubicBezTo>
                    <a:pt x="0" y="719"/>
                    <a:pt x="417" y="1194"/>
                    <a:pt x="840" y="1194"/>
                  </a:cubicBezTo>
                  <a:cubicBezTo>
                    <a:pt x="1010" y="1194"/>
                    <a:pt x="1180" y="1118"/>
                    <a:pt x="1305" y="934"/>
                  </a:cubicBezTo>
                  <a:cubicBezTo>
                    <a:pt x="1608" y="475"/>
                    <a:pt x="1190" y="1"/>
                    <a:pt x="767" y="1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10935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utoUpdateAnimBg="0"/>
      <p:bldP spid="39" grpId="0" autoUpdateAnimBg="0"/>
      <p:bldP spid="40" grpId="0" autoUpdateAnimBg="0"/>
      <p:bldP spid="41" grpId="0" autoUpdateAnimBg="0"/>
      <p:bldP spid="42" grpId="0" autoUpdateAnimBg="0"/>
      <p:bldP spid="43" grpId="0" autoUpdateAnimBg="0"/>
      <p:bldP spid="44" grpId="0" autoUpdateAnimBg="0"/>
      <p:bldP spid="45" grpId="0" autoUpdateAnimBg="0"/>
      <p:bldP spid="45" grpId="1"/>
      <p:bldP spid="45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9" y="1066800"/>
            <a:ext cx="8610600" cy="1143000"/>
          </a:xfrm>
        </p:spPr>
        <p:txBody>
          <a:bodyPr>
            <a:no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67000"/>
            <a:ext cx="8229600" cy="4525963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263576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26"/>
          <p:cNvGrpSpPr/>
          <p:nvPr/>
        </p:nvGrpSpPr>
        <p:grpSpPr>
          <a:xfrm>
            <a:off x="8569289" y="5281114"/>
            <a:ext cx="194021" cy="191487"/>
            <a:chOff x="6232000" y="1435050"/>
            <a:chExt cx="488225" cy="481850"/>
          </a:xfrm>
        </p:grpSpPr>
        <p:sp>
          <p:nvSpPr>
            <p:cNvPr id="1772" name="Google Shape;1772;p26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</a:endParaRPr>
            </a:p>
          </p:txBody>
        </p:sp>
        <p:sp>
          <p:nvSpPr>
            <p:cNvPr id="1773" name="Google Shape;1773;p26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</a:endParaRPr>
            </a:p>
          </p:txBody>
        </p:sp>
        <p:sp>
          <p:nvSpPr>
            <p:cNvPr id="1774" name="Google Shape;1774;p26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</a:endParaRPr>
            </a:p>
          </p:txBody>
        </p:sp>
        <p:sp>
          <p:nvSpPr>
            <p:cNvPr id="1775" name="Google Shape;1775;p26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</a:endParaRPr>
            </a:p>
          </p:txBody>
        </p:sp>
        <p:sp>
          <p:nvSpPr>
            <p:cNvPr id="1776" name="Google Shape;1776;p26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</a:endParaRPr>
            </a:p>
          </p:txBody>
        </p:sp>
      </p:grpSp>
      <p:sp>
        <p:nvSpPr>
          <p:cNvPr id="1777" name="Google Shape;1777;p26">
            <a:hlinkClick r:id="rId3" action="ppaction://hlinksldjump"/>
          </p:cNvPr>
          <p:cNvSpPr txBox="1"/>
          <p:nvPr/>
        </p:nvSpPr>
        <p:spPr>
          <a:xfrm>
            <a:off x="8416250" y="1464702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dk1"/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01</a:t>
            </a:r>
            <a:endParaRPr sz="1500" b="1">
              <a:solidFill>
                <a:schemeClr val="dk1"/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78" name="Google Shape;1778;p26">
            <a:hlinkClick r:id="rId4" action="ppaction://hlinksldjump"/>
          </p:cNvPr>
          <p:cNvSpPr txBox="1"/>
          <p:nvPr/>
        </p:nvSpPr>
        <p:spPr>
          <a:xfrm>
            <a:off x="8416250" y="202902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02</a:t>
            </a:r>
            <a:endParaRPr sz="1500" b="1"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79" name="Google Shape;1779;p26">
            <a:hlinkClick r:id="" action="ppaction://noaction"/>
          </p:cNvPr>
          <p:cNvSpPr txBox="1"/>
          <p:nvPr/>
        </p:nvSpPr>
        <p:spPr>
          <a:xfrm>
            <a:off x="8416250" y="2567074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03</a:t>
            </a:r>
            <a:endParaRPr sz="1500" b="1"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80" name="Google Shape;1780;p26">
            <a:hlinkClick r:id="" action="ppaction://noaction"/>
          </p:cNvPr>
          <p:cNvSpPr txBox="1"/>
          <p:nvPr/>
        </p:nvSpPr>
        <p:spPr>
          <a:xfrm>
            <a:off x="8416250" y="3121248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04</a:t>
            </a:r>
            <a:endParaRPr sz="1500" b="1"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81" name="Google Shape;1781;p26">
            <a:hlinkClick r:id="" action="ppaction://noaction"/>
          </p:cNvPr>
          <p:cNvSpPr txBox="1"/>
          <p:nvPr/>
        </p:nvSpPr>
        <p:spPr>
          <a:xfrm>
            <a:off x="8416250" y="3691547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05</a:t>
            </a:r>
            <a:endParaRPr sz="1500" b="1"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82" name="Google Shape;1782;p26">
            <a:hlinkClick r:id="" action="ppaction://noaction"/>
          </p:cNvPr>
          <p:cNvSpPr txBox="1"/>
          <p:nvPr/>
        </p:nvSpPr>
        <p:spPr>
          <a:xfrm>
            <a:off x="8416250" y="4253785"/>
            <a:ext cx="5001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" sz="1500" b="1">
                <a:solidFill>
                  <a:schemeClr val="accent2">
                    <a:lumMod val="25000"/>
                  </a:schemeClr>
                </a:solidFill>
                <a:latin typeface="Sitka Heading" panose="02000505000000020004" pitchFamily="2" charset="0"/>
                <a:ea typeface="Jua"/>
                <a:cs typeface="Jua"/>
                <a:sym typeface="Jua"/>
              </a:rPr>
              <a:t>06</a:t>
            </a:r>
            <a:endParaRPr sz="1500" b="1"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  <a:ea typeface="Jua"/>
              <a:cs typeface="Jua"/>
              <a:sym typeface="Jua"/>
            </a:endParaRPr>
          </a:p>
        </p:txBody>
      </p:sp>
      <p:sp>
        <p:nvSpPr>
          <p:cNvPr id="1783" name="Google Shape;1783;p26">
            <a:hlinkClick r:id="rId3" action="ppaction://hlinksldjump"/>
          </p:cNvPr>
          <p:cNvSpPr/>
          <p:nvPr/>
        </p:nvSpPr>
        <p:spPr>
          <a:xfrm>
            <a:off x="8473075" y="5229275"/>
            <a:ext cx="443400" cy="29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>
              <a:solidFill>
                <a:schemeClr val="accent2">
                  <a:lumMod val="25000"/>
                </a:schemeClr>
              </a:solidFill>
              <a:latin typeface="Sitka Heading" panose="02000505000000020004" pitchFamily="2" charset="0"/>
            </a:endParaRP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722308" y="2083627"/>
            <a:ext cx="6858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a)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Quê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hương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em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ở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đâu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?</a:t>
            </a: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776875" y="2555267"/>
            <a:ext cx="769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Nông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thôn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hay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thành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phố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miền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núi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hay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vùng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biển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.</a:t>
            </a: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1081675" y="2937526"/>
            <a:ext cx="7391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b)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Em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yêu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nhất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cảnh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vật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gì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ở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quê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em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?</a:t>
            </a: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1349829" y="3432411"/>
            <a:ext cx="6400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Sông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suối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núi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cây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cối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đồng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ruộng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nhà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cửa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phố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xá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…</a:t>
            </a: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1503821" y="3774636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c)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Cảnh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vật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đó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có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gì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đáng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nhớ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?</a:t>
            </a: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1753550" y="4094858"/>
            <a:ext cx="7162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Kỉ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niệm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gắn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bó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với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cảnh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vật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hay con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người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….</a:t>
            </a:r>
          </a:p>
        </p:txBody>
      </p:sp>
      <p:sp>
        <p:nvSpPr>
          <p:cNvPr id="44" name="Rectangle 9"/>
          <p:cNvSpPr>
            <a:spLocks noChangeArrowheads="1"/>
          </p:cNvSpPr>
          <p:nvPr/>
        </p:nvSpPr>
        <p:spPr bwMode="auto">
          <a:xfrm>
            <a:off x="1753550" y="4437343"/>
            <a:ext cx="66627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tabLst>
                <a:tab pos="6172200" algn="l"/>
              </a:tabLst>
            </a:pPr>
            <a:r>
              <a:rPr lang="en-US" altLang="en-US" sz="2000" b="1" i="0" dirty="0">
                <a:solidFill>
                  <a:schemeClr val="accent2">
                    <a:lumMod val="25000"/>
                  </a:schemeClr>
                </a:solidFill>
              </a:rPr>
              <a:t>d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)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Tình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cảm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của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em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đối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với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quê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hương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như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thế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b="1" i="0" dirty="0" err="1">
                <a:solidFill>
                  <a:schemeClr val="accent2">
                    <a:lumMod val="25000"/>
                  </a:schemeClr>
                </a:solidFill>
              </a:rPr>
              <a:t>nào</a:t>
            </a:r>
            <a:r>
              <a:rPr lang="en-US" altLang="en-US" b="1" i="0" dirty="0">
                <a:solidFill>
                  <a:schemeClr val="accent2">
                    <a:lumMod val="25000"/>
                  </a:schemeClr>
                </a:solidFill>
              </a:rPr>
              <a:t> ?</a:t>
            </a: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2058350" y="4984598"/>
            <a:ext cx="685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Yêu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quý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tự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altLang="en-US" sz="1800" i="0" dirty="0" err="1">
                <a:solidFill>
                  <a:schemeClr val="accent2">
                    <a:lumMod val="25000"/>
                  </a:schemeClr>
                </a:solidFill>
              </a:rPr>
              <a:t>hào</a:t>
            </a:r>
            <a:r>
              <a:rPr lang="en-US" altLang="en-US" sz="1800" i="0" dirty="0">
                <a:solidFill>
                  <a:schemeClr val="accent2">
                    <a:lumMod val="25000"/>
                  </a:schemeClr>
                </a:solidFill>
              </a:rPr>
              <a:t>….</a:t>
            </a:r>
          </a:p>
        </p:txBody>
      </p:sp>
      <p:sp>
        <p:nvSpPr>
          <p:cNvPr id="46" name="AutoShape 11"/>
          <p:cNvSpPr>
            <a:spLocks noChangeArrowheads="1"/>
          </p:cNvSpPr>
          <p:nvPr/>
        </p:nvSpPr>
        <p:spPr bwMode="auto">
          <a:xfrm>
            <a:off x="892629" y="1095376"/>
            <a:ext cx="7315200" cy="1066800"/>
          </a:xfrm>
          <a:prstGeom prst="flowChartTerminator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b="1" i="0" dirty="0" err="1">
                <a:solidFill>
                  <a:srgbClr val="FF0000"/>
                </a:solidFill>
              </a:rPr>
              <a:t>Hãy</a:t>
            </a:r>
            <a:r>
              <a:rPr lang="en-US" altLang="en-US" b="1" i="0" dirty="0">
                <a:solidFill>
                  <a:srgbClr val="FF0000"/>
                </a:solidFill>
              </a:rPr>
              <a:t> </a:t>
            </a:r>
            <a:r>
              <a:rPr lang="en-US" altLang="en-US" b="1" i="0" dirty="0" err="1">
                <a:solidFill>
                  <a:srgbClr val="FF0000"/>
                </a:solidFill>
              </a:rPr>
              <a:t>nói</a:t>
            </a:r>
            <a:r>
              <a:rPr lang="en-US" altLang="en-US" b="1" i="0" dirty="0">
                <a:solidFill>
                  <a:srgbClr val="FF0000"/>
                </a:solidFill>
              </a:rPr>
              <a:t> </a:t>
            </a:r>
            <a:r>
              <a:rPr lang="en-US" altLang="en-US" b="1" i="0" dirty="0" err="1">
                <a:solidFill>
                  <a:srgbClr val="FF0000"/>
                </a:solidFill>
              </a:rPr>
              <a:t>về</a:t>
            </a:r>
            <a:r>
              <a:rPr lang="en-US" altLang="en-US" b="1" i="0" dirty="0">
                <a:solidFill>
                  <a:srgbClr val="FF0000"/>
                </a:solidFill>
              </a:rPr>
              <a:t> </a:t>
            </a:r>
            <a:r>
              <a:rPr lang="en-US" altLang="en-US" b="1" i="0" dirty="0" err="1">
                <a:solidFill>
                  <a:srgbClr val="FF0000"/>
                </a:solidFill>
              </a:rPr>
              <a:t>quê</a:t>
            </a:r>
            <a:r>
              <a:rPr lang="en-US" altLang="en-US" b="1" i="0" dirty="0">
                <a:solidFill>
                  <a:srgbClr val="FF0000"/>
                </a:solidFill>
              </a:rPr>
              <a:t> </a:t>
            </a:r>
            <a:r>
              <a:rPr lang="en-US" altLang="en-US" b="1" i="0" dirty="0" err="1">
                <a:solidFill>
                  <a:srgbClr val="FF0000"/>
                </a:solidFill>
              </a:rPr>
              <a:t>hương</a:t>
            </a:r>
            <a:r>
              <a:rPr lang="en-US" altLang="en-US" b="1" i="0" dirty="0">
                <a:solidFill>
                  <a:srgbClr val="FF0000"/>
                </a:solidFill>
              </a:rPr>
              <a:t> </a:t>
            </a:r>
            <a:r>
              <a:rPr lang="en-US" altLang="en-US" b="1" i="0" dirty="0" err="1">
                <a:solidFill>
                  <a:srgbClr val="FF0000"/>
                </a:solidFill>
              </a:rPr>
              <a:t>em</a:t>
            </a:r>
            <a:r>
              <a:rPr lang="en-US" altLang="en-US" b="1" i="0" dirty="0">
                <a:solidFill>
                  <a:srgbClr val="FF0000"/>
                </a:solidFill>
              </a:rPr>
              <a:t> </a:t>
            </a:r>
            <a:r>
              <a:rPr lang="en-US" altLang="en-US" b="1" i="0" dirty="0" err="1">
                <a:solidFill>
                  <a:srgbClr val="FF0000"/>
                </a:solidFill>
              </a:rPr>
              <a:t>hoặc</a:t>
            </a:r>
            <a:r>
              <a:rPr lang="en-US" altLang="en-US" b="1" i="0" dirty="0">
                <a:solidFill>
                  <a:srgbClr val="FF0000"/>
                </a:solidFill>
              </a:rPr>
              <a:t> </a:t>
            </a:r>
            <a:r>
              <a:rPr lang="en-US" altLang="en-US" b="1" i="0" dirty="0" err="1">
                <a:solidFill>
                  <a:srgbClr val="FF0000"/>
                </a:solidFill>
              </a:rPr>
              <a:t>nơi</a:t>
            </a:r>
            <a:r>
              <a:rPr lang="en-US" altLang="en-US" b="1" i="0" dirty="0">
                <a:solidFill>
                  <a:srgbClr val="FF0000"/>
                </a:solidFill>
              </a:rPr>
              <a:t> </a:t>
            </a:r>
            <a:r>
              <a:rPr lang="en-US" altLang="en-US" b="1" i="0" dirty="0" err="1">
                <a:solidFill>
                  <a:srgbClr val="FF0000"/>
                </a:solidFill>
              </a:rPr>
              <a:t>em</a:t>
            </a:r>
            <a:r>
              <a:rPr lang="en-US" altLang="en-US" b="1" i="0" dirty="0">
                <a:solidFill>
                  <a:srgbClr val="FF0000"/>
                </a:solidFill>
              </a:rPr>
              <a:t> </a:t>
            </a:r>
            <a:r>
              <a:rPr lang="en-US" altLang="en-US" b="1" i="0" dirty="0" err="1">
                <a:solidFill>
                  <a:srgbClr val="FF0000"/>
                </a:solidFill>
              </a:rPr>
              <a:t>đang</a:t>
            </a:r>
            <a:r>
              <a:rPr lang="en-US" altLang="en-US" b="1" i="0" dirty="0">
                <a:solidFill>
                  <a:srgbClr val="FF0000"/>
                </a:solidFill>
              </a:rPr>
              <a:t> ở</a:t>
            </a:r>
            <a:r>
              <a:rPr lang="en-US" altLang="en-US" b="1" i="0" dirty="0"/>
              <a:t>.</a:t>
            </a:r>
          </a:p>
        </p:txBody>
      </p:sp>
      <p:sp>
        <p:nvSpPr>
          <p:cNvPr id="48" name="Google Shape;3165;p34"/>
          <p:cNvSpPr/>
          <p:nvPr/>
        </p:nvSpPr>
        <p:spPr>
          <a:xfrm rot="-135875">
            <a:off x="778618" y="974972"/>
            <a:ext cx="1088272" cy="940432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500"/>
          </a:p>
        </p:txBody>
      </p:sp>
      <p:sp>
        <p:nvSpPr>
          <p:cNvPr id="49" name="Google Shape;3166;p34"/>
          <p:cNvSpPr/>
          <p:nvPr/>
        </p:nvSpPr>
        <p:spPr>
          <a:xfrm rot="4829593">
            <a:off x="7319691" y="1023322"/>
            <a:ext cx="1088288" cy="94038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500"/>
          </a:p>
        </p:txBody>
      </p:sp>
      <p:grpSp>
        <p:nvGrpSpPr>
          <p:cNvPr id="54" name="Google Shape;3255;p35"/>
          <p:cNvGrpSpPr/>
          <p:nvPr/>
        </p:nvGrpSpPr>
        <p:grpSpPr>
          <a:xfrm>
            <a:off x="7750629" y="1675754"/>
            <a:ext cx="391210" cy="389298"/>
            <a:chOff x="6289676" y="1855687"/>
            <a:chExt cx="503552" cy="501092"/>
          </a:xfrm>
        </p:grpSpPr>
        <p:sp>
          <p:nvSpPr>
            <p:cNvPr id="55" name="Google Shape;3256;p35"/>
            <p:cNvSpPr/>
            <p:nvPr/>
          </p:nvSpPr>
          <p:spPr>
            <a:xfrm>
              <a:off x="6289676" y="1855687"/>
              <a:ext cx="503552" cy="501092"/>
            </a:xfrm>
            <a:custGeom>
              <a:avLst/>
              <a:gdLst/>
              <a:ahLst/>
              <a:cxnLst/>
              <a:rect l="l" t="t" r="r" b="b"/>
              <a:pathLst>
                <a:path w="45840" h="45616" extrusionOk="0">
                  <a:moveTo>
                    <a:pt x="22882" y="45515"/>
                  </a:moveTo>
                  <a:cubicBezTo>
                    <a:pt x="18747" y="45390"/>
                    <a:pt x="14587" y="45289"/>
                    <a:pt x="10602" y="44011"/>
                  </a:cubicBezTo>
                  <a:cubicBezTo>
                    <a:pt x="8471" y="43334"/>
                    <a:pt x="6491" y="42432"/>
                    <a:pt x="4812" y="40928"/>
                  </a:cubicBezTo>
                  <a:cubicBezTo>
                    <a:pt x="1955" y="38347"/>
                    <a:pt x="602" y="35039"/>
                    <a:pt x="326" y="31254"/>
                  </a:cubicBezTo>
                  <a:cubicBezTo>
                    <a:pt x="0" y="26868"/>
                    <a:pt x="977" y="22683"/>
                    <a:pt x="2481" y="18597"/>
                  </a:cubicBezTo>
                  <a:cubicBezTo>
                    <a:pt x="3183" y="16718"/>
                    <a:pt x="4336" y="15089"/>
                    <a:pt x="5639" y="13560"/>
                  </a:cubicBezTo>
                  <a:cubicBezTo>
                    <a:pt x="6040" y="13059"/>
                    <a:pt x="6090" y="12758"/>
                    <a:pt x="5689" y="12206"/>
                  </a:cubicBezTo>
                  <a:cubicBezTo>
                    <a:pt x="2757" y="7971"/>
                    <a:pt x="4561" y="2532"/>
                    <a:pt x="9424" y="878"/>
                  </a:cubicBezTo>
                  <a:cubicBezTo>
                    <a:pt x="11855" y="76"/>
                    <a:pt x="14236" y="853"/>
                    <a:pt x="15664" y="2958"/>
                  </a:cubicBezTo>
                  <a:cubicBezTo>
                    <a:pt x="16391" y="4036"/>
                    <a:pt x="16917" y="5189"/>
                    <a:pt x="17043" y="6517"/>
                  </a:cubicBezTo>
                  <a:cubicBezTo>
                    <a:pt x="17118" y="7169"/>
                    <a:pt x="17369" y="7294"/>
                    <a:pt x="18020" y="7219"/>
                  </a:cubicBezTo>
                  <a:cubicBezTo>
                    <a:pt x="21354" y="6818"/>
                    <a:pt x="24712" y="6818"/>
                    <a:pt x="28070" y="7244"/>
                  </a:cubicBezTo>
                  <a:cubicBezTo>
                    <a:pt x="28572" y="7319"/>
                    <a:pt x="28747" y="7169"/>
                    <a:pt x="28797" y="6718"/>
                  </a:cubicBezTo>
                  <a:cubicBezTo>
                    <a:pt x="28973" y="5540"/>
                    <a:pt x="29349" y="4462"/>
                    <a:pt x="29925" y="3434"/>
                  </a:cubicBezTo>
                  <a:cubicBezTo>
                    <a:pt x="31404" y="928"/>
                    <a:pt x="33910" y="1"/>
                    <a:pt x="36642" y="953"/>
                  </a:cubicBezTo>
                  <a:cubicBezTo>
                    <a:pt x="41379" y="2582"/>
                    <a:pt x="43158" y="8196"/>
                    <a:pt x="40176" y="12231"/>
                  </a:cubicBezTo>
                  <a:cubicBezTo>
                    <a:pt x="39825" y="12733"/>
                    <a:pt x="39775" y="13008"/>
                    <a:pt x="40201" y="13485"/>
                  </a:cubicBezTo>
                  <a:cubicBezTo>
                    <a:pt x="43409" y="16968"/>
                    <a:pt x="44587" y="21304"/>
                    <a:pt x="45339" y="25815"/>
                  </a:cubicBezTo>
                  <a:cubicBezTo>
                    <a:pt x="45740" y="28146"/>
                    <a:pt x="45840" y="30527"/>
                    <a:pt x="45389" y="32858"/>
                  </a:cubicBezTo>
                  <a:cubicBezTo>
                    <a:pt x="44436" y="37971"/>
                    <a:pt x="41679" y="41655"/>
                    <a:pt x="36717" y="43510"/>
                  </a:cubicBezTo>
                  <a:cubicBezTo>
                    <a:pt x="34010" y="44537"/>
                    <a:pt x="31228" y="45089"/>
                    <a:pt x="28346" y="45264"/>
                  </a:cubicBezTo>
                  <a:cubicBezTo>
                    <a:pt x="26542" y="45364"/>
                    <a:pt x="24712" y="45615"/>
                    <a:pt x="22882" y="45515"/>
                  </a:cubicBezTo>
                </a:path>
              </a:pathLst>
            </a:custGeom>
            <a:solidFill>
              <a:srgbClr val="ABD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" name="Google Shape;3257;p35"/>
            <p:cNvSpPr/>
            <p:nvPr/>
          </p:nvSpPr>
          <p:spPr>
            <a:xfrm>
              <a:off x="6375020" y="1900847"/>
              <a:ext cx="55353" cy="58649"/>
            </a:xfrm>
            <a:custGeom>
              <a:avLst/>
              <a:gdLst/>
              <a:ahLst/>
              <a:cxnLst/>
              <a:rect l="l" t="t" r="r" b="b"/>
              <a:pathLst>
                <a:path w="5039" h="5339" extrusionOk="0">
                  <a:moveTo>
                    <a:pt x="26" y="2607"/>
                  </a:moveTo>
                  <a:cubicBezTo>
                    <a:pt x="51" y="1103"/>
                    <a:pt x="1178" y="0"/>
                    <a:pt x="2632" y="50"/>
                  </a:cubicBezTo>
                  <a:cubicBezTo>
                    <a:pt x="3985" y="100"/>
                    <a:pt x="5038" y="1379"/>
                    <a:pt x="4963" y="2882"/>
                  </a:cubicBezTo>
                  <a:cubicBezTo>
                    <a:pt x="4913" y="4286"/>
                    <a:pt x="3760" y="5338"/>
                    <a:pt x="2331" y="5288"/>
                  </a:cubicBezTo>
                  <a:cubicBezTo>
                    <a:pt x="978" y="5263"/>
                    <a:pt x="1" y="4110"/>
                    <a:pt x="26" y="26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" name="Google Shape;3258;p35"/>
            <p:cNvSpPr/>
            <p:nvPr/>
          </p:nvSpPr>
          <p:spPr>
            <a:xfrm>
              <a:off x="6654198" y="1901122"/>
              <a:ext cx="54519" cy="58100"/>
            </a:xfrm>
            <a:custGeom>
              <a:avLst/>
              <a:gdLst/>
              <a:ahLst/>
              <a:cxnLst/>
              <a:rect l="l" t="t" r="r" b="b"/>
              <a:pathLst>
                <a:path w="4963" h="5289" extrusionOk="0">
                  <a:moveTo>
                    <a:pt x="2456" y="25"/>
                  </a:moveTo>
                  <a:cubicBezTo>
                    <a:pt x="3860" y="50"/>
                    <a:pt x="4963" y="1228"/>
                    <a:pt x="4938" y="2707"/>
                  </a:cubicBezTo>
                  <a:cubicBezTo>
                    <a:pt x="4887" y="4211"/>
                    <a:pt x="3860" y="5288"/>
                    <a:pt x="2481" y="5263"/>
                  </a:cubicBezTo>
                  <a:cubicBezTo>
                    <a:pt x="1053" y="5238"/>
                    <a:pt x="0" y="4161"/>
                    <a:pt x="0" y="2732"/>
                  </a:cubicBezTo>
                  <a:cubicBezTo>
                    <a:pt x="0" y="1178"/>
                    <a:pt x="1078" y="0"/>
                    <a:pt x="2456" y="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" name="Google Shape;3259;p35"/>
            <p:cNvSpPr/>
            <p:nvPr/>
          </p:nvSpPr>
          <p:spPr>
            <a:xfrm>
              <a:off x="6398419" y="2010151"/>
              <a:ext cx="76005" cy="44061"/>
            </a:xfrm>
            <a:custGeom>
              <a:avLst/>
              <a:gdLst/>
              <a:ahLst/>
              <a:cxnLst/>
              <a:rect l="l" t="t" r="r" b="b"/>
              <a:pathLst>
                <a:path w="6919" h="4011" extrusionOk="0">
                  <a:moveTo>
                    <a:pt x="3835" y="75"/>
                  </a:moveTo>
                  <a:cubicBezTo>
                    <a:pt x="4262" y="75"/>
                    <a:pt x="4663" y="50"/>
                    <a:pt x="5089" y="75"/>
                  </a:cubicBezTo>
                  <a:cubicBezTo>
                    <a:pt x="5966" y="175"/>
                    <a:pt x="6693" y="852"/>
                    <a:pt x="6818" y="1629"/>
                  </a:cubicBezTo>
                  <a:cubicBezTo>
                    <a:pt x="6918" y="2331"/>
                    <a:pt x="6442" y="3083"/>
                    <a:pt x="5590" y="3434"/>
                  </a:cubicBezTo>
                  <a:cubicBezTo>
                    <a:pt x="4262" y="3960"/>
                    <a:pt x="2908" y="4010"/>
                    <a:pt x="1580" y="3559"/>
                  </a:cubicBezTo>
                  <a:cubicBezTo>
                    <a:pt x="226" y="3108"/>
                    <a:pt x="1" y="1729"/>
                    <a:pt x="1053" y="752"/>
                  </a:cubicBezTo>
                  <a:cubicBezTo>
                    <a:pt x="1855" y="0"/>
                    <a:pt x="2858" y="50"/>
                    <a:pt x="3835" y="75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" name="Google Shape;3260;p35"/>
            <p:cNvSpPr/>
            <p:nvPr/>
          </p:nvSpPr>
          <p:spPr>
            <a:xfrm>
              <a:off x="6609873" y="2009316"/>
              <a:ext cx="74061" cy="43512"/>
            </a:xfrm>
            <a:custGeom>
              <a:avLst/>
              <a:gdLst/>
              <a:ahLst/>
              <a:cxnLst/>
              <a:rect l="l" t="t" r="r" b="b"/>
              <a:pathLst>
                <a:path w="6742" h="3961" extrusionOk="0">
                  <a:moveTo>
                    <a:pt x="3459" y="3860"/>
                  </a:moveTo>
                  <a:cubicBezTo>
                    <a:pt x="2682" y="3961"/>
                    <a:pt x="1980" y="3810"/>
                    <a:pt x="1278" y="3485"/>
                  </a:cubicBezTo>
                  <a:cubicBezTo>
                    <a:pt x="476" y="3134"/>
                    <a:pt x="0" y="2407"/>
                    <a:pt x="50" y="1680"/>
                  </a:cubicBezTo>
                  <a:cubicBezTo>
                    <a:pt x="100" y="1053"/>
                    <a:pt x="777" y="302"/>
                    <a:pt x="1554" y="226"/>
                  </a:cubicBezTo>
                  <a:cubicBezTo>
                    <a:pt x="2682" y="76"/>
                    <a:pt x="3835" y="1"/>
                    <a:pt x="4988" y="327"/>
                  </a:cubicBezTo>
                  <a:cubicBezTo>
                    <a:pt x="5489" y="477"/>
                    <a:pt x="5865" y="778"/>
                    <a:pt x="6166" y="1179"/>
                  </a:cubicBezTo>
                  <a:cubicBezTo>
                    <a:pt x="6742" y="2006"/>
                    <a:pt x="6541" y="2858"/>
                    <a:pt x="5714" y="3409"/>
                  </a:cubicBezTo>
                  <a:cubicBezTo>
                    <a:pt x="5013" y="3886"/>
                    <a:pt x="4236" y="3936"/>
                    <a:pt x="3459" y="386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" name="Google Shape;3261;p35"/>
            <p:cNvSpPr/>
            <p:nvPr/>
          </p:nvSpPr>
          <p:spPr>
            <a:xfrm>
              <a:off x="6502767" y="1995826"/>
              <a:ext cx="77104" cy="49575"/>
            </a:xfrm>
            <a:custGeom>
              <a:avLst/>
              <a:gdLst/>
              <a:ahLst/>
              <a:cxnLst/>
              <a:rect l="l" t="t" r="r" b="b"/>
              <a:pathLst>
                <a:path w="7019" h="4513" extrusionOk="0">
                  <a:moveTo>
                    <a:pt x="7018" y="527"/>
                  </a:moveTo>
                  <a:cubicBezTo>
                    <a:pt x="6993" y="627"/>
                    <a:pt x="6968" y="753"/>
                    <a:pt x="6918" y="853"/>
                  </a:cubicBezTo>
                  <a:cubicBezTo>
                    <a:pt x="6367" y="2206"/>
                    <a:pt x="5339" y="3184"/>
                    <a:pt x="4286" y="4111"/>
                  </a:cubicBezTo>
                  <a:cubicBezTo>
                    <a:pt x="3835" y="4512"/>
                    <a:pt x="3259" y="4512"/>
                    <a:pt x="2808" y="4111"/>
                  </a:cubicBezTo>
                  <a:cubicBezTo>
                    <a:pt x="1780" y="3209"/>
                    <a:pt x="803" y="2231"/>
                    <a:pt x="226" y="953"/>
                  </a:cubicBezTo>
                  <a:cubicBezTo>
                    <a:pt x="126" y="728"/>
                    <a:pt x="1" y="477"/>
                    <a:pt x="201" y="251"/>
                  </a:cubicBezTo>
                  <a:cubicBezTo>
                    <a:pt x="452" y="1"/>
                    <a:pt x="727" y="176"/>
                    <a:pt x="978" y="327"/>
                  </a:cubicBezTo>
                  <a:cubicBezTo>
                    <a:pt x="1780" y="803"/>
                    <a:pt x="2331" y="1530"/>
                    <a:pt x="2983" y="2156"/>
                  </a:cubicBezTo>
                  <a:cubicBezTo>
                    <a:pt x="3560" y="2708"/>
                    <a:pt x="3560" y="2708"/>
                    <a:pt x="4136" y="2156"/>
                  </a:cubicBezTo>
                  <a:cubicBezTo>
                    <a:pt x="4712" y="1605"/>
                    <a:pt x="5264" y="1053"/>
                    <a:pt x="5840" y="527"/>
                  </a:cubicBezTo>
                  <a:cubicBezTo>
                    <a:pt x="6066" y="327"/>
                    <a:pt x="6291" y="151"/>
                    <a:pt x="6617" y="126"/>
                  </a:cubicBezTo>
                  <a:cubicBezTo>
                    <a:pt x="6868" y="126"/>
                    <a:pt x="6993" y="251"/>
                    <a:pt x="7018" y="5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61" name="Google Shape;3255;p35"/>
          <p:cNvGrpSpPr/>
          <p:nvPr/>
        </p:nvGrpSpPr>
        <p:grpSpPr>
          <a:xfrm>
            <a:off x="1049057" y="5415752"/>
            <a:ext cx="391210" cy="389298"/>
            <a:chOff x="6289676" y="1855687"/>
            <a:chExt cx="503552" cy="501092"/>
          </a:xfrm>
        </p:grpSpPr>
        <p:sp>
          <p:nvSpPr>
            <p:cNvPr id="62" name="Google Shape;3256;p35"/>
            <p:cNvSpPr/>
            <p:nvPr/>
          </p:nvSpPr>
          <p:spPr>
            <a:xfrm>
              <a:off x="6289676" y="1855687"/>
              <a:ext cx="503552" cy="501092"/>
            </a:xfrm>
            <a:custGeom>
              <a:avLst/>
              <a:gdLst/>
              <a:ahLst/>
              <a:cxnLst/>
              <a:rect l="l" t="t" r="r" b="b"/>
              <a:pathLst>
                <a:path w="45840" h="45616" extrusionOk="0">
                  <a:moveTo>
                    <a:pt x="22882" y="45515"/>
                  </a:moveTo>
                  <a:cubicBezTo>
                    <a:pt x="18747" y="45390"/>
                    <a:pt x="14587" y="45289"/>
                    <a:pt x="10602" y="44011"/>
                  </a:cubicBezTo>
                  <a:cubicBezTo>
                    <a:pt x="8471" y="43334"/>
                    <a:pt x="6491" y="42432"/>
                    <a:pt x="4812" y="40928"/>
                  </a:cubicBezTo>
                  <a:cubicBezTo>
                    <a:pt x="1955" y="38347"/>
                    <a:pt x="602" y="35039"/>
                    <a:pt x="326" y="31254"/>
                  </a:cubicBezTo>
                  <a:cubicBezTo>
                    <a:pt x="0" y="26868"/>
                    <a:pt x="977" y="22683"/>
                    <a:pt x="2481" y="18597"/>
                  </a:cubicBezTo>
                  <a:cubicBezTo>
                    <a:pt x="3183" y="16718"/>
                    <a:pt x="4336" y="15089"/>
                    <a:pt x="5639" y="13560"/>
                  </a:cubicBezTo>
                  <a:cubicBezTo>
                    <a:pt x="6040" y="13059"/>
                    <a:pt x="6090" y="12758"/>
                    <a:pt x="5689" y="12206"/>
                  </a:cubicBezTo>
                  <a:cubicBezTo>
                    <a:pt x="2757" y="7971"/>
                    <a:pt x="4561" y="2532"/>
                    <a:pt x="9424" y="878"/>
                  </a:cubicBezTo>
                  <a:cubicBezTo>
                    <a:pt x="11855" y="76"/>
                    <a:pt x="14236" y="853"/>
                    <a:pt x="15664" y="2958"/>
                  </a:cubicBezTo>
                  <a:cubicBezTo>
                    <a:pt x="16391" y="4036"/>
                    <a:pt x="16917" y="5189"/>
                    <a:pt x="17043" y="6517"/>
                  </a:cubicBezTo>
                  <a:cubicBezTo>
                    <a:pt x="17118" y="7169"/>
                    <a:pt x="17369" y="7294"/>
                    <a:pt x="18020" y="7219"/>
                  </a:cubicBezTo>
                  <a:cubicBezTo>
                    <a:pt x="21354" y="6818"/>
                    <a:pt x="24712" y="6818"/>
                    <a:pt x="28070" y="7244"/>
                  </a:cubicBezTo>
                  <a:cubicBezTo>
                    <a:pt x="28572" y="7319"/>
                    <a:pt x="28747" y="7169"/>
                    <a:pt x="28797" y="6718"/>
                  </a:cubicBezTo>
                  <a:cubicBezTo>
                    <a:pt x="28973" y="5540"/>
                    <a:pt x="29349" y="4462"/>
                    <a:pt x="29925" y="3434"/>
                  </a:cubicBezTo>
                  <a:cubicBezTo>
                    <a:pt x="31404" y="928"/>
                    <a:pt x="33910" y="1"/>
                    <a:pt x="36642" y="953"/>
                  </a:cubicBezTo>
                  <a:cubicBezTo>
                    <a:pt x="41379" y="2582"/>
                    <a:pt x="43158" y="8196"/>
                    <a:pt x="40176" y="12231"/>
                  </a:cubicBezTo>
                  <a:cubicBezTo>
                    <a:pt x="39825" y="12733"/>
                    <a:pt x="39775" y="13008"/>
                    <a:pt x="40201" y="13485"/>
                  </a:cubicBezTo>
                  <a:cubicBezTo>
                    <a:pt x="43409" y="16968"/>
                    <a:pt x="44587" y="21304"/>
                    <a:pt x="45339" y="25815"/>
                  </a:cubicBezTo>
                  <a:cubicBezTo>
                    <a:pt x="45740" y="28146"/>
                    <a:pt x="45840" y="30527"/>
                    <a:pt x="45389" y="32858"/>
                  </a:cubicBezTo>
                  <a:cubicBezTo>
                    <a:pt x="44436" y="37971"/>
                    <a:pt x="41679" y="41655"/>
                    <a:pt x="36717" y="43510"/>
                  </a:cubicBezTo>
                  <a:cubicBezTo>
                    <a:pt x="34010" y="44537"/>
                    <a:pt x="31228" y="45089"/>
                    <a:pt x="28346" y="45264"/>
                  </a:cubicBezTo>
                  <a:cubicBezTo>
                    <a:pt x="26542" y="45364"/>
                    <a:pt x="24712" y="45615"/>
                    <a:pt x="22882" y="45515"/>
                  </a:cubicBezTo>
                </a:path>
              </a:pathLst>
            </a:custGeom>
            <a:solidFill>
              <a:srgbClr val="ABD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" name="Google Shape;3257;p35"/>
            <p:cNvSpPr/>
            <p:nvPr/>
          </p:nvSpPr>
          <p:spPr>
            <a:xfrm>
              <a:off x="6375020" y="1900847"/>
              <a:ext cx="55353" cy="58649"/>
            </a:xfrm>
            <a:custGeom>
              <a:avLst/>
              <a:gdLst/>
              <a:ahLst/>
              <a:cxnLst/>
              <a:rect l="l" t="t" r="r" b="b"/>
              <a:pathLst>
                <a:path w="5039" h="5339" extrusionOk="0">
                  <a:moveTo>
                    <a:pt x="26" y="2607"/>
                  </a:moveTo>
                  <a:cubicBezTo>
                    <a:pt x="51" y="1103"/>
                    <a:pt x="1178" y="0"/>
                    <a:pt x="2632" y="50"/>
                  </a:cubicBezTo>
                  <a:cubicBezTo>
                    <a:pt x="3985" y="100"/>
                    <a:pt x="5038" y="1379"/>
                    <a:pt x="4963" y="2882"/>
                  </a:cubicBezTo>
                  <a:cubicBezTo>
                    <a:pt x="4913" y="4286"/>
                    <a:pt x="3760" y="5338"/>
                    <a:pt x="2331" y="5288"/>
                  </a:cubicBezTo>
                  <a:cubicBezTo>
                    <a:pt x="978" y="5263"/>
                    <a:pt x="1" y="4110"/>
                    <a:pt x="26" y="26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" name="Google Shape;3258;p35"/>
            <p:cNvSpPr/>
            <p:nvPr/>
          </p:nvSpPr>
          <p:spPr>
            <a:xfrm>
              <a:off x="6654198" y="1901122"/>
              <a:ext cx="54519" cy="58100"/>
            </a:xfrm>
            <a:custGeom>
              <a:avLst/>
              <a:gdLst/>
              <a:ahLst/>
              <a:cxnLst/>
              <a:rect l="l" t="t" r="r" b="b"/>
              <a:pathLst>
                <a:path w="4963" h="5289" extrusionOk="0">
                  <a:moveTo>
                    <a:pt x="2456" y="25"/>
                  </a:moveTo>
                  <a:cubicBezTo>
                    <a:pt x="3860" y="50"/>
                    <a:pt x="4963" y="1228"/>
                    <a:pt x="4938" y="2707"/>
                  </a:cubicBezTo>
                  <a:cubicBezTo>
                    <a:pt x="4887" y="4211"/>
                    <a:pt x="3860" y="5288"/>
                    <a:pt x="2481" y="5263"/>
                  </a:cubicBezTo>
                  <a:cubicBezTo>
                    <a:pt x="1053" y="5238"/>
                    <a:pt x="0" y="4161"/>
                    <a:pt x="0" y="2732"/>
                  </a:cubicBezTo>
                  <a:cubicBezTo>
                    <a:pt x="0" y="1178"/>
                    <a:pt x="1078" y="0"/>
                    <a:pt x="2456" y="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5" name="Google Shape;3259;p35"/>
            <p:cNvSpPr/>
            <p:nvPr/>
          </p:nvSpPr>
          <p:spPr>
            <a:xfrm>
              <a:off x="6398419" y="2010151"/>
              <a:ext cx="76005" cy="44061"/>
            </a:xfrm>
            <a:custGeom>
              <a:avLst/>
              <a:gdLst/>
              <a:ahLst/>
              <a:cxnLst/>
              <a:rect l="l" t="t" r="r" b="b"/>
              <a:pathLst>
                <a:path w="6919" h="4011" extrusionOk="0">
                  <a:moveTo>
                    <a:pt x="3835" y="75"/>
                  </a:moveTo>
                  <a:cubicBezTo>
                    <a:pt x="4262" y="75"/>
                    <a:pt x="4663" y="50"/>
                    <a:pt x="5089" y="75"/>
                  </a:cubicBezTo>
                  <a:cubicBezTo>
                    <a:pt x="5966" y="175"/>
                    <a:pt x="6693" y="852"/>
                    <a:pt x="6818" y="1629"/>
                  </a:cubicBezTo>
                  <a:cubicBezTo>
                    <a:pt x="6918" y="2331"/>
                    <a:pt x="6442" y="3083"/>
                    <a:pt x="5590" y="3434"/>
                  </a:cubicBezTo>
                  <a:cubicBezTo>
                    <a:pt x="4262" y="3960"/>
                    <a:pt x="2908" y="4010"/>
                    <a:pt x="1580" y="3559"/>
                  </a:cubicBezTo>
                  <a:cubicBezTo>
                    <a:pt x="226" y="3108"/>
                    <a:pt x="1" y="1729"/>
                    <a:pt x="1053" y="752"/>
                  </a:cubicBezTo>
                  <a:cubicBezTo>
                    <a:pt x="1855" y="0"/>
                    <a:pt x="2858" y="50"/>
                    <a:pt x="3835" y="75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6" name="Google Shape;3260;p35"/>
            <p:cNvSpPr/>
            <p:nvPr/>
          </p:nvSpPr>
          <p:spPr>
            <a:xfrm>
              <a:off x="6609873" y="2009316"/>
              <a:ext cx="74061" cy="43512"/>
            </a:xfrm>
            <a:custGeom>
              <a:avLst/>
              <a:gdLst/>
              <a:ahLst/>
              <a:cxnLst/>
              <a:rect l="l" t="t" r="r" b="b"/>
              <a:pathLst>
                <a:path w="6742" h="3961" extrusionOk="0">
                  <a:moveTo>
                    <a:pt x="3459" y="3860"/>
                  </a:moveTo>
                  <a:cubicBezTo>
                    <a:pt x="2682" y="3961"/>
                    <a:pt x="1980" y="3810"/>
                    <a:pt x="1278" y="3485"/>
                  </a:cubicBezTo>
                  <a:cubicBezTo>
                    <a:pt x="476" y="3134"/>
                    <a:pt x="0" y="2407"/>
                    <a:pt x="50" y="1680"/>
                  </a:cubicBezTo>
                  <a:cubicBezTo>
                    <a:pt x="100" y="1053"/>
                    <a:pt x="777" y="302"/>
                    <a:pt x="1554" y="226"/>
                  </a:cubicBezTo>
                  <a:cubicBezTo>
                    <a:pt x="2682" y="76"/>
                    <a:pt x="3835" y="1"/>
                    <a:pt x="4988" y="327"/>
                  </a:cubicBezTo>
                  <a:cubicBezTo>
                    <a:pt x="5489" y="477"/>
                    <a:pt x="5865" y="778"/>
                    <a:pt x="6166" y="1179"/>
                  </a:cubicBezTo>
                  <a:cubicBezTo>
                    <a:pt x="6742" y="2006"/>
                    <a:pt x="6541" y="2858"/>
                    <a:pt x="5714" y="3409"/>
                  </a:cubicBezTo>
                  <a:cubicBezTo>
                    <a:pt x="5013" y="3886"/>
                    <a:pt x="4236" y="3936"/>
                    <a:pt x="3459" y="386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7" name="Google Shape;3261;p35"/>
            <p:cNvSpPr/>
            <p:nvPr/>
          </p:nvSpPr>
          <p:spPr>
            <a:xfrm>
              <a:off x="6502767" y="1995826"/>
              <a:ext cx="77104" cy="49575"/>
            </a:xfrm>
            <a:custGeom>
              <a:avLst/>
              <a:gdLst/>
              <a:ahLst/>
              <a:cxnLst/>
              <a:rect l="l" t="t" r="r" b="b"/>
              <a:pathLst>
                <a:path w="7019" h="4513" extrusionOk="0">
                  <a:moveTo>
                    <a:pt x="7018" y="527"/>
                  </a:moveTo>
                  <a:cubicBezTo>
                    <a:pt x="6993" y="627"/>
                    <a:pt x="6968" y="753"/>
                    <a:pt x="6918" y="853"/>
                  </a:cubicBezTo>
                  <a:cubicBezTo>
                    <a:pt x="6367" y="2206"/>
                    <a:pt x="5339" y="3184"/>
                    <a:pt x="4286" y="4111"/>
                  </a:cubicBezTo>
                  <a:cubicBezTo>
                    <a:pt x="3835" y="4512"/>
                    <a:pt x="3259" y="4512"/>
                    <a:pt x="2808" y="4111"/>
                  </a:cubicBezTo>
                  <a:cubicBezTo>
                    <a:pt x="1780" y="3209"/>
                    <a:pt x="803" y="2231"/>
                    <a:pt x="226" y="953"/>
                  </a:cubicBezTo>
                  <a:cubicBezTo>
                    <a:pt x="126" y="728"/>
                    <a:pt x="1" y="477"/>
                    <a:pt x="201" y="251"/>
                  </a:cubicBezTo>
                  <a:cubicBezTo>
                    <a:pt x="452" y="1"/>
                    <a:pt x="727" y="176"/>
                    <a:pt x="978" y="327"/>
                  </a:cubicBezTo>
                  <a:cubicBezTo>
                    <a:pt x="1780" y="803"/>
                    <a:pt x="2331" y="1530"/>
                    <a:pt x="2983" y="2156"/>
                  </a:cubicBezTo>
                  <a:cubicBezTo>
                    <a:pt x="3560" y="2708"/>
                    <a:pt x="3560" y="2708"/>
                    <a:pt x="4136" y="2156"/>
                  </a:cubicBezTo>
                  <a:cubicBezTo>
                    <a:pt x="4712" y="1605"/>
                    <a:pt x="5264" y="1053"/>
                    <a:pt x="5840" y="527"/>
                  </a:cubicBezTo>
                  <a:cubicBezTo>
                    <a:pt x="6066" y="327"/>
                    <a:pt x="6291" y="151"/>
                    <a:pt x="6617" y="126"/>
                  </a:cubicBezTo>
                  <a:cubicBezTo>
                    <a:pt x="6868" y="126"/>
                    <a:pt x="6993" y="251"/>
                    <a:pt x="7018" y="5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68" name="Google Shape;4259;p45"/>
          <p:cNvGrpSpPr/>
          <p:nvPr/>
        </p:nvGrpSpPr>
        <p:grpSpPr>
          <a:xfrm>
            <a:off x="7633475" y="3711371"/>
            <a:ext cx="839600" cy="663244"/>
            <a:chOff x="1370468" y="1128882"/>
            <a:chExt cx="839600" cy="663244"/>
          </a:xfrm>
        </p:grpSpPr>
        <p:sp>
          <p:nvSpPr>
            <p:cNvPr id="69" name="Google Shape;4260;p45"/>
            <p:cNvSpPr/>
            <p:nvPr/>
          </p:nvSpPr>
          <p:spPr>
            <a:xfrm>
              <a:off x="1454119" y="1311028"/>
              <a:ext cx="501307" cy="345445"/>
            </a:xfrm>
            <a:custGeom>
              <a:avLst/>
              <a:gdLst/>
              <a:ahLst/>
              <a:cxnLst/>
              <a:rect l="l" t="t" r="r" b="b"/>
              <a:pathLst>
                <a:path w="17661" h="12170" extrusionOk="0">
                  <a:moveTo>
                    <a:pt x="9855" y="1"/>
                  </a:moveTo>
                  <a:cubicBezTo>
                    <a:pt x="9739" y="1"/>
                    <a:pt x="9623" y="4"/>
                    <a:pt x="9506" y="12"/>
                  </a:cubicBezTo>
                  <a:cubicBezTo>
                    <a:pt x="7778" y="108"/>
                    <a:pt x="5762" y="742"/>
                    <a:pt x="4014" y="2662"/>
                  </a:cubicBezTo>
                  <a:cubicBezTo>
                    <a:pt x="1" y="7021"/>
                    <a:pt x="5570" y="11053"/>
                    <a:pt x="7317" y="11879"/>
                  </a:cubicBezTo>
                  <a:cubicBezTo>
                    <a:pt x="7697" y="12058"/>
                    <a:pt x="8346" y="12169"/>
                    <a:pt x="9119" y="12169"/>
                  </a:cubicBezTo>
                  <a:cubicBezTo>
                    <a:pt x="12323" y="12169"/>
                    <a:pt x="17660" y="10261"/>
                    <a:pt x="14844" y="3392"/>
                  </a:cubicBezTo>
                  <a:cubicBezTo>
                    <a:pt x="14006" y="1350"/>
                    <a:pt x="12025" y="1"/>
                    <a:pt x="98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0" name="Google Shape;4261;p45"/>
            <p:cNvSpPr/>
            <p:nvPr/>
          </p:nvSpPr>
          <p:spPr>
            <a:xfrm>
              <a:off x="1656901" y="1346793"/>
              <a:ext cx="227165" cy="385695"/>
            </a:xfrm>
            <a:custGeom>
              <a:avLst/>
              <a:gdLst/>
              <a:ahLst/>
              <a:cxnLst/>
              <a:rect l="l" t="t" r="r" b="b"/>
              <a:pathLst>
                <a:path w="8003" h="13588" extrusionOk="0">
                  <a:moveTo>
                    <a:pt x="5876" y="0"/>
                  </a:moveTo>
                  <a:lnTo>
                    <a:pt x="5876" y="0"/>
                  </a:lnTo>
                  <a:cubicBezTo>
                    <a:pt x="5876" y="0"/>
                    <a:pt x="0" y="5377"/>
                    <a:pt x="173" y="11022"/>
                  </a:cubicBezTo>
                  <a:cubicBezTo>
                    <a:pt x="231" y="12731"/>
                    <a:pt x="1061" y="13587"/>
                    <a:pt x="2104" y="13587"/>
                  </a:cubicBezTo>
                  <a:cubicBezTo>
                    <a:pt x="4495" y="13587"/>
                    <a:pt x="8002" y="9080"/>
                    <a:pt x="58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1" name="Google Shape;4262;p45"/>
            <p:cNvSpPr/>
            <p:nvPr/>
          </p:nvSpPr>
          <p:spPr>
            <a:xfrm>
              <a:off x="1684151" y="1346793"/>
              <a:ext cx="245956" cy="398923"/>
            </a:xfrm>
            <a:custGeom>
              <a:avLst/>
              <a:gdLst/>
              <a:ahLst/>
              <a:cxnLst/>
              <a:rect l="l" t="t" r="r" b="b"/>
              <a:pathLst>
                <a:path w="8665" h="14054" extrusionOk="0">
                  <a:moveTo>
                    <a:pt x="4916" y="0"/>
                  </a:moveTo>
                  <a:cubicBezTo>
                    <a:pt x="4916" y="0"/>
                    <a:pt x="0" y="6280"/>
                    <a:pt x="1114" y="11810"/>
                  </a:cubicBezTo>
                  <a:cubicBezTo>
                    <a:pt x="1420" y="13327"/>
                    <a:pt x="2233" y="14054"/>
                    <a:pt x="3145" y="14054"/>
                  </a:cubicBezTo>
                  <a:cubicBezTo>
                    <a:pt x="5558" y="14054"/>
                    <a:pt x="8664" y="8973"/>
                    <a:pt x="49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" name="Google Shape;4263;p45"/>
            <p:cNvSpPr/>
            <p:nvPr/>
          </p:nvSpPr>
          <p:spPr>
            <a:xfrm>
              <a:off x="1787160" y="1346793"/>
              <a:ext cx="277208" cy="379564"/>
            </a:xfrm>
            <a:custGeom>
              <a:avLst/>
              <a:gdLst/>
              <a:ahLst/>
              <a:cxnLst/>
              <a:rect l="l" t="t" r="r" b="b"/>
              <a:pathLst>
                <a:path w="9766" h="13372" extrusionOk="0">
                  <a:moveTo>
                    <a:pt x="1287" y="0"/>
                  </a:moveTo>
                  <a:cubicBezTo>
                    <a:pt x="1287" y="0"/>
                    <a:pt x="1" y="7873"/>
                    <a:pt x="3649" y="12175"/>
                  </a:cubicBezTo>
                  <a:cubicBezTo>
                    <a:pt x="4347" y="13001"/>
                    <a:pt x="5075" y="13372"/>
                    <a:pt x="5723" y="13372"/>
                  </a:cubicBezTo>
                  <a:cubicBezTo>
                    <a:pt x="8462" y="13372"/>
                    <a:pt x="9765" y="6755"/>
                    <a:pt x="128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3" name="Google Shape;4264;p45"/>
            <p:cNvSpPr/>
            <p:nvPr/>
          </p:nvSpPr>
          <p:spPr>
            <a:xfrm>
              <a:off x="1823692" y="1346793"/>
              <a:ext cx="306927" cy="328670"/>
            </a:xfrm>
            <a:custGeom>
              <a:avLst/>
              <a:gdLst/>
              <a:ahLst/>
              <a:cxnLst/>
              <a:rect l="l" t="t" r="r" b="b"/>
              <a:pathLst>
                <a:path w="10813" h="11579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1075" y="7912"/>
                    <a:pt x="5818" y="10965"/>
                  </a:cubicBezTo>
                  <a:cubicBezTo>
                    <a:pt x="6476" y="11388"/>
                    <a:pt x="7079" y="11578"/>
                    <a:pt x="7597" y="11578"/>
                  </a:cubicBezTo>
                  <a:cubicBezTo>
                    <a:pt x="10812" y="11578"/>
                    <a:pt x="10734" y="425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" name="Google Shape;4265;p45"/>
            <p:cNvSpPr/>
            <p:nvPr/>
          </p:nvSpPr>
          <p:spPr>
            <a:xfrm>
              <a:off x="1823692" y="1346793"/>
              <a:ext cx="386377" cy="265116"/>
            </a:xfrm>
            <a:custGeom>
              <a:avLst/>
              <a:gdLst/>
              <a:ahLst/>
              <a:cxnLst/>
              <a:rect l="l" t="t" r="r" b="b"/>
              <a:pathLst>
                <a:path w="13612" h="9340" extrusionOk="0">
                  <a:moveTo>
                    <a:pt x="0" y="0"/>
                  </a:moveTo>
                  <a:cubicBezTo>
                    <a:pt x="0" y="0"/>
                    <a:pt x="3053" y="7374"/>
                    <a:pt x="8411" y="9121"/>
                  </a:cubicBezTo>
                  <a:cubicBezTo>
                    <a:pt x="8870" y="9271"/>
                    <a:pt x="9287" y="9340"/>
                    <a:pt x="9657" y="9340"/>
                  </a:cubicBezTo>
                  <a:cubicBezTo>
                    <a:pt x="13612" y="9340"/>
                    <a:pt x="12170" y="1458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5" name="Google Shape;4266;p45"/>
            <p:cNvSpPr/>
            <p:nvPr/>
          </p:nvSpPr>
          <p:spPr>
            <a:xfrm>
              <a:off x="1464366" y="1346793"/>
              <a:ext cx="359354" cy="288789"/>
            </a:xfrm>
            <a:custGeom>
              <a:avLst/>
              <a:gdLst/>
              <a:ahLst/>
              <a:cxnLst/>
              <a:rect l="l" t="t" r="r" b="b"/>
              <a:pathLst>
                <a:path w="12660" h="10174" extrusionOk="0">
                  <a:moveTo>
                    <a:pt x="12659" y="0"/>
                  </a:moveTo>
                  <a:cubicBezTo>
                    <a:pt x="945" y="2491"/>
                    <a:pt x="1" y="10174"/>
                    <a:pt x="3642" y="10174"/>
                  </a:cubicBezTo>
                  <a:cubicBezTo>
                    <a:pt x="4072" y="10174"/>
                    <a:pt x="4565" y="10067"/>
                    <a:pt x="5113" y="9832"/>
                  </a:cubicBezTo>
                  <a:cubicBezTo>
                    <a:pt x="10297" y="7624"/>
                    <a:pt x="12659" y="0"/>
                    <a:pt x="126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6" name="Google Shape;4267;p45"/>
            <p:cNvSpPr/>
            <p:nvPr/>
          </p:nvSpPr>
          <p:spPr>
            <a:xfrm>
              <a:off x="1416708" y="1346793"/>
              <a:ext cx="407013" cy="243657"/>
            </a:xfrm>
            <a:custGeom>
              <a:avLst/>
              <a:gdLst/>
              <a:ahLst/>
              <a:cxnLst/>
              <a:rect l="l" t="t" r="r" b="b"/>
              <a:pathLst>
                <a:path w="14339" h="8584" extrusionOk="0">
                  <a:moveTo>
                    <a:pt x="14338" y="0"/>
                  </a:moveTo>
                  <a:lnTo>
                    <a:pt x="14338" y="0"/>
                  </a:lnTo>
                  <a:cubicBezTo>
                    <a:pt x="1880" y="537"/>
                    <a:pt x="0" y="8583"/>
                    <a:pt x="4251" y="8583"/>
                  </a:cubicBezTo>
                  <a:cubicBezTo>
                    <a:pt x="4560" y="8583"/>
                    <a:pt x="4902" y="8540"/>
                    <a:pt x="5275" y="8449"/>
                  </a:cubicBezTo>
                  <a:cubicBezTo>
                    <a:pt x="10747" y="7124"/>
                    <a:pt x="14338" y="0"/>
                    <a:pt x="143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7" name="Google Shape;4268;p45"/>
            <p:cNvSpPr/>
            <p:nvPr/>
          </p:nvSpPr>
          <p:spPr>
            <a:xfrm>
              <a:off x="1370468" y="1282558"/>
              <a:ext cx="453252" cy="158644"/>
            </a:xfrm>
            <a:custGeom>
              <a:avLst/>
              <a:gdLst/>
              <a:ahLst/>
              <a:cxnLst/>
              <a:rect l="l" t="t" r="r" b="b"/>
              <a:pathLst>
                <a:path w="15968" h="5589" extrusionOk="0">
                  <a:moveTo>
                    <a:pt x="7612" y="1"/>
                  </a:moveTo>
                  <a:cubicBezTo>
                    <a:pt x="1785" y="1"/>
                    <a:pt x="0" y="4227"/>
                    <a:pt x="3946" y="5297"/>
                  </a:cubicBezTo>
                  <a:cubicBezTo>
                    <a:pt x="4708" y="5501"/>
                    <a:pt x="5492" y="5589"/>
                    <a:pt x="6276" y="5589"/>
                  </a:cubicBezTo>
                  <a:cubicBezTo>
                    <a:pt x="11107" y="5589"/>
                    <a:pt x="15967" y="2263"/>
                    <a:pt x="15967" y="2263"/>
                  </a:cubicBezTo>
                  <a:cubicBezTo>
                    <a:pt x="12655" y="618"/>
                    <a:pt x="9838" y="1"/>
                    <a:pt x="7612" y="1"/>
                  </a:cubicBezTo>
                  <a:close/>
                </a:path>
              </a:pathLst>
            </a:custGeom>
            <a:solidFill>
              <a:srgbClr val="FFD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8" name="Google Shape;4269;p45"/>
            <p:cNvSpPr/>
            <p:nvPr/>
          </p:nvSpPr>
          <p:spPr>
            <a:xfrm>
              <a:off x="1391984" y="1203307"/>
              <a:ext cx="431736" cy="168976"/>
            </a:xfrm>
            <a:custGeom>
              <a:avLst/>
              <a:gdLst/>
              <a:ahLst/>
              <a:cxnLst/>
              <a:rect l="l" t="t" r="r" b="b"/>
              <a:pathLst>
                <a:path w="15210" h="5953" extrusionOk="0">
                  <a:moveTo>
                    <a:pt x="5085" y="1"/>
                  </a:moveTo>
                  <a:cubicBezTo>
                    <a:pt x="1434" y="1"/>
                    <a:pt x="1" y="2672"/>
                    <a:pt x="2824" y="4441"/>
                  </a:cubicBezTo>
                  <a:cubicBezTo>
                    <a:pt x="4670" y="5598"/>
                    <a:pt x="6937" y="5953"/>
                    <a:pt x="9025" y="5953"/>
                  </a:cubicBezTo>
                  <a:cubicBezTo>
                    <a:pt x="12344" y="5953"/>
                    <a:pt x="15209" y="5055"/>
                    <a:pt x="15209" y="5055"/>
                  </a:cubicBezTo>
                  <a:cubicBezTo>
                    <a:pt x="11221" y="1287"/>
                    <a:pt x="7619" y="1"/>
                    <a:pt x="508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9" name="Google Shape;4270;p45"/>
            <p:cNvSpPr/>
            <p:nvPr/>
          </p:nvSpPr>
          <p:spPr>
            <a:xfrm>
              <a:off x="1434108" y="1128882"/>
              <a:ext cx="389613" cy="218167"/>
            </a:xfrm>
            <a:custGeom>
              <a:avLst/>
              <a:gdLst/>
              <a:ahLst/>
              <a:cxnLst/>
              <a:rect l="l" t="t" r="r" b="b"/>
              <a:pathLst>
                <a:path w="13726" h="7686" extrusionOk="0">
                  <a:moveTo>
                    <a:pt x="3666" y="1"/>
                  </a:moveTo>
                  <a:cubicBezTo>
                    <a:pt x="1154" y="1"/>
                    <a:pt x="0" y="1894"/>
                    <a:pt x="1916" y="3933"/>
                  </a:cubicBezTo>
                  <a:cubicBezTo>
                    <a:pt x="5193" y="7422"/>
                    <a:pt x="11420" y="7686"/>
                    <a:pt x="13224" y="7686"/>
                  </a:cubicBezTo>
                  <a:cubicBezTo>
                    <a:pt x="13544" y="7686"/>
                    <a:pt x="13725" y="7677"/>
                    <a:pt x="13725" y="7677"/>
                  </a:cubicBezTo>
                  <a:cubicBezTo>
                    <a:pt x="10165" y="1951"/>
                    <a:pt x="6216" y="1"/>
                    <a:pt x="36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" name="Google Shape;4271;p45"/>
            <p:cNvSpPr/>
            <p:nvPr/>
          </p:nvSpPr>
          <p:spPr>
            <a:xfrm>
              <a:off x="1739729" y="1294025"/>
              <a:ext cx="170651" cy="141102"/>
            </a:xfrm>
            <a:custGeom>
              <a:avLst/>
              <a:gdLst/>
              <a:ahLst/>
              <a:cxnLst/>
              <a:rect l="l" t="t" r="r" b="b"/>
              <a:pathLst>
                <a:path w="6012" h="4971" extrusionOk="0">
                  <a:moveTo>
                    <a:pt x="2691" y="1"/>
                  </a:moveTo>
                  <a:cubicBezTo>
                    <a:pt x="1337" y="1"/>
                    <a:pt x="1" y="1206"/>
                    <a:pt x="1" y="1206"/>
                  </a:cubicBezTo>
                  <a:lnTo>
                    <a:pt x="4494" y="4970"/>
                  </a:lnTo>
                  <a:cubicBezTo>
                    <a:pt x="4494" y="4970"/>
                    <a:pt x="6011" y="1802"/>
                    <a:pt x="3784" y="323"/>
                  </a:cubicBezTo>
                  <a:cubicBezTo>
                    <a:pt x="3436" y="92"/>
                    <a:pt x="3063" y="1"/>
                    <a:pt x="26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" name="Google Shape;4272;p45"/>
            <p:cNvSpPr/>
            <p:nvPr/>
          </p:nvSpPr>
          <p:spPr>
            <a:xfrm>
              <a:off x="1672712" y="1336972"/>
              <a:ext cx="429522" cy="455153"/>
            </a:xfrm>
            <a:custGeom>
              <a:avLst/>
              <a:gdLst/>
              <a:ahLst/>
              <a:cxnLst/>
              <a:rect l="l" t="t" r="r" b="b"/>
              <a:pathLst>
                <a:path w="15132" h="16035" extrusionOk="0">
                  <a:moveTo>
                    <a:pt x="5549" y="1"/>
                  </a:moveTo>
                  <a:lnTo>
                    <a:pt x="5549" y="1"/>
                  </a:lnTo>
                  <a:cubicBezTo>
                    <a:pt x="5549" y="1"/>
                    <a:pt x="0" y="8027"/>
                    <a:pt x="5722" y="16035"/>
                  </a:cubicBezTo>
                  <a:cubicBezTo>
                    <a:pt x="5722" y="16035"/>
                    <a:pt x="15131" y="10562"/>
                    <a:pt x="55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2" name="Google Shape;4273;p45"/>
            <p:cNvSpPr/>
            <p:nvPr/>
          </p:nvSpPr>
          <p:spPr>
            <a:xfrm>
              <a:off x="1768625" y="1490565"/>
              <a:ext cx="77434" cy="69032"/>
            </a:xfrm>
            <a:custGeom>
              <a:avLst/>
              <a:gdLst/>
              <a:ahLst/>
              <a:cxnLst/>
              <a:rect l="l" t="t" r="r" b="b"/>
              <a:pathLst>
                <a:path w="2728" h="2432" extrusionOk="0">
                  <a:moveTo>
                    <a:pt x="1366" y="0"/>
                  </a:moveTo>
                  <a:cubicBezTo>
                    <a:pt x="1232" y="0"/>
                    <a:pt x="1095" y="23"/>
                    <a:pt x="961" y="72"/>
                  </a:cubicBezTo>
                  <a:cubicBezTo>
                    <a:pt x="327" y="303"/>
                    <a:pt x="0" y="994"/>
                    <a:pt x="231" y="1628"/>
                  </a:cubicBezTo>
                  <a:cubicBezTo>
                    <a:pt x="411" y="2123"/>
                    <a:pt x="874" y="2431"/>
                    <a:pt x="1370" y="2431"/>
                  </a:cubicBezTo>
                  <a:cubicBezTo>
                    <a:pt x="1508" y="2431"/>
                    <a:pt x="1648" y="2407"/>
                    <a:pt x="1786" y="2357"/>
                  </a:cubicBezTo>
                  <a:cubicBezTo>
                    <a:pt x="2401" y="2127"/>
                    <a:pt x="2727" y="1436"/>
                    <a:pt x="2516" y="802"/>
                  </a:cubicBezTo>
                  <a:cubicBezTo>
                    <a:pt x="2334" y="318"/>
                    <a:pt x="1867" y="0"/>
                    <a:pt x="13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3" name="Google Shape;4274;p45"/>
            <p:cNvSpPr/>
            <p:nvPr/>
          </p:nvSpPr>
          <p:spPr>
            <a:xfrm>
              <a:off x="1865112" y="1466782"/>
              <a:ext cx="38172" cy="33937"/>
            </a:xfrm>
            <a:custGeom>
              <a:avLst/>
              <a:gdLst/>
              <a:ahLst/>
              <a:cxnLst/>
              <a:rect l="l" t="t" r="r" b="b"/>
              <a:pathLst>
                <a:path w="2862" h="2544" extrusionOk="0">
                  <a:moveTo>
                    <a:pt x="1416" y="1"/>
                  </a:moveTo>
                  <a:cubicBezTo>
                    <a:pt x="1277" y="1"/>
                    <a:pt x="1136" y="24"/>
                    <a:pt x="999" y="72"/>
                  </a:cubicBezTo>
                  <a:cubicBezTo>
                    <a:pt x="346" y="322"/>
                    <a:pt x="0" y="1032"/>
                    <a:pt x="231" y="1704"/>
                  </a:cubicBezTo>
                  <a:cubicBezTo>
                    <a:pt x="413" y="2220"/>
                    <a:pt x="906" y="2544"/>
                    <a:pt x="1436" y="2544"/>
                  </a:cubicBezTo>
                  <a:cubicBezTo>
                    <a:pt x="1578" y="2544"/>
                    <a:pt x="1722" y="2521"/>
                    <a:pt x="1863" y="2472"/>
                  </a:cubicBezTo>
                  <a:cubicBezTo>
                    <a:pt x="2516" y="2223"/>
                    <a:pt x="2862" y="1512"/>
                    <a:pt x="2631" y="840"/>
                  </a:cubicBezTo>
                  <a:cubicBezTo>
                    <a:pt x="2434" y="325"/>
                    <a:pt x="1937" y="1"/>
                    <a:pt x="14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4" name="Google Shape;4275;p45"/>
            <p:cNvSpPr/>
            <p:nvPr/>
          </p:nvSpPr>
          <p:spPr>
            <a:xfrm>
              <a:off x="1816059" y="1408198"/>
              <a:ext cx="52342" cy="46466"/>
            </a:xfrm>
            <a:custGeom>
              <a:avLst/>
              <a:gdLst/>
              <a:ahLst/>
              <a:cxnLst/>
              <a:rect l="l" t="t" r="r" b="b"/>
              <a:pathLst>
                <a:path w="1844" h="1637" extrusionOk="0">
                  <a:moveTo>
                    <a:pt x="933" y="1"/>
                  </a:moveTo>
                  <a:cubicBezTo>
                    <a:pt x="840" y="1"/>
                    <a:pt x="746" y="17"/>
                    <a:pt x="653" y="51"/>
                  </a:cubicBezTo>
                  <a:cubicBezTo>
                    <a:pt x="211" y="204"/>
                    <a:pt x="0" y="665"/>
                    <a:pt x="154" y="1088"/>
                  </a:cubicBezTo>
                  <a:cubicBezTo>
                    <a:pt x="274" y="1432"/>
                    <a:pt x="581" y="1637"/>
                    <a:pt x="911" y="1637"/>
                  </a:cubicBezTo>
                  <a:cubicBezTo>
                    <a:pt x="1004" y="1637"/>
                    <a:pt x="1098" y="1620"/>
                    <a:pt x="1191" y="1587"/>
                  </a:cubicBezTo>
                  <a:cubicBezTo>
                    <a:pt x="1632" y="1433"/>
                    <a:pt x="1844" y="972"/>
                    <a:pt x="1690" y="550"/>
                  </a:cubicBezTo>
                  <a:cubicBezTo>
                    <a:pt x="1570" y="205"/>
                    <a:pt x="1263" y="1"/>
                    <a:pt x="9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5" name="Google Shape;4276;p45"/>
            <p:cNvSpPr/>
            <p:nvPr/>
          </p:nvSpPr>
          <p:spPr>
            <a:xfrm>
              <a:off x="1849300" y="1530622"/>
              <a:ext cx="88873" cy="78807"/>
            </a:xfrm>
            <a:custGeom>
              <a:avLst/>
              <a:gdLst/>
              <a:ahLst/>
              <a:cxnLst/>
              <a:rect l="l" t="t" r="r" b="b"/>
              <a:pathLst>
                <a:path w="3476" h="3082" extrusionOk="0">
                  <a:moveTo>
                    <a:pt x="1731" y="1"/>
                  </a:moveTo>
                  <a:cubicBezTo>
                    <a:pt x="1558" y="1"/>
                    <a:pt x="1382" y="30"/>
                    <a:pt x="1210" y="92"/>
                  </a:cubicBezTo>
                  <a:cubicBezTo>
                    <a:pt x="423" y="380"/>
                    <a:pt x="0" y="1263"/>
                    <a:pt x="288" y="2069"/>
                  </a:cubicBezTo>
                  <a:cubicBezTo>
                    <a:pt x="515" y="2688"/>
                    <a:pt x="1109" y="3082"/>
                    <a:pt x="1735" y="3082"/>
                  </a:cubicBezTo>
                  <a:cubicBezTo>
                    <a:pt x="1906" y="3082"/>
                    <a:pt x="2079" y="3053"/>
                    <a:pt x="2247" y="2991"/>
                  </a:cubicBezTo>
                  <a:cubicBezTo>
                    <a:pt x="3053" y="2703"/>
                    <a:pt x="3476" y="1820"/>
                    <a:pt x="3188" y="1013"/>
                  </a:cubicBezTo>
                  <a:cubicBezTo>
                    <a:pt x="2961" y="394"/>
                    <a:pt x="2367" y="1"/>
                    <a:pt x="17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6" name="Google Shape;4277;p45"/>
            <p:cNvSpPr/>
            <p:nvPr/>
          </p:nvSpPr>
          <p:spPr>
            <a:xfrm>
              <a:off x="1781164" y="1587706"/>
              <a:ext cx="52347" cy="46417"/>
            </a:xfrm>
            <a:custGeom>
              <a:avLst/>
              <a:gdLst/>
              <a:ahLst/>
              <a:cxnLst/>
              <a:rect l="l" t="t" r="r" b="b"/>
              <a:pathLst>
                <a:path w="2766" h="2453" extrusionOk="0">
                  <a:moveTo>
                    <a:pt x="1397" y="1"/>
                  </a:moveTo>
                  <a:cubicBezTo>
                    <a:pt x="1258" y="1"/>
                    <a:pt x="1117" y="25"/>
                    <a:pt x="980" y="74"/>
                  </a:cubicBezTo>
                  <a:cubicBezTo>
                    <a:pt x="346" y="305"/>
                    <a:pt x="0" y="996"/>
                    <a:pt x="231" y="1649"/>
                  </a:cubicBezTo>
                  <a:cubicBezTo>
                    <a:pt x="411" y="2145"/>
                    <a:pt x="885" y="2453"/>
                    <a:pt x="1387" y="2453"/>
                  </a:cubicBezTo>
                  <a:cubicBezTo>
                    <a:pt x="1526" y="2453"/>
                    <a:pt x="1668" y="2429"/>
                    <a:pt x="1805" y="2379"/>
                  </a:cubicBezTo>
                  <a:cubicBezTo>
                    <a:pt x="2439" y="2148"/>
                    <a:pt x="2766" y="1457"/>
                    <a:pt x="2554" y="823"/>
                  </a:cubicBezTo>
                  <a:cubicBezTo>
                    <a:pt x="2374" y="312"/>
                    <a:pt x="1899" y="1"/>
                    <a:pt x="13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7" name="Google Shape;4278;p45"/>
            <p:cNvSpPr/>
            <p:nvPr/>
          </p:nvSpPr>
          <p:spPr>
            <a:xfrm>
              <a:off x="1806216" y="1639959"/>
              <a:ext cx="110673" cy="98269"/>
            </a:xfrm>
            <a:custGeom>
              <a:avLst/>
              <a:gdLst/>
              <a:ahLst/>
              <a:cxnLst/>
              <a:rect l="l" t="t" r="r" b="b"/>
              <a:pathLst>
                <a:path w="3899" h="3462" extrusionOk="0">
                  <a:moveTo>
                    <a:pt x="1946" y="0"/>
                  </a:moveTo>
                  <a:cubicBezTo>
                    <a:pt x="1753" y="0"/>
                    <a:pt x="1556" y="33"/>
                    <a:pt x="1364" y="103"/>
                  </a:cubicBezTo>
                  <a:cubicBezTo>
                    <a:pt x="480" y="429"/>
                    <a:pt x="0" y="1408"/>
                    <a:pt x="327" y="2311"/>
                  </a:cubicBezTo>
                  <a:cubicBezTo>
                    <a:pt x="585" y="3024"/>
                    <a:pt x="1251" y="3462"/>
                    <a:pt x="1965" y="3462"/>
                  </a:cubicBezTo>
                  <a:cubicBezTo>
                    <a:pt x="2154" y="3462"/>
                    <a:pt x="2346" y="3431"/>
                    <a:pt x="2535" y="3367"/>
                  </a:cubicBezTo>
                  <a:cubicBezTo>
                    <a:pt x="3437" y="3041"/>
                    <a:pt x="3898" y="2042"/>
                    <a:pt x="3591" y="1159"/>
                  </a:cubicBezTo>
                  <a:cubicBezTo>
                    <a:pt x="3334" y="449"/>
                    <a:pt x="2661" y="0"/>
                    <a:pt x="19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8" name="Google Shape;4279;p45"/>
            <p:cNvSpPr/>
            <p:nvPr/>
          </p:nvSpPr>
          <p:spPr>
            <a:xfrm>
              <a:off x="1823692" y="1207252"/>
              <a:ext cx="28357" cy="91059"/>
            </a:xfrm>
            <a:custGeom>
              <a:avLst/>
              <a:gdLst/>
              <a:ahLst/>
              <a:cxnLst/>
              <a:rect l="l" t="t" r="r" b="b"/>
              <a:pathLst>
                <a:path w="999" h="3208" extrusionOk="0">
                  <a:moveTo>
                    <a:pt x="845" y="1"/>
                  </a:moveTo>
                  <a:lnTo>
                    <a:pt x="0" y="3169"/>
                  </a:lnTo>
                  <a:lnTo>
                    <a:pt x="134" y="3207"/>
                  </a:lnTo>
                  <a:lnTo>
                    <a:pt x="999" y="39"/>
                  </a:lnTo>
                  <a:lnTo>
                    <a:pt x="8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9" name="Google Shape;4280;p45"/>
            <p:cNvSpPr/>
            <p:nvPr/>
          </p:nvSpPr>
          <p:spPr>
            <a:xfrm>
              <a:off x="1840041" y="1199078"/>
              <a:ext cx="19642" cy="17457"/>
            </a:xfrm>
            <a:custGeom>
              <a:avLst/>
              <a:gdLst/>
              <a:ahLst/>
              <a:cxnLst/>
              <a:rect l="l" t="t" r="r" b="b"/>
              <a:pathLst>
                <a:path w="692" h="615" extrusionOk="0">
                  <a:moveTo>
                    <a:pt x="353" y="1"/>
                  </a:moveTo>
                  <a:cubicBezTo>
                    <a:pt x="319" y="1"/>
                    <a:pt x="284" y="7"/>
                    <a:pt x="250" y="20"/>
                  </a:cubicBezTo>
                  <a:cubicBezTo>
                    <a:pt x="77" y="77"/>
                    <a:pt x="0" y="250"/>
                    <a:pt x="58" y="423"/>
                  </a:cubicBezTo>
                  <a:cubicBezTo>
                    <a:pt x="102" y="542"/>
                    <a:pt x="216" y="615"/>
                    <a:pt x="337" y="615"/>
                  </a:cubicBezTo>
                  <a:cubicBezTo>
                    <a:pt x="372" y="615"/>
                    <a:pt x="407" y="609"/>
                    <a:pt x="442" y="596"/>
                  </a:cubicBezTo>
                  <a:cubicBezTo>
                    <a:pt x="615" y="538"/>
                    <a:pt x="691" y="365"/>
                    <a:pt x="634" y="212"/>
                  </a:cubicBezTo>
                  <a:cubicBezTo>
                    <a:pt x="589" y="77"/>
                    <a:pt x="474" y="1"/>
                    <a:pt x="3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0" name="Google Shape;4281;p45"/>
            <p:cNvSpPr/>
            <p:nvPr/>
          </p:nvSpPr>
          <p:spPr>
            <a:xfrm>
              <a:off x="1859656" y="1252498"/>
              <a:ext cx="68152" cy="69231"/>
            </a:xfrm>
            <a:custGeom>
              <a:avLst/>
              <a:gdLst/>
              <a:ahLst/>
              <a:cxnLst/>
              <a:rect l="l" t="t" r="r" b="b"/>
              <a:pathLst>
                <a:path w="2401" h="2439" extrusionOk="0">
                  <a:moveTo>
                    <a:pt x="2285" y="0"/>
                  </a:moveTo>
                  <a:lnTo>
                    <a:pt x="0" y="2343"/>
                  </a:lnTo>
                  <a:lnTo>
                    <a:pt x="96" y="2439"/>
                  </a:lnTo>
                  <a:lnTo>
                    <a:pt x="2401" y="96"/>
                  </a:lnTo>
                  <a:lnTo>
                    <a:pt x="22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1" name="Google Shape;4282;p45"/>
            <p:cNvSpPr/>
            <p:nvPr/>
          </p:nvSpPr>
          <p:spPr>
            <a:xfrm>
              <a:off x="1916880" y="1245203"/>
              <a:ext cx="19103" cy="17741"/>
            </a:xfrm>
            <a:custGeom>
              <a:avLst/>
              <a:gdLst/>
              <a:ahLst/>
              <a:cxnLst/>
              <a:rect l="l" t="t" r="r" b="b"/>
              <a:pathLst>
                <a:path w="673" h="625" extrusionOk="0">
                  <a:moveTo>
                    <a:pt x="318" y="0"/>
                  </a:moveTo>
                  <a:cubicBezTo>
                    <a:pt x="174" y="0"/>
                    <a:pt x="53" y="107"/>
                    <a:pt x="20" y="257"/>
                  </a:cubicBezTo>
                  <a:cubicBezTo>
                    <a:pt x="1" y="430"/>
                    <a:pt x="116" y="584"/>
                    <a:pt x="269" y="622"/>
                  </a:cubicBezTo>
                  <a:cubicBezTo>
                    <a:pt x="282" y="624"/>
                    <a:pt x="295" y="624"/>
                    <a:pt x="307" y="624"/>
                  </a:cubicBezTo>
                  <a:cubicBezTo>
                    <a:pt x="467" y="624"/>
                    <a:pt x="617" y="514"/>
                    <a:pt x="634" y="353"/>
                  </a:cubicBezTo>
                  <a:cubicBezTo>
                    <a:pt x="673" y="200"/>
                    <a:pt x="558" y="27"/>
                    <a:pt x="385" y="8"/>
                  </a:cubicBezTo>
                  <a:cubicBezTo>
                    <a:pt x="362" y="3"/>
                    <a:pt x="340" y="0"/>
                    <a:pt x="3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2" name="Google Shape;4283;p45"/>
            <p:cNvSpPr/>
            <p:nvPr/>
          </p:nvSpPr>
          <p:spPr>
            <a:xfrm>
              <a:off x="1395249" y="1287099"/>
              <a:ext cx="435000" cy="205252"/>
            </a:xfrm>
            <a:custGeom>
              <a:avLst/>
              <a:gdLst/>
              <a:ahLst/>
              <a:cxnLst/>
              <a:rect l="l" t="t" r="r" b="b"/>
              <a:pathLst>
                <a:path w="15325" h="7231" extrusionOk="0">
                  <a:moveTo>
                    <a:pt x="8315" y="0"/>
                  </a:moveTo>
                  <a:cubicBezTo>
                    <a:pt x="1419" y="0"/>
                    <a:pt x="1" y="6558"/>
                    <a:pt x="1" y="6558"/>
                  </a:cubicBezTo>
                  <a:cubicBezTo>
                    <a:pt x="1504" y="7032"/>
                    <a:pt x="2919" y="7230"/>
                    <a:pt x="4235" y="7230"/>
                  </a:cubicBezTo>
                  <a:cubicBezTo>
                    <a:pt x="11139" y="7230"/>
                    <a:pt x="15324" y="1758"/>
                    <a:pt x="15324" y="1758"/>
                  </a:cubicBezTo>
                  <a:cubicBezTo>
                    <a:pt x="12518" y="495"/>
                    <a:pt x="10210" y="0"/>
                    <a:pt x="83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3" name="Google Shape;4284;p45"/>
            <p:cNvSpPr/>
            <p:nvPr/>
          </p:nvSpPr>
          <p:spPr>
            <a:xfrm>
              <a:off x="1588211" y="1381167"/>
              <a:ext cx="69799" cy="68720"/>
            </a:xfrm>
            <a:custGeom>
              <a:avLst/>
              <a:gdLst/>
              <a:ahLst/>
              <a:cxnLst/>
              <a:rect l="l" t="t" r="r" b="b"/>
              <a:pathLst>
                <a:path w="2459" h="2421" extrusionOk="0">
                  <a:moveTo>
                    <a:pt x="1233" y="0"/>
                  </a:moveTo>
                  <a:cubicBezTo>
                    <a:pt x="577" y="0"/>
                    <a:pt x="39" y="530"/>
                    <a:pt x="20" y="1172"/>
                  </a:cubicBezTo>
                  <a:cubicBezTo>
                    <a:pt x="1" y="1844"/>
                    <a:pt x="539" y="2401"/>
                    <a:pt x="1191" y="2420"/>
                  </a:cubicBezTo>
                  <a:cubicBezTo>
                    <a:pt x="1204" y="2420"/>
                    <a:pt x="1216" y="2421"/>
                    <a:pt x="1228" y="2421"/>
                  </a:cubicBezTo>
                  <a:cubicBezTo>
                    <a:pt x="1883" y="2421"/>
                    <a:pt x="2421" y="1909"/>
                    <a:pt x="2440" y="1249"/>
                  </a:cubicBezTo>
                  <a:cubicBezTo>
                    <a:pt x="2459" y="577"/>
                    <a:pt x="1940" y="20"/>
                    <a:pt x="1268" y="1"/>
                  </a:cubicBezTo>
                  <a:cubicBezTo>
                    <a:pt x="1257" y="0"/>
                    <a:pt x="1245" y="0"/>
                    <a:pt x="12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" name="Google Shape;4285;p45"/>
            <p:cNvSpPr/>
            <p:nvPr/>
          </p:nvSpPr>
          <p:spPr>
            <a:xfrm>
              <a:off x="1642984" y="1307752"/>
              <a:ext cx="73091" cy="72041"/>
            </a:xfrm>
            <a:custGeom>
              <a:avLst/>
              <a:gdLst/>
              <a:ahLst/>
              <a:cxnLst/>
              <a:rect l="l" t="t" r="r" b="b"/>
              <a:pathLst>
                <a:path w="2575" h="2538" extrusionOk="0">
                  <a:moveTo>
                    <a:pt x="1257" y="0"/>
                  </a:moveTo>
                  <a:cubicBezTo>
                    <a:pt x="578" y="0"/>
                    <a:pt x="39" y="544"/>
                    <a:pt x="20" y="1231"/>
                  </a:cubicBezTo>
                  <a:cubicBezTo>
                    <a:pt x="1" y="1922"/>
                    <a:pt x="539" y="2518"/>
                    <a:pt x="1249" y="2537"/>
                  </a:cubicBezTo>
                  <a:cubicBezTo>
                    <a:pt x="1261" y="2537"/>
                    <a:pt x="1272" y="2537"/>
                    <a:pt x="1284" y="2537"/>
                  </a:cubicBezTo>
                  <a:cubicBezTo>
                    <a:pt x="1960" y="2537"/>
                    <a:pt x="2536" y="1988"/>
                    <a:pt x="2555" y="1308"/>
                  </a:cubicBezTo>
                  <a:cubicBezTo>
                    <a:pt x="2574" y="597"/>
                    <a:pt x="2017" y="21"/>
                    <a:pt x="1326" y="2"/>
                  </a:cubicBezTo>
                  <a:cubicBezTo>
                    <a:pt x="1303" y="1"/>
                    <a:pt x="1280" y="0"/>
                    <a:pt x="12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" name="Google Shape;4286;p45"/>
            <p:cNvSpPr/>
            <p:nvPr/>
          </p:nvSpPr>
          <p:spPr>
            <a:xfrm>
              <a:off x="1743636" y="1314336"/>
              <a:ext cx="47431" cy="46381"/>
            </a:xfrm>
            <a:custGeom>
              <a:avLst/>
              <a:gdLst/>
              <a:ahLst/>
              <a:cxnLst/>
              <a:rect l="l" t="t" r="r" b="b"/>
              <a:pathLst>
                <a:path w="1671" h="1634" extrusionOk="0">
                  <a:moveTo>
                    <a:pt x="830" y="0"/>
                  </a:moveTo>
                  <a:cubicBezTo>
                    <a:pt x="384" y="0"/>
                    <a:pt x="19" y="358"/>
                    <a:pt x="19" y="788"/>
                  </a:cubicBezTo>
                  <a:cubicBezTo>
                    <a:pt x="0" y="1249"/>
                    <a:pt x="346" y="1633"/>
                    <a:pt x="807" y="1633"/>
                  </a:cubicBezTo>
                  <a:cubicBezTo>
                    <a:pt x="818" y="1634"/>
                    <a:pt x="830" y="1634"/>
                    <a:pt x="841" y="1634"/>
                  </a:cubicBezTo>
                  <a:cubicBezTo>
                    <a:pt x="1286" y="1634"/>
                    <a:pt x="1633" y="1276"/>
                    <a:pt x="1652" y="846"/>
                  </a:cubicBezTo>
                  <a:cubicBezTo>
                    <a:pt x="1671" y="385"/>
                    <a:pt x="1306" y="20"/>
                    <a:pt x="864" y="1"/>
                  </a:cubicBezTo>
                  <a:cubicBezTo>
                    <a:pt x="853" y="1"/>
                    <a:pt x="841" y="0"/>
                    <a:pt x="8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6" name="Google Shape;4287;p45"/>
            <p:cNvSpPr/>
            <p:nvPr/>
          </p:nvSpPr>
          <p:spPr>
            <a:xfrm>
              <a:off x="1505096" y="1313734"/>
              <a:ext cx="88873" cy="87284"/>
            </a:xfrm>
            <a:custGeom>
              <a:avLst/>
              <a:gdLst/>
              <a:ahLst/>
              <a:cxnLst/>
              <a:rect l="l" t="t" r="r" b="b"/>
              <a:pathLst>
                <a:path w="3131" h="3075" extrusionOk="0">
                  <a:moveTo>
                    <a:pt x="1543" y="0"/>
                  </a:moveTo>
                  <a:cubicBezTo>
                    <a:pt x="712" y="0"/>
                    <a:pt x="57" y="658"/>
                    <a:pt x="19" y="1480"/>
                  </a:cubicBezTo>
                  <a:cubicBezTo>
                    <a:pt x="0" y="2344"/>
                    <a:pt x="672" y="3055"/>
                    <a:pt x="1517" y="3074"/>
                  </a:cubicBezTo>
                  <a:cubicBezTo>
                    <a:pt x="1529" y="3074"/>
                    <a:pt x="1541" y="3074"/>
                    <a:pt x="1553" y="3074"/>
                  </a:cubicBezTo>
                  <a:cubicBezTo>
                    <a:pt x="2382" y="3074"/>
                    <a:pt x="3073" y="2428"/>
                    <a:pt x="3111" y="1576"/>
                  </a:cubicBezTo>
                  <a:cubicBezTo>
                    <a:pt x="3130" y="731"/>
                    <a:pt x="2458" y="21"/>
                    <a:pt x="1613" y="2"/>
                  </a:cubicBezTo>
                  <a:cubicBezTo>
                    <a:pt x="1590" y="1"/>
                    <a:pt x="1566" y="0"/>
                    <a:pt x="15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7" name="Google Shape;4288;p45"/>
            <p:cNvSpPr/>
            <p:nvPr/>
          </p:nvSpPr>
          <p:spPr>
            <a:xfrm>
              <a:off x="1491729" y="1424171"/>
              <a:ext cx="70338" cy="69827"/>
            </a:xfrm>
            <a:custGeom>
              <a:avLst/>
              <a:gdLst/>
              <a:ahLst/>
              <a:cxnLst/>
              <a:rect l="l" t="t" r="r" b="b"/>
              <a:pathLst>
                <a:path w="2478" h="2460" extrusionOk="0">
                  <a:moveTo>
                    <a:pt x="1233" y="1"/>
                  </a:moveTo>
                  <a:cubicBezTo>
                    <a:pt x="577" y="1"/>
                    <a:pt x="39" y="531"/>
                    <a:pt x="20" y="1192"/>
                  </a:cubicBezTo>
                  <a:cubicBezTo>
                    <a:pt x="1" y="1864"/>
                    <a:pt x="519" y="2440"/>
                    <a:pt x="1211" y="2459"/>
                  </a:cubicBezTo>
                  <a:cubicBezTo>
                    <a:pt x="1222" y="2459"/>
                    <a:pt x="1234" y="2459"/>
                    <a:pt x="1245" y="2459"/>
                  </a:cubicBezTo>
                  <a:cubicBezTo>
                    <a:pt x="1902" y="2459"/>
                    <a:pt x="2440" y="1929"/>
                    <a:pt x="2459" y="1268"/>
                  </a:cubicBezTo>
                  <a:cubicBezTo>
                    <a:pt x="2478" y="596"/>
                    <a:pt x="1959" y="20"/>
                    <a:pt x="1268" y="1"/>
                  </a:cubicBezTo>
                  <a:cubicBezTo>
                    <a:pt x="1257" y="1"/>
                    <a:pt x="1245" y="1"/>
                    <a:pt x="12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8" name="Google Shape;4289;p45"/>
            <p:cNvSpPr/>
            <p:nvPr/>
          </p:nvSpPr>
          <p:spPr>
            <a:xfrm>
              <a:off x="1448127" y="1385858"/>
              <a:ext cx="38727" cy="38317"/>
            </a:xfrm>
            <a:custGeom>
              <a:avLst/>
              <a:gdLst/>
              <a:ahLst/>
              <a:cxnLst/>
              <a:rect l="l" t="t" r="r" b="b"/>
              <a:pathLst>
                <a:path w="3496" h="3459" extrusionOk="0">
                  <a:moveTo>
                    <a:pt x="1770" y="1"/>
                  </a:moveTo>
                  <a:cubicBezTo>
                    <a:pt x="826" y="1"/>
                    <a:pt x="39" y="743"/>
                    <a:pt x="20" y="1691"/>
                  </a:cubicBezTo>
                  <a:cubicBezTo>
                    <a:pt x="1" y="2632"/>
                    <a:pt x="750" y="3438"/>
                    <a:pt x="1691" y="3457"/>
                  </a:cubicBezTo>
                  <a:cubicBezTo>
                    <a:pt x="1714" y="3458"/>
                    <a:pt x="1738" y="3459"/>
                    <a:pt x="1761" y="3459"/>
                  </a:cubicBezTo>
                  <a:cubicBezTo>
                    <a:pt x="2690" y="3459"/>
                    <a:pt x="3458" y="2723"/>
                    <a:pt x="3477" y="1787"/>
                  </a:cubicBezTo>
                  <a:cubicBezTo>
                    <a:pt x="3496" y="827"/>
                    <a:pt x="2747" y="39"/>
                    <a:pt x="1806" y="1"/>
                  </a:cubicBezTo>
                  <a:cubicBezTo>
                    <a:pt x="1794" y="1"/>
                    <a:pt x="1782" y="1"/>
                    <a:pt x="17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99" name="Google Shape;4319;p45"/>
          <p:cNvGrpSpPr/>
          <p:nvPr/>
        </p:nvGrpSpPr>
        <p:grpSpPr>
          <a:xfrm>
            <a:off x="7787929" y="2740028"/>
            <a:ext cx="357886" cy="333874"/>
            <a:chOff x="7144801" y="3627187"/>
            <a:chExt cx="670198" cy="625350"/>
          </a:xfrm>
        </p:grpSpPr>
        <p:sp>
          <p:nvSpPr>
            <p:cNvPr id="100" name="Google Shape;4320;p45"/>
            <p:cNvSpPr/>
            <p:nvPr/>
          </p:nvSpPr>
          <p:spPr>
            <a:xfrm>
              <a:off x="7144801" y="3627187"/>
              <a:ext cx="670198" cy="625350"/>
            </a:xfrm>
            <a:custGeom>
              <a:avLst/>
              <a:gdLst/>
              <a:ahLst/>
              <a:cxnLst/>
              <a:rect l="l" t="t" r="r" b="b"/>
              <a:pathLst>
                <a:path w="23611" h="22031" extrusionOk="0">
                  <a:moveTo>
                    <a:pt x="14536" y="0"/>
                  </a:moveTo>
                  <a:cubicBezTo>
                    <a:pt x="10422" y="0"/>
                    <a:pt x="9919" y="6591"/>
                    <a:pt x="9919" y="6591"/>
                  </a:cubicBezTo>
                  <a:cubicBezTo>
                    <a:pt x="9919" y="6591"/>
                    <a:pt x="8215" y="137"/>
                    <a:pt x="5484" y="137"/>
                  </a:cubicBezTo>
                  <a:cubicBezTo>
                    <a:pt x="5065" y="137"/>
                    <a:pt x="4623" y="289"/>
                    <a:pt x="4158" y="638"/>
                  </a:cubicBezTo>
                  <a:cubicBezTo>
                    <a:pt x="663" y="3288"/>
                    <a:pt x="6251" y="10066"/>
                    <a:pt x="6251" y="10066"/>
                  </a:cubicBezTo>
                  <a:cubicBezTo>
                    <a:pt x="6251" y="10066"/>
                    <a:pt x="3825" y="9134"/>
                    <a:pt x="2002" y="9134"/>
                  </a:cubicBezTo>
                  <a:cubicBezTo>
                    <a:pt x="889" y="9134"/>
                    <a:pt x="1" y="9482"/>
                    <a:pt x="30" y="10604"/>
                  </a:cubicBezTo>
                  <a:cubicBezTo>
                    <a:pt x="106" y="13561"/>
                    <a:pt x="5253" y="14214"/>
                    <a:pt x="5253" y="14214"/>
                  </a:cubicBezTo>
                  <a:cubicBezTo>
                    <a:pt x="3774" y="14464"/>
                    <a:pt x="1278" y="20013"/>
                    <a:pt x="4312" y="20628"/>
                  </a:cubicBezTo>
                  <a:cubicBezTo>
                    <a:pt x="4530" y="20673"/>
                    <a:pt x="4742" y="20694"/>
                    <a:pt x="4947" y="20694"/>
                  </a:cubicBezTo>
                  <a:cubicBezTo>
                    <a:pt x="7593" y="20694"/>
                    <a:pt x="9131" y="17172"/>
                    <a:pt x="9132" y="17171"/>
                  </a:cubicBezTo>
                  <a:lnTo>
                    <a:pt x="9132" y="17171"/>
                  </a:lnTo>
                  <a:cubicBezTo>
                    <a:pt x="9132" y="17172"/>
                    <a:pt x="8825" y="21953"/>
                    <a:pt x="11858" y="22030"/>
                  </a:cubicBezTo>
                  <a:cubicBezTo>
                    <a:pt x="11885" y="22030"/>
                    <a:pt x="11911" y="22030"/>
                    <a:pt x="11936" y="22030"/>
                  </a:cubicBezTo>
                  <a:cubicBezTo>
                    <a:pt x="14875" y="22030"/>
                    <a:pt x="13875" y="17709"/>
                    <a:pt x="13875" y="17709"/>
                  </a:cubicBezTo>
                  <a:lnTo>
                    <a:pt x="13875" y="17709"/>
                  </a:lnTo>
                  <a:cubicBezTo>
                    <a:pt x="13875" y="17709"/>
                    <a:pt x="17080" y="20285"/>
                    <a:pt x="19251" y="20285"/>
                  </a:cubicBezTo>
                  <a:cubicBezTo>
                    <a:pt x="20068" y="20285"/>
                    <a:pt x="20738" y="19921"/>
                    <a:pt x="21037" y="18919"/>
                  </a:cubicBezTo>
                  <a:cubicBezTo>
                    <a:pt x="22132" y="15270"/>
                    <a:pt x="16909" y="12774"/>
                    <a:pt x="16909" y="12774"/>
                  </a:cubicBezTo>
                  <a:cubicBezTo>
                    <a:pt x="16909" y="12774"/>
                    <a:pt x="23610" y="11929"/>
                    <a:pt x="21882" y="8454"/>
                  </a:cubicBezTo>
                  <a:cubicBezTo>
                    <a:pt x="21312" y="7295"/>
                    <a:pt x="20354" y="6909"/>
                    <a:pt x="19330" y="6909"/>
                  </a:cubicBezTo>
                  <a:cubicBezTo>
                    <a:pt x="17282" y="6909"/>
                    <a:pt x="14969" y="8454"/>
                    <a:pt x="14969" y="8454"/>
                  </a:cubicBezTo>
                  <a:cubicBezTo>
                    <a:pt x="14969" y="8454"/>
                    <a:pt x="19482" y="485"/>
                    <a:pt x="14969" y="24"/>
                  </a:cubicBezTo>
                  <a:cubicBezTo>
                    <a:pt x="14820" y="8"/>
                    <a:pt x="14676" y="0"/>
                    <a:pt x="145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" name="Google Shape;4321;p45"/>
            <p:cNvSpPr/>
            <p:nvPr/>
          </p:nvSpPr>
          <p:spPr>
            <a:xfrm>
              <a:off x="7251528" y="3768459"/>
              <a:ext cx="439201" cy="423220"/>
            </a:xfrm>
            <a:custGeom>
              <a:avLst/>
              <a:gdLst/>
              <a:ahLst/>
              <a:cxnLst/>
              <a:rect l="l" t="t" r="r" b="b"/>
              <a:pathLst>
                <a:path w="15473" h="14910" extrusionOk="0">
                  <a:moveTo>
                    <a:pt x="8521" y="1"/>
                  </a:moveTo>
                  <a:cubicBezTo>
                    <a:pt x="6370" y="1"/>
                    <a:pt x="7081" y="6030"/>
                    <a:pt x="7081" y="6030"/>
                  </a:cubicBezTo>
                  <a:cubicBezTo>
                    <a:pt x="7081" y="6030"/>
                    <a:pt x="4240" y="763"/>
                    <a:pt x="3382" y="763"/>
                  </a:cubicBezTo>
                  <a:cubicBezTo>
                    <a:pt x="3211" y="763"/>
                    <a:pt x="3119" y="974"/>
                    <a:pt x="3144" y="1479"/>
                  </a:cubicBezTo>
                  <a:cubicBezTo>
                    <a:pt x="3279" y="4513"/>
                    <a:pt x="5832" y="6664"/>
                    <a:pt x="5832" y="6664"/>
                  </a:cubicBezTo>
                  <a:cubicBezTo>
                    <a:pt x="5832" y="6664"/>
                    <a:pt x="3352" y="6065"/>
                    <a:pt x="1667" y="6065"/>
                  </a:cubicBezTo>
                  <a:cubicBezTo>
                    <a:pt x="704" y="6065"/>
                    <a:pt x="0" y="6261"/>
                    <a:pt x="168" y="6875"/>
                  </a:cubicBezTo>
                  <a:cubicBezTo>
                    <a:pt x="648" y="8546"/>
                    <a:pt x="5352" y="8623"/>
                    <a:pt x="5352" y="8623"/>
                  </a:cubicBezTo>
                  <a:cubicBezTo>
                    <a:pt x="5352" y="8623"/>
                    <a:pt x="379" y="13135"/>
                    <a:pt x="1723" y="13596"/>
                  </a:cubicBezTo>
                  <a:cubicBezTo>
                    <a:pt x="1792" y="13621"/>
                    <a:pt x="1866" y="13632"/>
                    <a:pt x="1945" y="13632"/>
                  </a:cubicBezTo>
                  <a:cubicBezTo>
                    <a:pt x="3415" y="13632"/>
                    <a:pt x="6562" y="9622"/>
                    <a:pt x="6562" y="9621"/>
                  </a:cubicBezTo>
                  <a:lnTo>
                    <a:pt x="6562" y="9621"/>
                  </a:lnTo>
                  <a:cubicBezTo>
                    <a:pt x="6562" y="9622"/>
                    <a:pt x="6505" y="14422"/>
                    <a:pt x="8252" y="14883"/>
                  </a:cubicBezTo>
                  <a:cubicBezTo>
                    <a:pt x="8318" y="14901"/>
                    <a:pt x="8381" y="14910"/>
                    <a:pt x="8441" y="14910"/>
                  </a:cubicBezTo>
                  <a:cubicBezTo>
                    <a:pt x="9949" y="14910"/>
                    <a:pt x="9327" y="9295"/>
                    <a:pt x="9327" y="9295"/>
                  </a:cubicBezTo>
                  <a:lnTo>
                    <a:pt x="9327" y="9295"/>
                  </a:lnTo>
                  <a:cubicBezTo>
                    <a:pt x="9328" y="9295"/>
                    <a:pt x="13083" y="11815"/>
                    <a:pt x="14594" y="11815"/>
                  </a:cubicBezTo>
                  <a:cubicBezTo>
                    <a:pt x="14929" y="11815"/>
                    <a:pt x="15154" y="11691"/>
                    <a:pt x="15203" y="11388"/>
                  </a:cubicBezTo>
                  <a:cubicBezTo>
                    <a:pt x="15472" y="9698"/>
                    <a:pt x="8790" y="7202"/>
                    <a:pt x="8790" y="7202"/>
                  </a:cubicBezTo>
                  <a:cubicBezTo>
                    <a:pt x="8790" y="7202"/>
                    <a:pt x="15395" y="6606"/>
                    <a:pt x="14512" y="4571"/>
                  </a:cubicBezTo>
                  <a:cubicBezTo>
                    <a:pt x="14285" y="4040"/>
                    <a:pt x="13758" y="3845"/>
                    <a:pt x="13105" y="3845"/>
                  </a:cubicBezTo>
                  <a:cubicBezTo>
                    <a:pt x="11278" y="3845"/>
                    <a:pt x="8463" y="5378"/>
                    <a:pt x="8463" y="5378"/>
                  </a:cubicBezTo>
                  <a:cubicBezTo>
                    <a:pt x="8463" y="5378"/>
                    <a:pt x="10671" y="1"/>
                    <a:pt x="85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2" name="Google Shape;4322;p45"/>
            <p:cNvSpPr/>
            <p:nvPr/>
          </p:nvSpPr>
          <p:spPr>
            <a:xfrm>
              <a:off x="7368560" y="3882908"/>
              <a:ext cx="180302" cy="179564"/>
            </a:xfrm>
            <a:custGeom>
              <a:avLst/>
              <a:gdLst/>
              <a:ahLst/>
              <a:cxnLst/>
              <a:rect l="l" t="t" r="r" b="b"/>
              <a:pathLst>
                <a:path w="6352" h="6326" extrusionOk="0">
                  <a:moveTo>
                    <a:pt x="4026" y="1"/>
                  </a:moveTo>
                  <a:cubicBezTo>
                    <a:pt x="3499" y="1"/>
                    <a:pt x="2914" y="198"/>
                    <a:pt x="2382" y="443"/>
                  </a:cubicBezTo>
                  <a:cubicBezTo>
                    <a:pt x="1153" y="1019"/>
                    <a:pt x="250" y="2171"/>
                    <a:pt x="116" y="3554"/>
                  </a:cubicBezTo>
                  <a:cubicBezTo>
                    <a:pt x="0" y="4687"/>
                    <a:pt x="384" y="5916"/>
                    <a:pt x="2362" y="6261"/>
                  </a:cubicBezTo>
                  <a:cubicBezTo>
                    <a:pt x="2613" y="6305"/>
                    <a:pt x="2849" y="6325"/>
                    <a:pt x="3069" y="6325"/>
                  </a:cubicBezTo>
                  <a:cubicBezTo>
                    <a:pt x="6352" y="6325"/>
                    <a:pt x="6279" y="1758"/>
                    <a:pt x="5127" y="462"/>
                  </a:cubicBezTo>
                  <a:cubicBezTo>
                    <a:pt x="4836" y="128"/>
                    <a:pt x="4450" y="1"/>
                    <a:pt x="40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141" name="Google Shape;5257;p55"/>
          <p:cNvGrpSpPr/>
          <p:nvPr/>
        </p:nvGrpSpPr>
        <p:grpSpPr>
          <a:xfrm>
            <a:off x="465662" y="4909505"/>
            <a:ext cx="608873" cy="1012495"/>
            <a:chOff x="2203410" y="2891304"/>
            <a:chExt cx="516654" cy="1027265"/>
          </a:xfrm>
        </p:grpSpPr>
        <p:sp>
          <p:nvSpPr>
            <p:cNvPr id="142" name="Google Shape;5258;p55"/>
            <p:cNvSpPr/>
            <p:nvPr/>
          </p:nvSpPr>
          <p:spPr>
            <a:xfrm>
              <a:off x="2271323" y="3809901"/>
              <a:ext cx="364235" cy="108668"/>
            </a:xfrm>
            <a:custGeom>
              <a:avLst/>
              <a:gdLst/>
              <a:ahLst/>
              <a:cxnLst/>
              <a:rect l="l" t="t" r="r" b="b"/>
              <a:pathLst>
                <a:path w="16444" h="4906" extrusionOk="0">
                  <a:moveTo>
                    <a:pt x="8620" y="1"/>
                  </a:moveTo>
                  <a:cubicBezTo>
                    <a:pt x="4824" y="1"/>
                    <a:pt x="1" y="980"/>
                    <a:pt x="3518" y="4204"/>
                  </a:cubicBezTo>
                  <a:cubicBezTo>
                    <a:pt x="4003" y="4689"/>
                    <a:pt x="5132" y="4906"/>
                    <a:pt x="6463" y="4906"/>
                  </a:cubicBezTo>
                  <a:cubicBezTo>
                    <a:pt x="10516" y="4906"/>
                    <a:pt x="16443" y="2893"/>
                    <a:pt x="11747" y="286"/>
                  </a:cubicBezTo>
                  <a:cubicBezTo>
                    <a:pt x="11060" y="112"/>
                    <a:pt x="9898" y="1"/>
                    <a:pt x="8620" y="1"/>
                  </a:cubicBezTo>
                  <a:close/>
                </a:path>
              </a:pathLst>
            </a:custGeom>
            <a:solidFill>
              <a:srgbClr val="ABD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3" name="Google Shape;5259;p55"/>
            <p:cNvSpPr/>
            <p:nvPr/>
          </p:nvSpPr>
          <p:spPr>
            <a:xfrm>
              <a:off x="2242661" y="3111080"/>
              <a:ext cx="414205" cy="736753"/>
            </a:xfrm>
            <a:custGeom>
              <a:avLst/>
              <a:gdLst/>
              <a:ahLst/>
              <a:cxnLst/>
              <a:rect l="l" t="t" r="r" b="b"/>
              <a:pathLst>
                <a:path w="18700" h="33262" extrusionOk="0">
                  <a:moveTo>
                    <a:pt x="8793" y="27321"/>
                  </a:moveTo>
                  <a:cubicBezTo>
                    <a:pt x="9060" y="23371"/>
                    <a:pt x="9358" y="19405"/>
                    <a:pt x="9593" y="15439"/>
                  </a:cubicBezTo>
                  <a:cubicBezTo>
                    <a:pt x="9750" y="12885"/>
                    <a:pt x="9812" y="10330"/>
                    <a:pt x="9938" y="7759"/>
                  </a:cubicBezTo>
                  <a:cubicBezTo>
                    <a:pt x="9953" y="7273"/>
                    <a:pt x="10063" y="6772"/>
                    <a:pt x="10094" y="6270"/>
                  </a:cubicBezTo>
                  <a:cubicBezTo>
                    <a:pt x="10157" y="5533"/>
                    <a:pt x="10094" y="5471"/>
                    <a:pt x="9420" y="5126"/>
                  </a:cubicBezTo>
                  <a:cubicBezTo>
                    <a:pt x="8966" y="4891"/>
                    <a:pt x="8527" y="4593"/>
                    <a:pt x="8088" y="4295"/>
                  </a:cubicBezTo>
                  <a:cubicBezTo>
                    <a:pt x="8010" y="4232"/>
                    <a:pt x="7916" y="4107"/>
                    <a:pt x="7916" y="3997"/>
                  </a:cubicBezTo>
                  <a:cubicBezTo>
                    <a:pt x="7790" y="2869"/>
                    <a:pt x="9154" y="3292"/>
                    <a:pt x="10204" y="4467"/>
                  </a:cubicBezTo>
                  <a:cubicBezTo>
                    <a:pt x="10439" y="2931"/>
                    <a:pt x="10518" y="1442"/>
                    <a:pt x="10862" y="0"/>
                  </a:cubicBezTo>
                  <a:cubicBezTo>
                    <a:pt x="11364" y="1317"/>
                    <a:pt x="10815" y="2649"/>
                    <a:pt x="10909" y="4060"/>
                  </a:cubicBezTo>
                  <a:cubicBezTo>
                    <a:pt x="11333" y="3825"/>
                    <a:pt x="11677" y="3605"/>
                    <a:pt x="12038" y="3433"/>
                  </a:cubicBezTo>
                  <a:cubicBezTo>
                    <a:pt x="12320" y="3292"/>
                    <a:pt x="12649" y="3245"/>
                    <a:pt x="12869" y="3574"/>
                  </a:cubicBezTo>
                  <a:cubicBezTo>
                    <a:pt x="13088" y="3872"/>
                    <a:pt x="12884" y="4091"/>
                    <a:pt x="12696" y="4311"/>
                  </a:cubicBezTo>
                  <a:cubicBezTo>
                    <a:pt x="12336" y="4703"/>
                    <a:pt x="11975" y="5063"/>
                    <a:pt x="11380" y="5141"/>
                  </a:cubicBezTo>
                  <a:cubicBezTo>
                    <a:pt x="10894" y="5204"/>
                    <a:pt x="10706" y="5518"/>
                    <a:pt x="10643" y="6051"/>
                  </a:cubicBezTo>
                  <a:cubicBezTo>
                    <a:pt x="10408" y="8104"/>
                    <a:pt x="10392" y="10173"/>
                    <a:pt x="10298" y="12226"/>
                  </a:cubicBezTo>
                  <a:cubicBezTo>
                    <a:pt x="10157" y="14985"/>
                    <a:pt x="9859" y="17712"/>
                    <a:pt x="9656" y="20471"/>
                  </a:cubicBezTo>
                  <a:cubicBezTo>
                    <a:pt x="9593" y="21270"/>
                    <a:pt x="9546" y="22070"/>
                    <a:pt x="9640" y="22885"/>
                  </a:cubicBezTo>
                  <a:cubicBezTo>
                    <a:pt x="10016" y="21709"/>
                    <a:pt x="10392" y="20534"/>
                    <a:pt x="10753" y="19342"/>
                  </a:cubicBezTo>
                  <a:cubicBezTo>
                    <a:pt x="11599" y="16662"/>
                    <a:pt x="12806" y="14154"/>
                    <a:pt x="14687" y="12038"/>
                  </a:cubicBezTo>
                  <a:cubicBezTo>
                    <a:pt x="15267" y="11380"/>
                    <a:pt x="16051" y="10847"/>
                    <a:pt x="16834" y="10424"/>
                  </a:cubicBezTo>
                  <a:cubicBezTo>
                    <a:pt x="17822" y="9906"/>
                    <a:pt x="18700" y="10533"/>
                    <a:pt x="18590" y="11646"/>
                  </a:cubicBezTo>
                  <a:cubicBezTo>
                    <a:pt x="18527" y="12289"/>
                    <a:pt x="18339" y="12947"/>
                    <a:pt x="18041" y="13511"/>
                  </a:cubicBezTo>
                  <a:cubicBezTo>
                    <a:pt x="17211" y="15079"/>
                    <a:pt x="16301" y="16615"/>
                    <a:pt x="15392" y="18151"/>
                  </a:cubicBezTo>
                  <a:cubicBezTo>
                    <a:pt x="14530" y="19609"/>
                    <a:pt x="13590" y="21019"/>
                    <a:pt x="12775" y="22493"/>
                  </a:cubicBezTo>
                  <a:cubicBezTo>
                    <a:pt x="12132" y="23653"/>
                    <a:pt x="11615" y="24891"/>
                    <a:pt x="11003" y="26208"/>
                  </a:cubicBezTo>
                  <a:cubicBezTo>
                    <a:pt x="12132" y="25095"/>
                    <a:pt x="13135" y="24076"/>
                    <a:pt x="14185" y="23104"/>
                  </a:cubicBezTo>
                  <a:cubicBezTo>
                    <a:pt x="15016" y="22367"/>
                    <a:pt x="16192" y="21458"/>
                    <a:pt x="17179" y="22070"/>
                  </a:cubicBezTo>
                  <a:cubicBezTo>
                    <a:pt x="18088" y="22775"/>
                    <a:pt x="17305" y="23794"/>
                    <a:pt x="16756" y="24499"/>
                  </a:cubicBezTo>
                  <a:cubicBezTo>
                    <a:pt x="15580" y="25973"/>
                    <a:pt x="14217" y="27258"/>
                    <a:pt x="12837" y="28543"/>
                  </a:cubicBezTo>
                  <a:cubicBezTo>
                    <a:pt x="11552" y="29719"/>
                    <a:pt x="10235" y="30894"/>
                    <a:pt x="9342" y="32446"/>
                  </a:cubicBezTo>
                  <a:cubicBezTo>
                    <a:pt x="9201" y="32697"/>
                    <a:pt x="8903" y="33261"/>
                    <a:pt x="8637" y="33261"/>
                  </a:cubicBezTo>
                  <a:cubicBezTo>
                    <a:pt x="8260" y="33261"/>
                    <a:pt x="8339" y="32791"/>
                    <a:pt x="8276" y="32587"/>
                  </a:cubicBezTo>
                  <a:cubicBezTo>
                    <a:pt x="7555" y="30377"/>
                    <a:pt x="6380" y="28465"/>
                    <a:pt x="4843" y="26725"/>
                  </a:cubicBezTo>
                  <a:cubicBezTo>
                    <a:pt x="3480" y="25189"/>
                    <a:pt x="2179" y="23574"/>
                    <a:pt x="909" y="21944"/>
                  </a:cubicBezTo>
                  <a:cubicBezTo>
                    <a:pt x="564" y="21505"/>
                    <a:pt x="282" y="20925"/>
                    <a:pt x="173" y="20361"/>
                  </a:cubicBezTo>
                  <a:cubicBezTo>
                    <a:pt x="0" y="19342"/>
                    <a:pt x="737" y="18841"/>
                    <a:pt x="1677" y="19280"/>
                  </a:cubicBezTo>
                  <a:cubicBezTo>
                    <a:pt x="3229" y="20001"/>
                    <a:pt x="4546" y="20988"/>
                    <a:pt x="5612" y="22383"/>
                  </a:cubicBezTo>
                  <a:cubicBezTo>
                    <a:pt x="6489" y="23543"/>
                    <a:pt x="7242" y="24734"/>
                    <a:pt x="7728" y="26114"/>
                  </a:cubicBezTo>
                  <a:cubicBezTo>
                    <a:pt x="7759" y="26223"/>
                    <a:pt x="7837" y="26333"/>
                    <a:pt x="7900" y="26443"/>
                  </a:cubicBezTo>
                  <a:cubicBezTo>
                    <a:pt x="7916" y="26458"/>
                    <a:pt x="7963" y="26458"/>
                    <a:pt x="8041" y="26474"/>
                  </a:cubicBezTo>
                  <a:cubicBezTo>
                    <a:pt x="7336" y="22211"/>
                    <a:pt x="6630" y="17979"/>
                    <a:pt x="5909" y="13621"/>
                  </a:cubicBezTo>
                  <a:cubicBezTo>
                    <a:pt x="5533" y="13606"/>
                    <a:pt x="5141" y="13590"/>
                    <a:pt x="4765" y="13590"/>
                  </a:cubicBezTo>
                  <a:cubicBezTo>
                    <a:pt x="4483" y="13574"/>
                    <a:pt x="4201" y="13606"/>
                    <a:pt x="3919" y="13559"/>
                  </a:cubicBezTo>
                  <a:cubicBezTo>
                    <a:pt x="3558" y="13496"/>
                    <a:pt x="3276" y="13292"/>
                    <a:pt x="3307" y="12869"/>
                  </a:cubicBezTo>
                  <a:cubicBezTo>
                    <a:pt x="3339" y="12414"/>
                    <a:pt x="3699" y="12320"/>
                    <a:pt x="4060" y="12320"/>
                  </a:cubicBezTo>
                  <a:cubicBezTo>
                    <a:pt x="4389" y="12320"/>
                    <a:pt x="4734" y="12414"/>
                    <a:pt x="5079" y="12461"/>
                  </a:cubicBezTo>
                  <a:cubicBezTo>
                    <a:pt x="5251" y="12508"/>
                    <a:pt x="5439" y="12555"/>
                    <a:pt x="5721" y="12618"/>
                  </a:cubicBezTo>
                  <a:cubicBezTo>
                    <a:pt x="5674" y="10988"/>
                    <a:pt x="4812" y="9546"/>
                    <a:pt x="4891" y="7947"/>
                  </a:cubicBezTo>
                  <a:cubicBezTo>
                    <a:pt x="5721" y="9138"/>
                    <a:pt x="5753" y="10596"/>
                    <a:pt x="6286" y="11991"/>
                  </a:cubicBezTo>
                  <a:cubicBezTo>
                    <a:pt x="6583" y="11709"/>
                    <a:pt x="6818" y="11474"/>
                    <a:pt x="7069" y="11254"/>
                  </a:cubicBezTo>
                  <a:cubicBezTo>
                    <a:pt x="7351" y="10988"/>
                    <a:pt x="7712" y="10910"/>
                    <a:pt x="7994" y="11176"/>
                  </a:cubicBezTo>
                  <a:cubicBezTo>
                    <a:pt x="8308" y="11442"/>
                    <a:pt x="8213" y="11834"/>
                    <a:pt x="7978" y="12101"/>
                  </a:cubicBezTo>
                  <a:cubicBezTo>
                    <a:pt x="7759" y="12383"/>
                    <a:pt x="7461" y="12665"/>
                    <a:pt x="7148" y="12838"/>
                  </a:cubicBezTo>
                  <a:cubicBezTo>
                    <a:pt x="6646" y="13104"/>
                    <a:pt x="6505" y="13464"/>
                    <a:pt x="6583" y="13982"/>
                  </a:cubicBezTo>
                  <a:cubicBezTo>
                    <a:pt x="7038" y="16897"/>
                    <a:pt x="7477" y="19797"/>
                    <a:pt x="7931" y="22697"/>
                  </a:cubicBezTo>
                  <a:cubicBezTo>
                    <a:pt x="8182" y="24233"/>
                    <a:pt x="8449" y="25769"/>
                    <a:pt x="8715" y="27305"/>
                  </a:cubicBezTo>
                  <a:cubicBezTo>
                    <a:pt x="8731" y="27321"/>
                    <a:pt x="8762" y="27321"/>
                    <a:pt x="8793" y="27321"/>
                  </a:cubicBezTo>
                  <a:close/>
                </a:path>
              </a:pathLst>
            </a:custGeom>
            <a:solidFill>
              <a:srgbClr val="8AAB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4" name="Google Shape;5260;p55"/>
            <p:cNvSpPr/>
            <p:nvPr/>
          </p:nvSpPr>
          <p:spPr>
            <a:xfrm>
              <a:off x="2567628" y="3454455"/>
              <a:ext cx="152436" cy="140276"/>
            </a:xfrm>
            <a:custGeom>
              <a:avLst/>
              <a:gdLst/>
              <a:ahLst/>
              <a:cxnLst/>
              <a:rect l="l" t="t" r="r" b="b"/>
              <a:pathLst>
                <a:path w="6882" h="6333" extrusionOk="0">
                  <a:moveTo>
                    <a:pt x="0" y="6333"/>
                  </a:moveTo>
                  <a:cubicBezTo>
                    <a:pt x="1003" y="5141"/>
                    <a:pt x="2273" y="4279"/>
                    <a:pt x="3527" y="3401"/>
                  </a:cubicBezTo>
                  <a:cubicBezTo>
                    <a:pt x="4452" y="2774"/>
                    <a:pt x="5314" y="2069"/>
                    <a:pt x="6207" y="1395"/>
                  </a:cubicBezTo>
                  <a:cubicBezTo>
                    <a:pt x="6521" y="1176"/>
                    <a:pt x="6756" y="894"/>
                    <a:pt x="6819" y="502"/>
                  </a:cubicBezTo>
                  <a:cubicBezTo>
                    <a:pt x="6881" y="141"/>
                    <a:pt x="6772" y="0"/>
                    <a:pt x="6395" y="47"/>
                  </a:cubicBezTo>
                  <a:cubicBezTo>
                    <a:pt x="5988" y="126"/>
                    <a:pt x="5580" y="204"/>
                    <a:pt x="5188" y="345"/>
                  </a:cubicBezTo>
                  <a:cubicBezTo>
                    <a:pt x="3778" y="894"/>
                    <a:pt x="2634" y="1787"/>
                    <a:pt x="1724" y="2963"/>
                  </a:cubicBezTo>
                  <a:cubicBezTo>
                    <a:pt x="956" y="3981"/>
                    <a:pt x="345" y="5094"/>
                    <a:pt x="0" y="6333"/>
                  </a:cubicBezTo>
                  <a:close/>
                </a:path>
              </a:pathLst>
            </a:custGeom>
            <a:solidFill>
              <a:srgbClr val="8AAB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5" name="Google Shape;5261;p55"/>
            <p:cNvSpPr/>
            <p:nvPr/>
          </p:nvSpPr>
          <p:spPr>
            <a:xfrm>
              <a:off x="2203410" y="3416600"/>
              <a:ext cx="152436" cy="140630"/>
            </a:xfrm>
            <a:custGeom>
              <a:avLst/>
              <a:gdLst/>
              <a:ahLst/>
              <a:cxnLst/>
              <a:rect l="l" t="t" r="r" b="b"/>
              <a:pathLst>
                <a:path w="6882" h="6349" extrusionOk="0">
                  <a:moveTo>
                    <a:pt x="6882" y="6349"/>
                  </a:moveTo>
                  <a:cubicBezTo>
                    <a:pt x="5879" y="5157"/>
                    <a:pt x="4609" y="4295"/>
                    <a:pt x="3355" y="3418"/>
                  </a:cubicBezTo>
                  <a:cubicBezTo>
                    <a:pt x="2446" y="2791"/>
                    <a:pt x="1568" y="2085"/>
                    <a:pt x="675" y="1411"/>
                  </a:cubicBezTo>
                  <a:cubicBezTo>
                    <a:pt x="377" y="1176"/>
                    <a:pt x="142" y="910"/>
                    <a:pt x="64" y="518"/>
                  </a:cubicBezTo>
                  <a:cubicBezTo>
                    <a:pt x="1" y="157"/>
                    <a:pt x="126" y="1"/>
                    <a:pt x="487" y="63"/>
                  </a:cubicBezTo>
                  <a:cubicBezTo>
                    <a:pt x="894" y="126"/>
                    <a:pt x="1318" y="220"/>
                    <a:pt x="1694" y="361"/>
                  </a:cubicBezTo>
                  <a:cubicBezTo>
                    <a:pt x="3104" y="894"/>
                    <a:pt x="4264" y="1788"/>
                    <a:pt x="5158" y="2979"/>
                  </a:cubicBezTo>
                  <a:cubicBezTo>
                    <a:pt x="5926" y="3998"/>
                    <a:pt x="6537" y="5095"/>
                    <a:pt x="6882" y="6349"/>
                  </a:cubicBezTo>
                  <a:close/>
                </a:path>
              </a:pathLst>
            </a:custGeom>
            <a:solidFill>
              <a:srgbClr val="8AAB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6" name="Google Shape;5262;p55"/>
            <p:cNvSpPr/>
            <p:nvPr/>
          </p:nvSpPr>
          <p:spPr>
            <a:xfrm>
              <a:off x="2387081" y="2930532"/>
              <a:ext cx="206261" cy="217026"/>
            </a:xfrm>
            <a:custGeom>
              <a:avLst/>
              <a:gdLst/>
              <a:ahLst/>
              <a:cxnLst/>
              <a:rect l="l" t="t" r="r" b="b"/>
              <a:pathLst>
                <a:path w="9312" h="9798" extrusionOk="0">
                  <a:moveTo>
                    <a:pt x="9013" y="5189"/>
                  </a:moveTo>
                  <a:cubicBezTo>
                    <a:pt x="8982" y="5455"/>
                    <a:pt x="8935" y="5706"/>
                    <a:pt x="8888" y="5957"/>
                  </a:cubicBezTo>
                  <a:cubicBezTo>
                    <a:pt x="8857" y="6192"/>
                    <a:pt x="8794" y="6427"/>
                    <a:pt x="8747" y="6662"/>
                  </a:cubicBezTo>
                  <a:cubicBezTo>
                    <a:pt x="8637" y="7399"/>
                    <a:pt x="8339" y="8057"/>
                    <a:pt x="7791" y="8574"/>
                  </a:cubicBezTo>
                  <a:cubicBezTo>
                    <a:pt x="7603" y="8747"/>
                    <a:pt x="7368" y="8872"/>
                    <a:pt x="7195" y="8982"/>
                  </a:cubicBezTo>
                  <a:cubicBezTo>
                    <a:pt x="6302" y="9437"/>
                    <a:pt x="5408" y="9687"/>
                    <a:pt x="4452" y="9750"/>
                  </a:cubicBezTo>
                  <a:cubicBezTo>
                    <a:pt x="3778" y="9797"/>
                    <a:pt x="3167" y="9656"/>
                    <a:pt x="2571" y="9374"/>
                  </a:cubicBezTo>
                  <a:cubicBezTo>
                    <a:pt x="1960" y="9076"/>
                    <a:pt x="1411" y="8716"/>
                    <a:pt x="957" y="8214"/>
                  </a:cubicBezTo>
                  <a:cubicBezTo>
                    <a:pt x="565" y="7791"/>
                    <a:pt x="314" y="7273"/>
                    <a:pt x="220" y="6694"/>
                  </a:cubicBezTo>
                  <a:cubicBezTo>
                    <a:pt x="110" y="5988"/>
                    <a:pt x="1" y="5267"/>
                    <a:pt x="32" y="4546"/>
                  </a:cubicBezTo>
                  <a:cubicBezTo>
                    <a:pt x="63" y="4092"/>
                    <a:pt x="189" y="3621"/>
                    <a:pt x="314" y="3167"/>
                  </a:cubicBezTo>
                  <a:cubicBezTo>
                    <a:pt x="471" y="2540"/>
                    <a:pt x="675" y="1913"/>
                    <a:pt x="878" y="1302"/>
                  </a:cubicBezTo>
                  <a:cubicBezTo>
                    <a:pt x="1004" y="894"/>
                    <a:pt x="1239" y="549"/>
                    <a:pt x="1490" y="220"/>
                  </a:cubicBezTo>
                  <a:cubicBezTo>
                    <a:pt x="1662" y="1"/>
                    <a:pt x="1772" y="1"/>
                    <a:pt x="2038" y="110"/>
                  </a:cubicBezTo>
                  <a:cubicBezTo>
                    <a:pt x="2587" y="314"/>
                    <a:pt x="2994" y="706"/>
                    <a:pt x="3418" y="1082"/>
                  </a:cubicBezTo>
                  <a:cubicBezTo>
                    <a:pt x="3527" y="1176"/>
                    <a:pt x="3621" y="1364"/>
                    <a:pt x="3731" y="1364"/>
                  </a:cubicBezTo>
                  <a:cubicBezTo>
                    <a:pt x="3841" y="1380"/>
                    <a:pt x="3951" y="1192"/>
                    <a:pt x="4060" y="1113"/>
                  </a:cubicBezTo>
                  <a:cubicBezTo>
                    <a:pt x="4515" y="737"/>
                    <a:pt x="5032" y="659"/>
                    <a:pt x="5596" y="784"/>
                  </a:cubicBezTo>
                  <a:cubicBezTo>
                    <a:pt x="5847" y="831"/>
                    <a:pt x="6051" y="1004"/>
                    <a:pt x="6192" y="1239"/>
                  </a:cubicBezTo>
                  <a:cubicBezTo>
                    <a:pt x="6302" y="1396"/>
                    <a:pt x="6411" y="1537"/>
                    <a:pt x="6505" y="1693"/>
                  </a:cubicBezTo>
                  <a:cubicBezTo>
                    <a:pt x="6647" y="1584"/>
                    <a:pt x="6803" y="1505"/>
                    <a:pt x="6944" y="1380"/>
                  </a:cubicBezTo>
                  <a:cubicBezTo>
                    <a:pt x="7446" y="925"/>
                    <a:pt x="8057" y="769"/>
                    <a:pt x="8700" y="737"/>
                  </a:cubicBezTo>
                  <a:cubicBezTo>
                    <a:pt x="8951" y="722"/>
                    <a:pt x="9217" y="816"/>
                    <a:pt x="9248" y="1082"/>
                  </a:cubicBezTo>
                  <a:cubicBezTo>
                    <a:pt x="9311" y="1584"/>
                    <a:pt x="9217" y="4217"/>
                    <a:pt x="9013" y="518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7" name="Google Shape;5263;p55"/>
            <p:cNvSpPr/>
            <p:nvPr/>
          </p:nvSpPr>
          <p:spPr>
            <a:xfrm>
              <a:off x="2426309" y="2942649"/>
              <a:ext cx="122933" cy="208254"/>
            </a:xfrm>
            <a:custGeom>
              <a:avLst/>
              <a:gdLst/>
              <a:ahLst/>
              <a:cxnLst/>
              <a:rect l="l" t="t" r="r" b="b"/>
              <a:pathLst>
                <a:path w="5550" h="9402" extrusionOk="0">
                  <a:moveTo>
                    <a:pt x="3406" y="0"/>
                  </a:moveTo>
                  <a:cubicBezTo>
                    <a:pt x="3176" y="0"/>
                    <a:pt x="2943" y="43"/>
                    <a:pt x="2728" y="128"/>
                  </a:cubicBezTo>
                  <a:cubicBezTo>
                    <a:pt x="2211" y="331"/>
                    <a:pt x="1803" y="676"/>
                    <a:pt x="1537" y="1099"/>
                  </a:cubicBezTo>
                  <a:cubicBezTo>
                    <a:pt x="1474" y="1193"/>
                    <a:pt x="1412" y="1287"/>
                    <a:pt x="1349" y="1366"/>
                  </a:cubicBezTo>
                  <a:cubicBezTo>
                    <a:pt x="1192" y="1570"/>
                    <a:pt x="1020" y="1820"/>
                    <a:pt x="910" y="2134"/>
                  </a:cubicBezTo>
                  <a:cubicBezTo>
                    <a:pt x="863" y="2259"/>
                    <a:pt x="800" y="2385"/>
                    <a:pt x="738" y="2510"/>
                  </a:cubicBezTo>
                  <a:cubicBezTo>
                    <a:pt x="628" y="2730"/>
                    <a:pt x="502" y="2996"/>
                    <a:pt x="440" y="3294"/>
                  </a:cubicBezTo>
                  <a:cubicBezTo>
                    <a:pt x="252" y="3999"/>
                    <a:pt x="79" y="4704"/>
                    <a:pt x="64" y="5457"/>
                  </a:cubicBezTo>
                  <a:cubicBezTo>
                    <a:pt x="64" y="5567"/>
                    <a:pt x="48" y="5676"/>
                    <a:pt x="32" y="5786"/>
                  </a:cubicBezTo>
                  <a:cubicBezTo>
                    <a:pt x="17" y="6052"/>
                    <a:pt x="1" y="6319"/>
                    <a:pt x="32" y="6617"/>
                  </a:cubicBezTo>
                  <a:cubicBezTo>
                    <a:pt x="64" y="7056"/>
                    <a:pt x="142" y="7479"/>
                    <a:pt x="236" y="7871"/>
                  </a:cubicBezTo>
                  <a:lnTo>
                    <a:pt x="252" y="7996"/>
                  </a:lnTo>
                  <a:cubicBezTo>
                    <a:pt x="299" y="8184"/>
                    <a:pt x="424" y="8764"/>
                    <a:pt x="973" y="9062"/>
                  </a:cubicBezTo>
                  <a:cubicBezTo>
                    <a:pt x="1255" y="9203"/>
                    <a:pt x="1537" y="9281"/>
                    <a:pt x="1788" y="9328"/>
                  </a:cubicBezTo>
                  <a:cubicBezTo>
                    <a:pt x="2005" y="9381"/>
                    <a:pt x="2218" y="9401"/>
                    <a:pt x="2424" y="9401"/>
                  </a:cubicBezTo>
                  <a:cubicBezTo>
                    <a:pt x="2768" y="9401"/>
                    <a:pt x="3093" y="9346"/>
                    <a:pt x="3386" y="9297"/>
                  </a:cubicBezTo>
                  <a:lnTo>
                    <a:pt x="3606" y="9266"/>
                  </a:lnTo>
                  <a:cubicBezTo>
                    <a:pt x="3810" y="9234"/>
                    <a:pt x="3998" y="9172"/>
                    <a:pt x="4170" y="9078"/>
                  </a:cubicBezTo>
                  <a:cubicBezTo>
                    <a:pt x="4484" y="8905"/>
                    <a:pt x="4719" y="8607"/>
                    <a:pt x="4829" y="8263"/>
                  </a:cubicBezTo>
                  <a:cubicBezTo>
                    <a:pt x="4860" y="8153"/>
                    <a:pt x="4891" y="8059"/>
                    <a:pt x="4923" y="7965"/>
                  </a:cubicBezTo>
                  <a:cubicBezTo>
                    <a:pt x="5017" y="7730"/>
                    <a:pt x="5095" y="7479"/>
                    <a:pt x="5142" y="7197"/>
                  </a:cubicBezTo>
                  <a:cubicBezTo>
                    <a:pt x="5361" y="5755"/>
                    <a:pt x="5550" y="4344"/>
                    <a:pt x="5408" y="2886"/>
                  </a:cubicBezTo>
                  <a:cubicBezTo>
                    <a:pt x="5361" y="2369"/>
                    <a:pt x="5252" y="1679"/>
                    <a:pt x="4891" y="958"/>
                  </a:cubicBezTo>
                  <a:cubicBezTo>
                    <a:pt x="4734" y="582"/>
                    <a:pt x="4452" y="300"/>
                    <a:pt x="4092" y="143"/>
                  </a:cubicBezTo>
                  <a:cubicBezTo>
                    <a:pt x="3884" y="47"/>
                    <a:pt x="3647" y="0"/>
                    <a:pt x="34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8" name="Google Shape;5264;p55"/>
            <p:cNvSpPr/>
            <p:nvPr/>
          </p:nvSpPr>
          <p:spPr>
            <a:xfrm>
              <a:off x="2442412" y="2904173"/>
              <a:ext cx="45208" cy="31564"/>
            </a:xfrm>
            <a:custGeom>
              <a:avLst/>
              <a:gdLst/>
              <a:ahLst/>
              <a:cxnLst/>
              <a:rect l="l" t="t" r="r" b="b"/>
              <a:pathLst>
                <a:path w="2041" h="1425" extrusionOk="0">
                  <a:moveTo>
                    <a:pt x="1009" y="1"/>
                  </a:moveTo>
                  <a:cubicBezTo>
                    <a:pt x="901" y="1"/>
                    <a:pt x="786" y="29"/>
                    <a:pt x="669" y="93"/>
                  </a:cubicBezTo>
                  <a:cubicBezTo>
                    <a:pt x="0" y="468"/>
                    <a:pt x="393" y="1424"/>
                    <a:pt x="1019" y="1424"/>
                  </a:cubicBezTo>
                  <a:cubicBezTo>
                    <a:pt x="1127" y="1424"/>
                    <a:pt x="1241" y="1396"/>
                    <a:pt x="1359" y="1332"/>
                  </a:cubicBezTo>
                  <a:cubicBezTo>
                    <a:pt x="2041" y="957"/>
                    <a:pt x="1639" y="1"/>
                    <a:pt x="1009" y="1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9" name="Google Shape;5265;p55"/>
            <p:cNvSpPr/>
            <p:nvPr/>
          </p:nvSpPr>
          <p:spPr>
            <a:xfrm>
              <a:off x="2526561" y="2911106"/>
              <a:ext cx="45097" cy="31364"/>
            </a:xfrm>
            <a:custGeom>
              <a:avLst/>
              <a:gdLst/>
              <a:ahLst/>
              <a:cxnLst/>
              <a:rect l="l" t="t" r="r" b="b"/>
              <a:pathLst>
                <a:path w="2036" h="1416" extrusionOk="0">
                  <a:moveTo>
                    <a:pt x="1022" y="0"/>
                  </a:moveTo>
                  <a:cubicBezTo>
                    <a:pt x="913" y="0"/>
                    <a:pt x="797" y="29"/>
                    <a:pt x="679" y="94"/>
                  </a:cubicBezTo>
                  <a:cubicBezTo>
                    <a:pt x="0" y="466"/>
                    <a:pt x="395" y="1415"/>
                    <a:pt x="1018" y="1415"/>
                  </a:cubicBezTo>
                  <a:cubicBezTo>
                    <a:pt x="1129" y="1415"/>
                    <a:pt x="1248" y="1385"/>
                    <a:pt x="1368" y="1316"/>
                  </a:cubicBezTo>
                  <a:cubicBezTo>
                    <a:pt x="2036" y="943"/>
                    <a:pt x="1646" y="0"/>
                    <a:pt x="1022" y="0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0" name="Google Shape;5266;p55"/>
            <p:cNvSpPr/>
            <p:nvPr/>
          </p:nvSpPr>
          <p:spPr>
            <a:xfrm>
              <a:off x="2481640" y="2891304"/>
              <a:ext cx="45186" cy="31586"/>
            </a:xfrm>
            <a:custGeom>
              <a:avLst/>
              <a:gdLst/>
              <a:ahLst/>
              <a:cxnLst/>
              <a:rect l="l" t="t" r="r" b="b"/>
              <a:pathLst>
                <a:path w="2040" h="1426" extrusionOk="0">
                  <a:moveTo>
                    <a:pt x="1013" y="1"/>
                  </a:moveTo>
                  <a:cubicBezTo>
                    <a:pt x="903" y="1"/>
                    <a:pt x="787" y="29"/>
                    <a:pt x="669" y="94"/>
                  </a:cubicBezTo>
                  <a:cubicBezTo>
                    <a:pt x="0" y="469"/>
                    <a:pt x="393" y="1425"/>
                    <a:pt x="1019" y="1425"/>
                  </a:cubicBezTo>
                  <a:cubicBezTo>
                    <a:pt x="1127" y="1425"/>
                    <a:pt x="1241" y="1397"/>
                    <a:pt x="1359" y="1333"/>
                  </a:cubicBezTo>
                  <a:cubicBezTo>
                    <a:pt x="2040" y="945"/>
                    <a:pt x="1640" y="1"/>
                    <a:pt x="1013" y="1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1" name="Google Shape;5267;p55"/>
            <p:cNvSpPr/>
            <p:nvPr/>
          </p:nvSpPr>
          <p:spPr>
            <a:xfrm>
              <a:off x="2218694" y="3108998"/>
              <a:ext cx="183690" cy="200679"/>
            </a:xfrm>
            <a:custGeom>
              <a:avLst/>
              <a:gdLst/>
              <a:ahLst/>
              <a:cxnLst/>
              <a:rect l="l" t="t" r="r" b="b"/>
              <a:pathLst>
                <a:path w="8293" h="9060" extrusionOk="0">
                  <a:moveTo>
                    <a:pt x="7712" y="3402"/>
                  </a:moveTo>
                  <a:cubicBezTo>
                    <a:pt x="7791" y="3605"/>
                    <a:pt x="7853" y="3809"/>
                    <a:pt x="7916" y="4028"/>
                  </a:cubicBezTo>
                  <a:cubicBezTo>
                    <a:pt x="7979" y="4217"/>
                    <a:pt x="8026" y="4420"/>
                    <a:pt x="8089" y="4608"/>
                  </a:cubicBezTo>
                  <a:cubicBezTo>
                    <a:pt x="8277" y="5220"/>
                    <a:pt x="8292" y="5831"/>
                    <a:pt x="8089" y="6427"/>
                  </a:cubicBezTo>
                  <a:cubicBezTo>
                    <a:pt x="8010" y="6630"/>
                    <a:pt x="7885" y="6819"/>
                    <a:pt x="7791" y="6960"/>
                  </a:cubicBezTo>
                  <a:cubicBezTo>
                    <a:pt x="7289" y="7665"/>
                    <a:pt x="6709" y="8182"/>
                    <a:pt x="6004" y="8605"/>
                  </a:cubicBezTo>
                  <a:cubicBezTo>
                    <a:pt x="5518" y="8903"/>
                    <a:pt x="5001" y="9029"/>
                    <a:pt x="4436" y="9044"/>
                  </a:cubicBezTo>
                  <a:cubicBezTo>
                    <a:pt x="3856" y="9060"/>
                    <a:pt x="3292" y="8982"/>
                    <a:pt x="2775" y="8778"/>
                  </a:cubicBezTo>
                  <a:cubicBezTo>
                    <a:pt x="2305" y="8605"/>
                    <a:pt x="1913" y="8308"/>
                    <a:pt x="1615" y="7900"/>
                  </a:cubicBezTo>
                  <a:cubicBezTo>
                    <a:pt x="1270" y="7414"/>
                    <a:pt x="910" y="6913"/>
                    <a:pt x="659" y="6348"/>
                  </a:cubicBezTo>
                  <a:cubicBezTo>
                    <a:pt x="502" y="5988"/>
                    <a:pt x="408" y="5596"/>
                    <a:pt x="330" y="5204"/>
                  </a:cubicBezTo>
                  <a:cubicBezTo>
                    <a:pt x="220" y="4655"/>
                    <a:pt x="142" y="4107"/>
                    <a:pt x="48" y="3558"/>
                  </a:cubicBezTo>
                  <a:cubicBezTo>
                    <a:pt x="1" y="3213"/>
                    <a:pt x="48" y="2853"/>
                    <a:pt x="110" y="2508"/>
                  </a:cubicBezTo>
                  <a:cubicBezTo>
                    <a:pt x="142" y="2273"/>
                    <a:pt x="236" y="2242"/>
                    <a:pt x="471" y="2210"/>
                  </a:cubicBezTo>
                  <a:cubicBezTo>
                    <a:pt x="972" y="2163"/>
                    <a:pt x="1427" y="2304"/>
                    <a:pt x="1882" y="2430"/>
                  </a:cubicBezTo>
                  <a:cubicBezTo>
                    <a:pt x="2007" y="2461"/>
                    <a:pt x="2148" y="2555"/>
                    <a:pt x="2242" y="2524"/>
                  </a:cubicBezTo>
                  <a:cubicBezTo>
                    <a:pt x="2320" y="2492"/>
                    <a:pt x="2352" y="2304"/>
                    <a:pt x="2399" y="2195"/>
                  </a:cubicBezTo>
                  <a:cubicBezTo>
                    <a:pt x="2587" y="1740"/>
                    <a:pt x="2963" y="1489"/>
                    <a:pt x="3433" y="1364"/>
                  </a:cubicBezTo>
                  <a:cubicBezTo>
                    <a:pt x="3653" y="1301"/>
                    <a:pt x="3856" y="1364"/>
                    <a:pt x="4060" y="1474"/>
                  </a:cubicBezTo>
                  <a:cubicBezTo>
                    <a:pt x="4201" y="1552"/>
                    <a:pt x="4342" y="1630"/>
                    <a:pt x="4468" y="1709"/>
                  </a:cubicBezTo>
                  <a:cubicBezTo>
                    <a:pt x="4546" y="1568"/>
                    <a:pt x="4625" y="1442"/>
                    <a:pt x="4687" y="1301"/>
                  </a:cubicBezTo>
                  <a:cubicBezTo>
                    <a:pt x="4891" y="768"/>
                    <a:pt x="5283" y="408"/>
                    <a:pt x="5769" y="126"/>
                  </a:cubicBezTo>
                  <a:cubicBezTo>
                    <a:pt x="5957" y="16"/>
                    <a:pt x="6192" y="0"/>
                    <a:pt x="6317" y="188"/>
                  </a:cubicBezTo>
                  <a:cubicBezTo>
                    <a:pt x="6552" y="549"/>
                    <a:pt x="7493" y="2586"/>
                    <a:pt x="7712" y="340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2" name="Google Shape;5268;p55"/>
            <p:cNvSpPr/>
            <p:nvPr/>
          </p:nvSpPr>
          <p:spPr>
            <a:xfrm>
              <a:off x="2261045" y="3135334"/>
              <a:ext cx="119809" cy="176425"/>
            </a:xfrm>
            <a:custGeom>
              <a:avLst/>
              <a:gdLst/>
              <a:ahLst/>
              <a:cxnLst/>
              <a:rect l="l" t="t" r="r" b="b"/>
              <a:pathLst>
                <a:path w="5409" h="7965" extrusionOk="0">
                  <a:moveTo>
                    <a:pt x="1751" y="1"/>
                  </a:moveTo>
                  <a:cubicBezTo>
                    <a:pt x="1727" y="1"/>
                    <a:pt x="1702" y="1"/>
                    <a:pt x="1678" y="2"/>
                  </a:cubicBezTo>
                  <a:cubicBezTo>
                    <a:pt x="1302" y="18"/>
                    <a:pt x="910" y="206"/>
                    <a:pt x="644" y="520"/>
                  </a:cubicBezTo>
                  <a:cubicBezTo>
                    <a:pt x="330" y="865"/>
                    <a:pt x="158" y="1272"/>
                    <a:pt x="111" y="1711"/>
                  </a:cubicBezTo>
                  <a:cubicBezTo>
                    <a:pt x="111" y="1805"/>
                    <a:pt x="95" y="1883"/>
                    <a:pt x="79" y="1977"/>
                  </a:cubicBezTo>
                  <a:cubicBezTo>
                    <a:pt x="48" y="2197"/>
                    <a:pt x="1" y="2448"/>
                    <a:pt x="32" y="2730"/>
                  </a:cubicBezTo>
                  <a:cubicBezTo>
                    <a:pt x="48" y="2839"/>
                    <a:pt x="48" y="2965"/>
                    <a:pt x="48" y="3075"/>
                  </a:cubicBezTo>
                  <a:cubicBezTo>
                    <a:pt x="64" y="3294"/>
                    <a:pt x="64" y="3545"/>
                    <a:pt x="126" y="3796"/>
                  </a:cubicBezTo>
                  <a:cubicBezTo>
                    <a:pt x="252" y="4391"/>
                    <a:pt x="393" y="4987"/>
                    <a:pt x="659" y="5582"/>
                  </a:cubicBezTo>
                  <a:cubicBezTo>
                    <a:pt x="706" y="5661"/>
                    <a:pt x="738" y="5739"/>
                    <a:pt x="769" y="5833"/>
                  </a:cubicBezTo>
                  <a:cubicBezTo>
                    <a:pt x="863" y="6037"/>
                    <a:pt x="957" y="6256"/>
                    <a:pt x="1082" y="6476"/>
                  </a:cubicBezTo>
                  <a:cubicBezTo>
                    <a:pt x="1286" y="6789"/>
                    <a:pt x="1506" y="7072"/>
                    <a:pt x="1725" y="7354"/>
                  </a:cubicBezTo>
                  <a:lnTo>
                    <a:pt x="1788" y="7432"/>
                  </a:lnTo>
                  <a:cubicBezTo>
                    <a:pt x="1897" y="7557"/>
                    <a:pt x="2211" y="7949"/>
                    <a:pt x="2744" y="7965"/>
                  </a:cubicBezTo>
                  <a:cubicBezTo>
                    <a:pt x="3010" y="7965"/>
                    <a:pt x="3245" y="7902"/>
                    <a:pt x="3465" y="7855"/>
                  </a:cubicBezTo>
                  <a:cubicBezTo>
                    <a:pt x="3951" y="7730"/>
                    <a:pt x="4327" y="7463"/>
                    <a:pt x="4672" y="7213"/>
                  </a:cubicBezTo>
                  <a:lnTo>
                    <a:pt x="4829" y="7103"/>
                  </a:lnTo>
                  <a:cubicBezTo>
                    <a:pt x="4970" y="7009"/>
                    <a:pt x="5079" y="6883"/>
                    <a:pt x="5173" y="6758"/>
                  </a:cubicBezTo>
                  <a:cubicBezTo>
                    <a:pt x="5346" y="6492"/>
                    <a:pt x="5409" y="6178"/>
                    <a:pt x="5361" y="5865"/>
                  </a:cubicBezTo>
                  <a:cubicBezTo>
                    <a:pt x="5346" y="5786"/>
                    <a:pt x="5330" y="5692"/>
                    <a:pt x="5330" y="5614"/>
                  </a:cubicBezTo>
                  <a:cubicBezTo>
                    <a:pt x="5299" y="5410"/>
                    <a:pt x="5267" y="5175"/>
                    <a:pt x="5189" y="4940"/>
                  </a:cubicBezTo>
                  <a:cubicBezTo>
                    <a:pt x="4813" y="3764"/>
                    <a:pt x="4405" y="2620"/>
                    <a:pt x="3731" y="1586"/>
                  </a:cubicBezTo>
                  <a:cubicBezTo>
                    <a:pt x="3496" y="1209"/>
                    <a:pt x="3151" y="723"/>
                    <a:pt x="2603" y="316"/>
                  </a:cubicBezTo>
                  <a:cubicBezTo>
                    <a:pt x="2355" y="97"/>
                    <a:pt x="2067" y="1"/>
                    <a:pt x="17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3" name="Google Shape;5269;p55"/>
            <p:cNvSpPr/>
            <p:nvPr/>
          </p:nvSpPr>
          <p:spPr>
            <a:xfrm>
              <a:off x="2231209" y="3122664"/>
              <a:ext cx="35750" cy="26137"/>
            </a:xfrm>
            <a:custGeom>
              <a:avLst/>
              <a:gdLst/>
              <a:ahLst/>
              <a:cxnLst/>
              <a:rect l="l" t="t" r="r" b="b"/>
              <a:pathLst>
                <a:path w="1614" h="1180" extrusionOk="0">
                  <a:moveTo>
                    <a:pt x="772" y="1"/>
                  </a:moveTo>
                  <a:cubicBezTo>
                    <a:pt x="604" y="1"/>
                    <a:pt x="435" y="77"/>
                    <a:pt x="313" y="261"/>
                  </a:cubicBezTo>
                  <a:cubicBezTo>
                    <a:pt x="0" y="708"/>
                    <a:pt x="413" y="1179"/>
                    <a:pt x="835" y="1179"/>
                  </a:cubicBezTo>
                  <a:cubicBezTo>
                    <a:pt x="1004" y="1179"/>
                    <a:pt x="1175" y="1103"/>
                    <a:pt x="1301" y="919"/>
                  </a:cubicBezTo>
                  <a:cubicBezTo>
                    <a:pt x="1614" y="472"/>
                    <a:pt x="1193" y="1"/>
                    <a:pt x="772" y="1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4" name="Google Shape;5270;p55"/>
            <p:cNvSpPr/>
            <p:nvPr/>
          </p:nvSpPr>
          <p:spPr>
            <a:xfrm>
              <a:off x="2297748" y="3095242"/>
              <a:ext cx="35639" cy="26469"/>
            </a:xfrm>
            <a:custGeom>
              <a:avLst/>
              <a:gdLst/>
              <a:ahLst/>
              <a:cxnLst/>
              <a:rect l="l" t="t" r="r" b="b"/>
              <a:pathLst>
                <a:path w="1609" h="1195" extrusionOk="0">
                  <a:moveTo>
                    <a:pt x="768" y="1"/>
                  </a:moveTo>
                  <a:cubicBezTo>
                    <a:pt x="599" y="1"/>
                    <a:pt x="429" y="77"/>
                    <a:pt x="303" y="261"/>
                  </a:cubicBezTo>
                  <a:cubicBezTo>
                    <a:pt x="1" y="720"/>
                    <a:pt x="418" y="1195"/>
                    <a:pt x="841" y="1195"/>
                  </a:cubicBezTo>
                  <a:cubicBezTo>
                    <a:pt x="1011" y="1195"/>
                    <a:pt x="1181" y="1118"/>
                    <a:pt x="1306" y="935"/>
                  </a:cubicBezTo>
                  <a:cubicBezTo>
                    <a:pt x="1609" y="476"/>
                    <a:pt x="1191" y="1"/>
                    <a:pt x="768" y="1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5" name="Google Shape;5271;p55"/>
            <p:cNvSpPr/>
            <p:nvPr/>
          </p:nvSpPr>
          <p:spPr>
            <a:xfrm>
              <a:off x="2256106" y="3097679"/>
              <a:ext cx="35617" cy="26469"/>
            </a:xfrm>
            <a:custGeom>
              <a:avLst/>
              <a:gdLst/>
              <a:ahLst/>
              <a:cxnLst/>
              <a:rect l="l" t="t" r="r" b="b"/>
              <a:pathLst>
                <a:path w="1608" h="1195" extrusionOk="0">
                  <a:moveTo>
                    <a:pt x="767" y="1"/>
                  </a:moveTo>
                  <a:cubicBezTo>
                    <a:pt x="598" y="1"/>
                    <a:pt x="428" y="77"/>
                    <a:pt x="302" y="260"/>
                  </a:cubicBezTo>
                  <a:cubicBezTo>
                    <a:pt x="0" y="719"/>
                    <a:pt x="417" y="1194"/>
                    <a:pt x="840" y="1194"/>
                  </a:cubicBezTo>
                  <a:cubicBezTo>
                    <a:pt x="1010" y="1194"/>
                    <a:pt x="1180" y="1118"/>
                    <a:pt x="1305" y="934"/>
                  </a:cubicBezTo>
                  <a:cubicBezTo>
                    <a:pt x="1608" y="475"/>
                    <a:pt x="1190" y="1"/>
                    <a:pt x="767" y="1"/>
                  </a:cubicBezTo>
                  <a:close/>
                </a:path>
              </a:pathLst>
            </a:custGeom>
            <a:solidFill>
              <a:srgbClr val="9360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58815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utoUpdateAnimBg="0"/>
      <p:bldP spid="39" grpId="0" autoUpdateAnimBg="0"/>
      <p:bldP spid="40" grpId="0" autoUpdateAnimBg="0"/>
      <p:bldP spid="41" grpId="0" autoUpdateAnimBg="0"/>
      <p:bldP spid="42" grpId="0" autoUpdateAnimBg="0"/>
      <p:bldP spid="43" grpId="0" autoUpdateAnimBg="0"/>
      <p:bldP spid="44" grpId="0" autoUpdateAnimBg="0"/>
      <p:bldP spid="45" grpId="0" autoUpdateAnimBg="0"/>
      <p:bldP spid="45" grpId="1"/>
      <p:bldP spid="45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152400" y="838200"/>
            <a:ext cx="914400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endParaRPr lang="en-US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Lời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loát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dirty="0">
                <a:solidFill>
                  <a:schemeClr val="accent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1043560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762000"/>
            <a:ext cx="82296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	</a:t>
            </a:r>
            <a:r>
              <a:rPr lang="en-US" sz="2800" dirty="0" err="1">
                <a:solidFill>
                  <a:srgbClr val="FF0000"/>
                </a:solidFill>
              </a:rPr>
              <a:t>Nơi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em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sinh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ra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lớn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lên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là</a:t>
            </a:r>
            <a:r>
              <a:rPr lang="en-US" sz="2800" dirty="0">
                <a:solidFill>
                  <a:srgbClr val="FF0000"/>
                </a:solidFill>
              </a:rPr>
              <a:t> ở </a:t>
            </a:r>
            <a:r>
              <a:rPr lang="en-US" sz="2800" dirty="0" err="1">
                <a:solidFill>
                  <a:srgbClr val="FF0000"/>
                </a:solidFill>
              </a:rPr>
              <a:t>Hà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Nội</a:t>
            </a:r>
            <a:r>
              <a:rPr lang="en-US" sz="2800" dirty="0">
                <a:solidFill>
                  <a:srgbClr val="FF0000"/>
                </a:solidFill>
              </a:rPr>
              <a:t>. </a:t>
            </a:r>
            <a:r>
              <a:rPr lang="en-US" sz="2800" dirty="0" err="1"/>
              <a:t>Thành</a:t>
            </a:r>
            <a:r>
              <a:rPr lang="en-US" sz="2800" dirty="0"/>
              <a:t> </a:t>
            </a:r>
            <a:r>
              <a:rPr lang="en-US" sz="2800" dirty="0" err="1"/>
              <a:t>phố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thành</a:t>
            </a:r>
            <a:r>
              <a:rPr lang="en-US" sz="2800" dirty="0"/>
              <a:t> </a:t>
            </a:r>
            <a:r>
              <a:rPr lang="en-US" sz="2800" dirty="0" err="1"/>
              <a:t>phố</a:t>
            </a:r>
            <a:r>
              <a:rPr lang="en-US" sz="2800" dirty="0"/>
              <a:t> </a:t>
            </a: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càng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đại</a:t>
            </a:r>
            <a:r>
              <a:rPr lang="en-US" sz="2800" dirty="0"/>
              <a:t>. </a:t>
            </a:r>
            <a:r>
              <a:rPr lang="en-US" sz="2800" dirty="0" err="1"/>
              <a:t>Những</a:t>
            </a:r>
            <a:r>
              <a:rPr lang="en-US" sz="2800" dirty="0"/>
              <a:t> con </a:t>
            </a:r>
            <a:r>
              <a:rPr lang="en-US" sz="2800" dirty="0" err="1"/>
              <a:t>đường</a:t>
            </a:r>
            <a:r>
              <a:rPr lang="en-US" sz="2800" dirty="0"/>
              <a:t> </a:t>
            </a:r>
            <a:r>
              <a:rPr lang="en-US" sz="2800" dirty="0" err="1"/>
              <a:t>rộng</a:t>
            </a:r>
            <a:r>
              <a:rPr lang="en-US" sz="2800" dirty="0"/>
              <a:t> </a:t>
            </a:r>
            <a:r>
              <a:rPr lang="en-US" sz="2800" dirty="0" err="1"/>
              <a:t>thênh</a:t>
            </a:r>
            <a:r>
              <a:rPr lang="en-US" sz="2800" dirty="0"/>
              <a:t> </a:t>
            </a:r>
            <a:r>
              <a:rPr lang="en-US" sz="2800" dirty="0" err="1"/>
              <a:t>thang</a:t>
            </a:r>
            <a:r>
              <a:rPr lang="en-US" sz="2800" dirty="0"/>
              <a:t>.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bên</a:t>
            </a:r>
            <a:r>
              <a:rPr lang="en-US" sz="2800" dirty="0"/>
              <a:t> </a:t>
            </a:r>
            <a:r>
              <a:rPr lang="en-US" sz="2800" dirty="0" err="1"/>
              <a:t>đường</a:t>
            </a:r>
            <a:r>
              <a:rPr lang="en-US" sz="2800" dirty="0"/>
              <a:t>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tòa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cao</a:t>
            </a:r>
            <a:r>
              <a:rPr lang="en-US" sz="2800" dirty="0"/>
              <a:t> </a:t>
            </a:r>
            <a:r>
              <a:rPr lang="en-US" sz="2800" dirty="0" err="1"/>
              <a:t>tầng</a:t>
            </a:r>
            <a:r>
              <a:rPr lang="en-US" sz="2800" dirty="0"/>
              <a:t> </a:t>
            </a:r>
            <a:r>
              <a:rPr lang="en-US" sz="2800" dirty="0" err="1"/>
              <a:t>mọc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san </a:t>
            </a:r>
            <a:r>
              <a:rPr lang="en-US" sz="2800" dirty="0" err="1"/>
              <a:t>sát</a:t>
            </a:r>
            <a:r>
              <a:rPr lang="en-US" sz="2800" dirty="0"/>
              <a:t>. </a:t>
            </a:r>
            <a:r>
              <a:rPr lang="en-US" sz="2800" dirty="0" err="1"/>
              <a:t>Hà</a:t>
            </a:r>
            <a:r>
              <a:rPr lang="en-US" sz="2800" dirty="0"/>
              <a:t> </a:t>
            </a:r>
            <a:r>
              <a:rPr lang="en-US" sz="2800" dirty="0" err="1"/>
              <a:t>Nội</a:t>
            </a:r>
            <a:r>
              <a:rPr lang="en-US" sz="2800" dirty="0"/>
              <a:t> </a:t>
            </a:r>
            <a:r>
              <a:rPr lang="en-US" sz="2800" dirty="0" err="1"/>
              <a:t>đẹp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ban </a:t>
            </a:r>
            <a:r>
              <a:rPr lang="en-US" sz="2800" dirty="0" err="1"/>
              <a:t>đêm</a:t>
            </a:r>
            <a:r>
              <a:rPr lang="en-US" sz="2800" dirty="0"/>
              <a:t>. </a:t>
            </a:r>
            <a:r>
              <a:rPr lang="en-US" sz="2800" dirty="0" err="1"/>
              <a:t>Lúc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, </a:t>
            </a:r>
            <a:r>
              <a:rPr lang="en-US" sz="2800" dirty="0" err="1"/>
              <a:t>thành</a:t>
            </a:r>
            <a:r>
              <a:rPr lang="en-US" sz="2800" dirty="0"/>
              <a:t> </a:t>
            </a:r>
            <a:r>
              <a:rPr lang="en-US" sz="2800" dirty="0" err="1"/>
              <a:t>phố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khoác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bộ</a:t>
            </a:r>
            <a:r>
              <a:rPr lang="en-US" sz="2800" dirty="0"/>
              <a:t> </a:t>
            </a:r>
            <a:r>
              <a:rPr lang="en-US" sz="2800" dirty="0" err="1"/>
              <a:t>áo</a:t>
            </a:r>
            <a:r>
              <a:rPr lang="en-US" sz="2800" dirty="0"/>
              <a:t> </a:t>
            </a:r>
            <a:r>
              <a:rPr lang="en-US" sz="2800" dirty="0" err="1"/>
              <a:t>mới</a:t>
            </a:r>
            <a:r>
              <a:rPr lang="en-US" sz="2800" dirty="0"/>
              <a:t>. </a:t>
            </a:r>
            <a:r>
              <a:rPr lang="en-US" sz="2800" dirty="0" err="1"/>
              <a:t>Đâu</a:t>
            </a:r>
            <a:r>
              <a:rPr lang="en-US" sz="2800" dirty="0"/>
              <a:t> </a:t>
            </a:r>
            <a:r>
              <a:rPr lang="en-US" sz="2800" dirty="0" err="1"/>
              <a:t>đâu</a:t>
            </a:r>
            <a:r>
              <a:rPr lang="en-US" sz="2800" dirty="0"/>
              <a:t> </a:t>
            </a:r>
            <a:r>
              <a:rPr lang="en-US" sz="2800" dirty="0" err="1"/>
              <a:t>cũng</a:t>
            </a:r>
            <a:r>
              <a:rPr lang="en-US" sz="2800" dirty="0"/>
              <a:t> </a:t>
            </a:r>
            <a:r>
              <a:rPr lang="en-US" sz="2800" dirty="0" err="1"/>
              <a:t>thấy</a:t>
            </a:r>
            <a:r>
              <a:rPr lang="en-US" sz="2800" dirty="0"/>
              <a:t> </a:t>
            </a:r>
            <a:r>
              <a:rPr lang="en-US" sz="2800" dirty="0" err="1"/>
              <a:t>đèn</a:t>
            </a:r>
            <a:r>
              <a:rPr lang="en-US" sz="2800" dirty="0"/>
              <a:t> </a:t>
            </a:r>
            <a:r>
              <a:rPr lang="en-US" sz="2800" dirty="0" err="1"/>
              <a:t>điện</a:t>
            </a:r>
            <a:r>
              <a:rPr lang="en-US" sz="2800" dirty="0"/>
              <a:t> </a:t>
            </a:r>
            <a:r>
              <a:rPr lang="en-US" sz="2800" dirty="0" err="1"/>
              <a:t>sáng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sao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.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rất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bố</a:t>
            </a:r>
            <a:r>
              <a:rPr lang="en-US" sz="2800" dirty="0"/>
              <a:t> </a:t>
            </a:r>
            <a:r>
              <a:rPr lang="en-US" sz="2800" dirty="0" err="1"/>
              <a:t>mẹ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dạo</a:t>
            </a:r>
            <a:r>
              <a:rPr lang="en-US" sz="2800" dirty="0"/>
              <a:t> ở </a:t>
            </a:r>
            <a:r>
              <a:rPr lang="en-US" sz="2800" dirty="0" err="1"/>
              <a:t>Hồ</a:t>
            </a:r>
            <a:r>
              <a:rPr lang="en-US" sz="2800" dirty="0"/>
              <a:t> </a:t>
            </a:r>
            <a:r>
              <a:rPr lang="en-US" sz="2800" dirty="0" err="1"/>
              <a:t>Tây</a:t>
            </a:r>
            <a:r>
              <a:rPr lang="en-US" sz="2800" dirty="0"/>
              <a:t>. Ở </a:t>
            </a:r>
            <a:r>
              <a:rPr lang="en-US" sz="2800" dirty="0" err="1"/>
              <a:t>đó</a:t>
            </a:r>
            <a:r>
              <a:rPr lang="en-US" sz="2800" dirty="0"/>
              <a:t>,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khí</a:t>
            </a:r>
            <a:r>
              <a:rPr lang="en-US" sz="2800" dirty="0"/>
              <a:t> </a:t>
            </a:r>
            <a:r>
              <a:rPr lang="en-US" sz="2800" dirty="0" err="1"/>
              <a:t>rất</a:t>
            </a:r>
            <a:r>
              <a:rPr lang="en-US" sz="2800" dirty="0"/>
              <a:t> </a:t>
            </a:r>
            <a:r>
              <a:rPr lang="en-US" sz="2800" dirty="0" err="1"/>
              <a:t>thoáng</a:t>
            </a:r>
            <a:r>
              <a:rPr lang="en-US" sz="2800" dirty="0"/>
              <a:t> </a:t>
            </a:r>
            <a:r>
              <a:rPr lang="en-US" sz="2800" dirty="0" err="1"/>
              <a:t>mát</a:t>
            </a:r>
            <a:r>
              <a:rPr lang="en-US" sz="2800" dirty="0"/>
              <a:t>,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lành</a:t>
            </a:r>
            <a:r>
              <a:rPr lang="en-US" sz="2800" dirty="0"/>
              <a:t>. </a:t>
            </a:r>
            <a:r>
              <a:rPr lang="en-US" sz="2800" dirty="0" err="1"/>
              <a:t>Mặt</a:t>
            </a:r>
            <a:r>
              <a:rPr lang="en-US" sz="2800" dirty="0"/>
              <a:t> </a:t>
            </a:r>
            <a:r>
              <a:rPr lang="en-US" sz="2800" dirty="0" err="1"/>
              <a:t>hồ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xanh</a:t>
            </a:r>
            <a:r>
              <a:rPr lang="en-US" sz="2800" dirty="0"/>
              <a:t>, </a:t>
            </a:r>
            <a:r>
              <a:rPr lang="en-US" sz="2800" dirty="0" err="1"/>
              <a:t>rộng</a:t>
            </a:r>
            <a:r>
              <a:rPr lang="en-US" sz="2800" dirty="0"/>
              <a:t> </a:t>
            </a:r>
            <a:r>
              <a:rPr lang="en-US" sz="2800" dirty="0" err="1"/>
              <a:t>mênh</a:t>
            </a:r>
            <a:r>
              <a:rPr lang="en-US" sz="2800" dirty="0"/>
              <a:t> </a:t>
            </a:r>
            <a:r>
              <a:rPr lang="en-US" sz="2800" dirty="0" err="1"/>
              <a:t>mông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tấm</a:t>
            </a:r>
            <a:r>
              <a:rPr lang="en-US" sz="2800" dirty="0"/>
              <a:t> </a:t>
            </a:r>
            <a:r>
              <a:rPr lang="en-US" sz="2800" dirty="0" err="1"/>
              <a:t>thảm</a:t>
            </a:r>
            <a:r>
              <a:rPr lang="en-US" sz="2800" dirty="0"/>
              <a:t> </a:t>
            </a:r>
            <a:r>
              <a:rPr lang="en-US" sz="2800" dirty="0" err="1"/>
              <a:t>khổng</a:t>
            </a:r>
            <a:r>
              <a:rPr lang="en-US" sz="2800" dirty="0"/>
              <a:t> </a:t>
            </a:r>
            <a:r>
              <a:rPr lang="en-US" sz="2800" dirty="0" err="1"/>
              <a:t>lồ</a:t>
            </a:r>
            <a:r>
              <a:rPr lang="en-US" sz="2800" dirty="0"/>
              <a:t>. </a:t>
            </a:r>
            <a:r>
              <a:rPr lang="en-US" sz="2800" dirty="0" err="1"/>
              <a:t>Ven</a:t>
            </a:r>
            <a:r>
              <a:rPr lang="en-US" sz="2800" dirty="0"/>
              <a:t> </a:t>
            </a:r>
            <a:r>
              <a:rPr lang="en-US" sz="2800" dirty="0" err="1"/>
              <a:t>hồ</a:t>
            </a:r>
            <a:r>
              <a:rPr lang="en-US" sz="2800" dirty="0"/>
              <a:t>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liễu</a:t>
            </a:r>
            <a:r>
              <a:rPr lang="en-US" sz="2800" dirty="0"/>
              <a:t> </a:t>
            </a:r>
            <a:r>
              <a:rPr lang="en-US" sz="2800" dirty="0" err="1"/>
              <a:t>đứng</a:t>
            </a:r>
            <a:r>
              <a:rPr lang="en-US" sz="2800" dirty="0"/>
              <a:t> </a:t>
            </a:r>
            <a:r>
              <a:rPr lang="en-US" sz="2800" dirty="0" err="1"/>
              <a:t>nghiêng</a:t>
            </a:r>
            <a:r>
              <a:rPr lang="en-US" sz="2800" dirty="0"/>
              <a:t> </a:t>
            </a:r>
            <a:r>
              <a:rPr lang="en-US" sz="2800" dirty="0" err="1"/>
              <a:t>mình</a:t>
            </a:r>
            <a:r>
              <a:rPr lang="en-US" sz="2800" dirty="0"/>
              <a:t> </a:t>
            </a:r>
            <a:r>
              <a:rPr lang="en-US" sz="2800" dirty="0" err="1"/>
              <a:t>soi</a:t>
            </a:r>
            <a:r>
              <a:rPr lang="en-US" sz="2800" dirty="0"/>
              <a:t> </a:t>
            </a:r>
            <a:r>
              <a:rPr lang="en-US" sz="2800" dirty="0" err="1"/>
              <a:t>bóng</a:t>
            </a:r>
            <a:r>
              <a:rPr lang="en-US" sz="2800" dirty="0"/>
              <a:t> </a:t>
            </a:r>
            <a:r>
              <a:rPr lang="en-US" sz="2800" dirty="0" err="1"/>
              <a:t>xuống</a:t>
            </a:r>
            <a:r>
              <a:rPr lang="en-US" sz="2800" dirty="0"/>
              <a:t> </a:t>
            </a:r>
            <a:r>
              <a:rPr lang="en-US" sz="2800" dirty="0" err="1"/>
              <a:t>mặt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r>
              <a:rPr lang="en-US" sz="2800" dirty="0"/>
              <a:t> </a:t>
            </a:r>
            <a:r>
              <a:rPr lang="en-US" sz="2800" dirty="0" err="1"/>
              <a:t>chẳng</a:t>
            </a:r>
            <a:r>
              <a:rPr lang="en-US" sz="2800" dirty="0"/>
              <a:t> </a:t>
            </a:r>
            <a:r>
              <a:rPr lang="en-US" sz="2800" dirty="0" err="1"/>
              <a:t>khác</a:t>
            </a:r>
            <a:r>
              <a:rPr lang="en-US" sz="2800" dirty="0"/>
              <a:t> </a:t>
            </a:r>
            <a:r>
              <a:rPr lang="en-US" sz="2800" dirty="0" err="1"/>
              <a:t>gì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thiếu</a:t>
            </a:r>
            <a:r>
              <a:rPr lang="en-US" sz="2800" dirty="0"/>
              <a:t> </a:t>
            </a:r>
            <a:r>
              <a:rPr lang="en-US" sz="2800" dirty="0" err="1"/>
              <a:t>nữ</a:t>
            </a:r>
            <a:r>
              <a:rPr lang="en-US" sz="2800" dirty="0"/>
              <a:t> </a:t>
            </a:r>
            <a:r>
              <a:rPr lang="en-US" sz="2800" dirty="0" err="1"/>
              <a:t>đang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duyên</a:t>
            </a:r>
            <a:r>
              <a:rPr lang="en-US" sz="2800" dirty="0"/>
              <a:t>. </a:t>
            </a:r>
            <a:r>
              <a:rPr lang="en-US" sz="2800" dirty="0" err="1">
                <a:solidFill>
                  <a:srgbClr val="FF0000"/>
                </a:solidFill>
              </a:rPr>
              <a:t>Em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rất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tự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hào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vì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mình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người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dân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Nội</a:t>
            </a:r>
            <a:r>
              <a:rPr lang="en-US" sz="2800" dirty="0">
                <a:solidFill>
                  <a:srgbClr val="FF0000"/>
                </a:solidFill>
              </a:rPr>
              <a:t>. </a:t>
            </a:r>
            <a:r>
              <a:rPr lang="en-US" sz="2800" dirty="0" err="1">
                <a:solidFill>
                  <a:srgbClr val="FF0000"/>
                </a:solidFill>
              </a:rPr>
              <a:t>Người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dân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Nội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thanh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lịch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mến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khách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en-US" sz="2800" dirty="0"/>
              <a:t> </a:t>
            </a:r>
          </a:p>
          <a:p>
            <a:pPr algn="just"/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276600" y="152400"/>
            <a:ext cx="26420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Bài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tham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khảo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668715"/>
            <a:ext cx="86106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	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làng.Trưa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6600" y="152400"/>
            <a:ext cx="26420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Bài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tham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khảo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02359"/>
            <a:ext cx="86106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rời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khiêm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nhường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Dốc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hách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nay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đuôi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ngõ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 bwMode="auto">
          <a:xfrm>
            <a:off x="1543051" y="3278981"/>
            <a:ext cx="5891213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85763" indent="-385763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sz="2100" dirty="0">
              <a:solidFill>
                <a:prstClr val="black"/>
              </a:solidFill>
              <a:latin typeface="Constantia"/>
            </a:endParaRPr>
          </a:p>
        </p:txBody>
      </p:sp>
      <p:pic>
        <p:nvPicPr>
          <p:cNvPr id="31747" name="Picture 2" descr="Plant0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057400"/>
            <a:ext cx="657225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WordArt 3"/>
          <p:cNvSpPr>
            <a:spLocks noChangeArrowheads="1" noChangeShapeType="1" noTextEdit="1"/>
          </p:cNvSpPr>
          <p:nvPr/>
        </p:nvSpPr>
        <p:spPr bwMode="auto">
          <a:xfrm>
            <a:off x="1600200" y="1143000"/>
            <a:ext cx="6057900" cy="108585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sz="2700" b="1" kern="10" spc="-27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LIÊN HỆ: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57400" y="2571750"/>
            <a:ext cx="542925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sz="2100" b="1">
                <a:solidFill>
                  <a:srgbClr val="FF5050"/>
                </a:solidFill>
                <a:latin typeface="Times New Roman" panose="02020603050405020304" pitchFamily="18" charset="0"/>
              </a:rPr>
              <a:t>               </a:t>
            </a:r>
            <a:r>
              <a:rPr lang="en-US" sz="2100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endParaRPr lang="en-US" sz="21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0" y="2425305"/>
            <a:ext cx="51435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85763" indent="-385763" eaLnBrk="0" hangingPunct="0">
              <a:spcBef>
                <a:spcPct val="0"/>
              </a:spcBef>
              <a:buClr>
                <a:srgbClr val="0BD0D9"/>
              </a:buClr>
              <a:buFontTx/>
              <a:buChar char="-"/>
              <a:defRPr/>
            </a:pP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85763" indent="-385763" eaLnBrk="0" hangingPunct="0">
              <a:spcBef>
                <a:spcPct val="0"/>
              </a:spcBef>
              <a:buClr>
                <a:srgbClr val="0BD0D9"/>
              </a:buClr>
              <a:buFontTx/>
              <a:buChar char="-"/>
              <a:defRPr/>
            </a:pP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385763" indent="-385763" eaLnBrk="0" hangingPunct="0">
              <a:spcBef>
                <a:spcPct val="0"/>
              </a:spcBef>
              <a:buClr>
                <a:srgbClr val="0BD0D9"/>
              </a:buClr>
              <a:defRPr/>
            </a:pP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3680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Plant0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8763000" cy="4724400"/>
          </a:xfrm>
          <a:prstGeom prst="rect">
            <a:avLst/>
          </a:prstGeom>
          <a:noFill/>
        </p:spPr>
      </p:pic>
      <p:sp>
        <p:nvSpPr>
          <p:cNvPr id="55299" name="WordArt 3"/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8077200" cy="1447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DẶN DÒ.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1219200" y="2286000"/>
            <a:ext cx="72390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1</a:t>
            </a:r>
            <a:r>
              <a:rPr lang="en-US" sz="2800" b="1" dirty="0">
                <a:solidFill>
                  <a:srgbClr val="FF5050"/>
                </a:solidFill>
                <a:latin typeface="Times New Roman" pitchFamily="18" charset="0"/>
              </a:rPr>
              <a:t> -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Về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nhà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điều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vừa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kể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về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quê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hương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2-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Sưu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tầm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tranh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hoặc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ảnh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về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cảnh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đẹp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nước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ta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chuẩn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bị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tập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văn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</a:rPr>
              <a:t>tuần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</a:rPr>
              <a:t> 12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5050"/>
                </a:solidFill>
                <a:latin typeface="Times New Roman" pitchFamily="18" charset="0"/>
              </a:rPr>
              <a:t>               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  <a:p>
            <a:pPr marL="342900" indent="-342900" eaLnBrk="1" hangingPunct="1">
              <a:spcBef>
                <a:spcPct val="50000"/>
              </a:spcBef>
            </a:pPr>
            <a:endParaRPr 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lant006">
            <a:extLst>
              <a:ext uri="{FF2B5EF4-FFF2-40B4-BE49-F238E27FC236}">
                <a16:creationId xmlns:a16="http://schemas.microsoft.com/office/drawing/2014/main" id="{879E608A-2D6F-4970-83F2-D2EF9BED0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24"/>
            <a:ext cx="9144000" cy="6672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1905000" y="914400"/>
            <a:ext cx="53340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3300"/>
                </a:solidFill>
              </a:rPr>
              <a:t>            </a:t>
            </a:r>
            <a:endParaRPr lang="en-US" sz="2800" b="1" u="sng" dirty="0"/>
          </a:p>
          <a:p>
            <a:endParaRPr lang="en-US" sz="2800" b="1" dirty="0">
              <a:latin typeface="Times New Roman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Nói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quê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hương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      </a:t>
            </a:r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990600" y="445057"/>
            <a:ext cx="7393675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   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lant006">
            <a:extLst>
              <a:ext uri="{FF2B5EF4-FFF2-40B4-BE49-F238E27FC236}">
                <a16:creationId xmlns:a16="http://schemas.microsoft.com/office/drawing/2014/main" id="{5A369FD8-4308-4044-BD26-38ABA3B6E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24"/>
            <a:ext cx="9144000" cy="6672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1828800" y="1371600"/>
            <a:ext cx="658545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itchFamily="18" charset="0"/>
              </a:rPr>
              <a:t>Bài2.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nói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quê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hương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hoặc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nơi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đang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ở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5568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0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0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lant006">
            <a:extLst>
              <a:ext uri="{FF2B5EF4-FFF2-40B4-BE49-F238E27FC236}">
                <a16:creationId xmlns:a16="http://schemas.microsoft.com/office/drawing/2014/main" id="{0D529E9D-35E2-407C-80AD-6D3A24E6A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24"/>
            <a:ext cx="9144000" cy="6672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304800" y="2963863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1600200" y="171157"/>
            <a:ext cx="7010400" cy="5174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Quê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hương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</a:rPr>
              <a:t> ra, </a:t>
            </a:r>
            <a:r>
              <a:rPr lang="en-US" sz="3200" dirty="0" err="1">
                <a:latin typeface="Times New Roman" pitchFamily="18" charset="0"/>
              </a:rPr>
              <a:t>lớn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lên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nơi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ông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bà</a:t>
            </a:r>
            <a:r>
              <a:rPr lang="en-US" sz="3200" dirty="0">
                <a:latin typeface="Times New Roman" pitchFamily="18" charset="0"/>
              </a:rPr>
              <a:t>, cha </a:t>
            </a:r>
            <a:r>
              <a:rPr lang="en-US" sz="3200" dirty="0" err="1">
                <a:latin typeface="Times New Roman" pitchFamily="18" charset="0"/>
              </a:rPr>
              <a:t>mẹ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họ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hàng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sống</a:t>
            </a:r>
            <a:r>
              <a:rPr lang="en-US" sz="3200" dirty="0">
                <a:latin typeface="Times New Roman" pitchFamily="18" charset="0"/>
              </a:rPr>
              <a:t> …</a:t>
            </a:r>
            <a:r>
              <a:rPr lang="en-US" sz="3200" dirty="0" err="1">
                <a:latin typeface="Times New Roman" pitchFamily="18" charset="0"/>
              </a:rPr>
              <a:t>Quê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</a:rPr>
              <a:t> ở </a:t>
            </a:r>
            <a:r>
              <a:rPr lang="en-US" sz="3200" dirty="0" err="1">
                <a:latin typeface="Times New Roman" pitchFamily="18" charset="0"/>
              </a:rPr>
              <a:t>nông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thôn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làng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quê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</a:rPr>
              <a:t> ở </a:t>
            </a:r>
            <a:r>
              <a:rPr lang="en-US" sz="3200" dirty="0" err="1">
                <a:latin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thành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phố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</a:rPr>
              <a:t>Hà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Nội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Hải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Phòng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Hội</a:t>
            </a:r>
            <a:r>
              <a:rPr lang="en-US" sz="3200" dirty="0">
                <a:latin typeface="Times New Roman" pitchFamily="18" charset="0"/>
              </a:rPr>
              <a:t> An …</a:t>
            </a:r>
          </a:p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Nếu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biết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ít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quê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hương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kể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nơi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đang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ở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cha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mẹ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33511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5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50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457200" y="228600"/>
            <a:ext cx="83295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nói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quê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hương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hoặc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nơi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đang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ở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. </a:t>
            </a:r>
          </a:p>
        </p:txBody>
      </p:sp>
      <p:sp>
        <p:nvSpPr>
          <p:cNvPr id="90120" name="Rectangle 8"/>
          <p:cNvSpPr>
            <a:spLocks noChangeArrowheads="1"/>
          </p:cNvSpPr>
          <p:nvPr/>
        </p:nvSpPr>
        <p:spPr bwMode="auto">
          <a:xfrm>
            <a:off x="381000" y="1371600"/>
            <a:ext cx="85344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u="sng" dirty="0" err="1">
                <a:solidFill>
                  <a:srgbClr val="002060"/>
                </a:solidFill>
                <a:latin typeface="Times New Roman" pitchFamily="18" charset="0"/>
              </a:rPr>
              <a:t>Gợi</a:t>
            </a:r>
            <a:r>
              <a:rPr lang="en-US" sz="3600" b="1" u="sng" dirty="0">
                <a:solidFill>
                  <a:srgbClr val="002060"/>
                </a:solidFill>
                <a:latin typeface="Times New Roman" pitchFamily="18" charset="0"/>
              </a:rPr>
              <a:t> ý : 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a/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Quê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em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ở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đâu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? 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b/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Em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yêu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nhất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cảnh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vật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gì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ở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quê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hương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? 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c/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Cảnh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vật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đó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gì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đáng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nhớ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? 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d/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Tình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cảm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em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quê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hương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thế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</a:rPr>
              <a:t>nào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49889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0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0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0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0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0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 descr="que huo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5537" y="685800"/>
            <a:ext cx="4419600" cy="61722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92163" name="Picture 3" descr="n_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1500"/>
            <a:ext cx="4648200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quehuon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64" y="959644"/>
            <a:ext cx="7184255" cy="4355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276567" y="5531318"/>
            <a:ext cx="4257398" cy="461665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50000">
                <a:schemeClr val="bg1"/>
              </a:gs>
              <a:gs pos="100000">
                <a:srgbClr val="FFFF66"/>
              </a:gs>
            </a:gsLst>
            <a:lin ang="5400000" scaled="1"/>
          </a:gradFill>
          <a:ln w="9525">
            <a:pattFill prst="plaid">
              <a:fgClr>
                <a:srgbClr val="008A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en-US" sz="2400" dirty="0" err="1">
                <a:solidFill>
                  <a:srgbClr val="000099"/>
                </a:solidFill>
                <a:latin typeface="VNI-Souvir" pitchFamily="2" charset="0"/>
              </a:rPr>
              <a:t>Doøng</a:t>
            </a:r>
            <a:r>
              <a:rPr lang="en-US" sz="2400" dirty="0">
                <a:solidFill>
                  <a:srgbClr val="000099"/>
                </a:solidFill>
                <a:latin typeface="VNI-Souvir" pitchFamily="2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VNI-Souvir" pitchFamily="2" charset="0"/>
              </a:rPr>
              <a:t>soâng</a:t>
            </a:r>
            <a:r>
              <a:rPr lang="en-US" sz="2400" dirty="0">
                <a:solidFill>
                  <a:srgbClr val="000099"/>
                </a:solidFill>
                <a:latin typeface="VNI-Souvir" pitchFamily="2" charset="0"/>
              </a:rPr>
              <a:t>, </a:t>
            </a:r>
            <a:r>
              <a:rPr lang="en-US" sz="2400" dirty="0" err="1">
                <a:solidFill>
                  <a:srgbClr val="000099"/>
                </a:solidFill>
                <a:latin typeface="VNI-Souvir" pitchFamily="2" charset="0"/>
              </a:rPr>
              <a:t>ñoàng</a:t>
            </a:r>
            <a:r>
              <a:rPr lang="en-US" sz="2400" dirty="0">
                <a:solidFill>
                  <a:srgbClr val="000099"/>
                </a:solidFill>
                <a:latin typeface="VNI-Souvir" pitchFamily="2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VNI-Souvir" pitchFamily="2" charset="0"/>
              </a:rPr>
              <a:t>luùa</a:t>
            </a:r>
            <a:endParaRPr lang="en-US" sz="2400" dirty="0">
              <a:solidFill>
                <a:srgbClr val="000099"/>
              </a:solidFill>
              <a:latin typeface="VNI-Souvi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7329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decel="100000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decel="100000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decel="100000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decel="100000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animBg="1"/>
      <p:bldP spid="5325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amda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09600"/>
            <a:ext cx="7315200" cy="5715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30365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866" y="1537733"/>
            <a:ext cx="6197232" cy="3604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124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9&quot;/&gt;&lt;/object&gt;&lt;object type=&quot;3&quot; unique_id=&quot;10006&quot;&gt;&lt;property id=&quot;20148&quot; value=&quot;5&quot;/&gt;&lt;property id=&quot;20300&quot; value=&quot;Slide 3&quot;/&gt;&lt;property id=&quot;20307&quot; value=&quot;260&quot;/&gt;&lt;/object&gt;&lt;object type=&quot;3&quot; unique_id=&quot;10007&quot;&gt;&lt;property id=&quot;20148&quot; value=&quot;5&quot;/&gt;&lt;property id=&quot;20300&quot; value=&quot;Slide 4&quot;/&gt;&lt;property id=&quot;20307&quot; value=&quot;261&quot;/&gt;&lt;/object&gt;&lt;object type=&quot;3&quot; unique_id=&quot;10008&quot;&gt;&lt;property id=&quot;20148&quot; value=&quot;5&quot;/&gt;&lt;property id=&quot;20300&quot; value=&quot;Slide 5&quot;/&gt;&lt;property id=&quot;20307&quot; value=&quot;262&quot;/&gt;&lt;/object&gt;&lt;object type=&quot;3&quot; unique_id=&quot;10009&quot;&gt;&lt;property id=&quot;20148&quot; value=&quot;5&quot;/&gt;&lt;property id=&quot;20300&quot; value=&quot;Slide 6&quot;/&gt;&lt;property id=&quot;20307&quot; value=&quot;263&quot;/&gt;&lt;/object&gt;&lt;object type=&quot;3&quot; unique_id=&quot;10010&quot;&gt;&lt;property id=&quot;20148&quot; value=&quot;5&quot;/&gt;&lt;property id=&quot;20300&quot; value=&quot;Slide 7&quot;/&gt;&lt;property id=&quot;20307&quot; value=&quot;264&quot;/&gt;&lt;/object&gt;&lt;object type=&quot;3&quot; unique_id=&quot;10011&quot;&gt;&lt;property id=&quot;20148&quot; value=&quot;5&quot;/&gt;&lt;property id=&quot;20300&quot; value=&quot;Slide 8&quot;/&gt;&lt;property id=&quot;20307&quot; value=&quot;265&quot;/&gt;&lt;/object&gt;&lt;object type=&quot;3&quot; unique_id=&quot;10012&quot;&gt;&lt;property id=&quot;20148&quot; value=&quot;5&quot;/&gt;&lt;property id=&quot;20300&quot; value=&quot;Slide 9&quot;/&gt;&lt;property id=&quot;20307&quot; value=&quot;266&quot;/&gt;&lt;/object&gt;&lt;object type=&quot;3&quot; unique_id=&quot;10013&quot;&gt;&lt;property id=&quot;20148&quot; value=&quot;5&quot;/&gt;&lt;property id=&quot;20300&quot; value=&quot;Slide 10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1149</Words>
  <Application>Microsoft Office PowerPoint</Application>
  <PresentationFormat>On-screen Show (4:3)</PresentationFormat>
  <Paragraphs>77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.VnTime</vt:lpstr>
      <vt:lpstr>Arial</vt:lpstr>
      <vt:lpstr>Calibri</vt:lpstr>
      <vt:lpstr>Constantia</vt:lpstr>
      <vt:lpstr>Sitka Heading</vt:lpstr>
      <vt:lpstr>Times New Roman</vt:lpstr>
      <vt:lpstr>VNI-Souvir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Cảnh vật tiêu biểu, hoạt động của con người ở làng quê:               - Cánh đồng, lũy tre, bờ đê, dòng sông, con đò, con đường nhỏ uốn lượn… - Trồng trọt, lam lũ, chân thành…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MyPC</cp:lastModifiedBy>
  <cp:revision>35</cp:revision>
  <dcterms:created xsi:type="dcterms:W3CDTF">2005-01-22T18:09:30Z</dcterms:created>
  <dcterms:modified xsi:type="dcterms:W3CDTF">2021-11-20T00:39:00Z</dcterms:modified>
</cp:coreProperties>
</file>