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312" r:id="rId3"/>
    <p:sldId id="313" r:id="rId4"/>
    <p:sldId id="314" r:id="rId5"/>
    <p:sldId id="286" r:id="rId6"/>
    <p:sldId id="311" r:id="rId7"/>
    <p:sldId id="310" r:id="rId8"/>
    <p:sldId id="304" r:id="rId9"/>
    <p:sldId id="307" r:id="rId10"/>
    <p:sldId id="305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D6BB4-87D0-425C-A5F5-84E8EEA1DD2B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62F48-2E35-4908-84C4-7D2E1497E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2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2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75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50"/>
            </a:lvl3pPr>
            <a:lvl4pPr marL="1234440" indent="0" algn="ctr">
              <a:buNone/>
              <a:defRPr sz="1425"/>
            </a:lvl4pPr>
            <a:lvl5pPr marL="1645920" indent="0" algn="ctr">
              <a:buNone/>
              <a:defRPr sz="1425"/>
            </a:lvl5pPr>
            <a:lvl6pPr marL="2057400" indent="0" algn="ctr">
              <a:buNone/>
              <a:defRPr sz="1425"/>
            </a:lvl6pPr>
            <a:lvl7pPr marL="2468880" indent="0" algn="ctr">
              <a:buNone/>
              <a:defRPr sz="1425"/>
            </a:lvl7pPr>
            <a:lvl8pPr marL="2880360" indent="0" algn="ctr">
              <a:buNone/>
              <a:defRPr sz="1425"/>
            </a:lvl8pPr>
            <a:lvl9pPr marL="3291840" indent="0" algn="ctr">
              <a:buNone/>
              <a:defRPr sz="14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4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1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7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7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17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1pPr>
            <a:lvl2pPr marL="548282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109656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64484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93128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4141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8969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3797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86257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49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8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6"/>
            <a:ext cx="5389034" cy="639763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8282" indent="0">
              <a:buNone/>
              <a:defRPr sz="2325" b="1"/>
            </a:lvl2pPr>
            <a:lvl3pPr marL="1096565" indent="0">
              <a:buNone/>
              <a:defRPr sz="2175" b="1"/>
            </a:lvl3pPr>
            <a:lvl4pPr marL="1644845" indent="0">
              <a:buNone/>
              <a:defRPr sz="1950" b="1"/>
            </a:lvl4pPr>
            <a:lvl5pPr marL="2193128" indent="0">
              <a:buNone/>
              <a:defRPr sz="1950" b="1"/>
            </a:lvl5pPr>
            <a:lvl6pPr marL="2741411" indent="0">
              <a:buNone/>
              <a:defRPr sz="1950" b="1"/>
            </a:lvl6pPr>
            <a:lvl7pPr marL="3289694" indent="0">
              <a:buNone/>
              <a:defRPr sz="1950" b="1"/>
            </a:lvl7pPr>
            <a:lvl8pPr marL="3837975" indent="0">
              <a:buNone/>
              <a:defRPr sz="1950" b="1"/>
            </a:lvl8pPr>
            <a:lvl9pPr marL="4386257" indent="0">
              <a:buNone/>
              <a:defRPr sz="1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9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75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9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80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1"/>
            <a:ext cx="4011084" cy="1162051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4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48282" indent="0">
              <a:buNone/>
              <a:defRPr sz="3300"/>
            </a:lvl2pPr>
            <a:lvl3pPr marL="1096565" indent="0">
              <a:buNone/>
              <a:defRPr sz="2850"/>
            </a:lvl3pPr>
            <a:lvl4pPr marL="1644845" indent="0">
              <a:buNone/>
              <a:defRPr sz="2325"/>
            </a:lvl4pPr>
            <a:lvl5pPr marL="2193128" indent="0">
              <a:buNone/>
              <a:defRPr sz="2325"/>
            </a:lvl5pPr>
            <a:lvl6pPr marL="2741411" indent="0">
              <a:buNone/>
              <a:defRPr sz="2325"/>
            </a:lvl6pPr>
            <a:lvl7pPr marL="3289694" indent="0">
              <a:buNone/>
              <a:defRPr sz="2325"/>
            </a:lvl7pPr>
            <a:lvl8pPr marL="3837975" indent="0">
              <a:buNone/>
              <a:defRPr sz="2325"/>
            </a:lvl8pPr>
            <a:lvl9pPr marL="4386257" indent="0">
              <a:buNone/>
              <a:defRPr sz="23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</p:spPr>
        <p:txBody>
          <a:bodyPr/>
          <a:lstStyle>
            <a:lvl1pPr marL="0" indent="0">
              <a:buNone/>
              <a:defRPr sz="1650"/>
            </a:lvl1pPr>
            <a:lvl2pPr marL="548282" indent="0">
              <a:buNone/>
              <a:defRPr sz="1500"/>
            </a:lvl2pPr>
            <a:lvl3pPr marL="1096565" indent="0">
              <a:buNone/>
              <a:defRPr sz="1200"/>
            </a:lvl3pPr>
            <a:lvl4pPr marL="1644845" indent="0">
              <a:buNone/>
              <a:defRPr sz="1050"/>
            </a:lvl4pPr>
            <a:lvl5pPr marL="2193128" indent="0">
              <a:buNone/>
              <a:defRPr sz="1050"/>
            </a:lvl5pPr>
            <a:lvl6pPr marL="2741411" indent="0">
              <a:buNone/>
              <a:defRPr sz="1050"/>
            </a:lvl6pPr>
            <a:lvl7pPr marL="3289694" indent="0">
              <a:buNone/>
              <a:defRPr sz="1050"/>
            </a:lvl7pPr>
            <a:lvl8pPr marL="3837975" indent="0">
              <a:buNone/>
              <a:defRPr sz="1050"/>
            </a:lvl8pPr>
            <a:lvl9pPr marL="438625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70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21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7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50" b="1"/>
            </a:lvl3pPr>
            <a:lvl4pPr marL="1234440" indent="0">
              <a:buNone/>
              <a:defRPr sz="1425" b="1"/>
            </a:lvl4pPr>
            <a:lvl5pPr marL="1645920" indent="0">
              <a:buNone/>
              <a:defRPr sz="1425" b="1"/>
            </a:lvl5pPr>
            <a:lvl6pPr marL="2057400" indent="0">
              <a:buNone/>
              <a:defRPr sz="1425" b="1"/>
            </a:lvl6pPr>
            <a:lvl7pPr marL="2468880" indent="0">
              <a:buNone/>
              <a:defRPr sz="1425" b="1"/>
            </a:lvl7pPr>
            <a:lvl8pPr marL="2880360" indent="0">
              <a:buNone/>
              <a:defRPr sz="1425" b="1"/>
            </a:lvl8pPr>
            <a:lvl9pPr marL="3291840" indent="0">
              <a:buNone/>
              <a:defRPr sz="14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50" b="1"/>
            </a:lvl3pPr>
            <a:lvl4pPr marL="1234440" indent="0">
              <a:buNone/>
              <a:defRPr sz="1425" b="1"/>
            </a:lvl4pPr>
            <a:lvl5pPr marL="1645920" indent="0">
              <a:buNone/>
              <a:defRPr sz="1425" b="1"/>
            </a:lvl5pPr>
            <a:lvl6pPr marL="2057400" indent="0">
              <a:buNone/>
              <a:defRPr sz="1425" b="1"/>
            </a:lvl6pPr>
            <a:lvl7pPr marL="2468880" indent="0">
              <a:buNone/>
              <a:defRPr sz="1425" b="1"/>
            </a:lvl7pPr>
            <a:lvl8pPr marL="2880360" indent="0">
              <a:buNone/>
              <a:defRPr sz="1425" b="1"/>
            </a:lvl8pPr>
            <a:lvl9pPr marL="3291840" indent="0">
              <a:buNone/>
              <a:defRPr sz="14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9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5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5"/>
            </a:lvl1pPr>
            <a:lvl2pPr marL="411480" indent="0">
              <a:buNone/>
              <a:defRPr sz="1275"/>
            </a:lvl2pPr>
            <a:lvl3pPr marL="822960" indent="0">
              <a:buNone/>
              <a:defRPr sz="105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2850"/>
            </a:lvl1pPr>
            <a:lvl2pPr marL="411480" indent="0">
              <a:buNone/>
              <a:defRPr sz="2550"/>
            </a:lvl2pPr>
            <a:lvl3pPr marL="822960" indent="0">
              <a:buNone/>
              <a:defRPr sz="2175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5"/>
            </a:lvl1pPr>
            <a:lvl2pPr marL="411480" indent="0">
              <a:buNone/>
              <a:defRPr sz="1275"/>
            </a:lvl2pPr>
            <a:lvl3pPr marL="822960" indent="0">
              <a:buNone/>
              <a:defRPr sz="105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18/11/2021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5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4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096565" rtl="0" eaLnBrk="1" latinLnBrk="0" hangingPunct="1">
        <a:spcBef>
          <a:spcPct val="0"/>
        </a:spcBef>
        <a:buNone/>
        <a:defRPr sz="53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11" indent="-411211" algn="l" defTabSz="1096565" rtl="0" eaLnBrk="1" latinLnBrk="0" hangingPunct="1">
        <a:spcBef>
          <a:spcPct val="20000"/>
        </a:spcBef>
        <a:buFont typeface="Arial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890960" indent="-342676" algn="l" defTabSz="109656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05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88" indent="-274142" algn="l" defTabSz="1096565" rtl="0" eaLnBrk="1" latinLnBrk="0" hangingPunct="1">
        <a:spcBef>
          <a:spcPct val="20000"/>
        </a:spcBef>
        <a:buFont typeface="Arial" pitchFamily="34" charset="0"/>
        <a:buChar char="–"/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467270" indent="-274142" algn="l" defTabSz="1096565" rtl="0" eaLnBrk="1" latinLnBrk="0" hangingPunct="1">
        <a:spcBef>
          <a:spcPct val="20000"/>
        </a:spcBef>
        <a:buFont typeface="Arial" pitchFamily="34" charset="0"/>
        <a:buChar char="»"/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3015551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63833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12117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60398" indent="-274142" algn="l" defTabSz="1096565" rtl="0" eaLnBrk="1" latinLnBrk="0" hangingPunct="1">
        <a:spcBef>
          <a:spcPct val="20000"/>
        </a:spcBef>
        <a:buFont typeface="Arial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8282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9656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4484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93128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41411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89694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37975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86257" algn="l" defTabSz="1096565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890217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0" y="4578483"/>
            <a:ext cx="12097019" cy="2265230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21" y="426478"/>
            <a:ext cx="526529" cy="963500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18680"/>
            <a:ext cx="369015" cy="6708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226050" y="1094157"/>
            <a:ext cx="9405257" cy="2299071"/>
          </a:xfrm>
          <a:prstGeom prst="rect">
            <a:avLst/>
          </a:prstGeom>
          <a:noFill/>
        </p:spPr>
        <p:txBody>
          <a:bodyPr wrap="square" lIns="82274" tIns="41138" rIns="82274" bIns="41138" rtlCol="0">
            <a:spAutoFit/>
          </a:bodyPr>
          <a:lstStyle/>
          <a:p>
            <a:pPr algn="ctr" defTabSz="822740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22740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10" y="4050954"/>
            <a:ext cx="11635409" cy="27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277" y="1292518"/>
            <a:ext cx="880761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4266" y="1142785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50241" y="122956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6142" y="1547409"/>
            <a:ext cx="878103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 NÂU KẾT 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BE153F-7585-4D38-A263-BA52DFC5D669}"/>
              </a:ext>
            </a:extLst>
          </p:cNvPr>
          <p:cNvSpPr/>
          <p:nvPr/>
        </p:nvSpPr>
        <p:spPr>
          <a:xfrm>
            <a:off x="3004496" y="2704365"/>
            <a:ext cx="670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 </a:t>
            </a:r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endParaRPr lang="en-US" sz="54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4610" y="1924659"/>
            <a:ext cx="11418348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95155" y="302125"/>
            <a:ext cx="11437499" cy="849393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096565">
              <a:lnSpc>
                <a:spcPct val="150000"/>
              </a:lnSpc>
            </a:pPr>
            <a:r>
              <a:rPr lang="en-US" sz="3200" b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409081" y="2088209"/>
            <a:ext cx="4576597" cy="852779"/>
          </a:xfrm>
          <a:prstGeom prst="wedgeRoundRectCallout">
            <a:avLst>
              <a:gd name="adj1" fmla="val -37951"/>
              <a:gd name="adj2" fmla="val 91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6565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06" y="3706377"/>
            <a:ext cx="6210093" cy="315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5F22-5B9C-4605-BCBE-9AA8BE3B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2A29343-D1A4-4A98-BDFC-08E31B667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995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BC1047-3581-4A36-AD36-5ED2D56EBC06}"/>
              </a:ext>
            </a:extLst>
          </p:cNvPr>
          <p:cNvSpPr/>
          <p:nvPr/>
        </p:nvSpPr>
        <p:spPr>
          <a:xfrm>
            <a:off x="3607979" y="846139"/>
            <a:ext cx="497604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CHIA </a:t>
            </a:r>
            <a:r>
              <a:rPr lang="en-US" sz="115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SẺ</a:t>
            </a:r>
            <a:endParaRPr lang="en-US" sz="11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4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B5B415-E413-44A9-B3B2-068E19A2D1A2}"/>
              </a:ext>
            </a:extLst>
          </p:cNvPr>
          <p:cNvSpPr txBox="1"/>
          <p:nvPr/>
        </p:nvSpPr>
        <p:spPr>
          <a:xfrm>
            <a:off x="523831" y="734141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 báo giờ ra chơi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 đàn chim áo trắng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 bước khỏi ghế ngồi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Ùa ra ngoài sân nắng</a:t>
            </a:r>
            <a:r>
              <a:rPr lang="en-US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vi-VN" sz="24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 này những bạn gái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nhảy dây nhịp nhàng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vui cười thoải mái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Chao nghiêng cánh lá bang</a:t>
            </a:r>
            <a:r>
              <a:rPr lang="en-US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vi-VN" sz="24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 kia những bạn trai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 cầu bay vun vút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 nắng hồng ban mai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 vui dâng náo nức</a:t>
            </a:r>
            <a:r>
              <a:rPr lang="en-US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vi-VN" sz="24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6A13A-6CAC-49C8-B579-3A9C60E602F6}"/>
              </a:ext>
            </a:extLst>
          </p:cNvPr>
          <p:cNvSpPr txBox="1"/>
          <p:nvPr/>
        </p:nvSpPr>
        <p:spPr>
          <a:xfrm>
            <a:off x="4853356" y="1657470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mời nhau cốc nước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mời nhau trái me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mời nhau viên kẹo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Càng quý hơn bạn bè</a:t>
            </a:r>
            <a:r>
              <a:rPr lang="en-US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vi-VN" sz="24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 điểm giờ vào lớp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chú chim vội vàng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 hàng mau vào lớp</a:t>
            </a:r>
            <a:b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4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học mới sang trang.</a:t>
            </a:r>
            <a:endParaRPr lang="en-US" sz="24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lang="en-US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Lãm</a:t>
            </a:r>
            <a:r>
              <a:rPr lang="en-US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endParaRPr lang="vi-VN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F06A22-BB76-4BC9-A30D-18625E99FE55}"/>
              </a:ext>
            </a:extLst>
          </p:cNvPr>
          <p:cNvSpPr/>
          <p:nvPr/>
        </p:nvSpPr>
        <p:spPr>
          <a:xfrm>
            <a:off x="211015" y="140677"/>
            <a:ext cx="9059594" cy="6302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C511CD-D06C-4103-B98B-2D48557526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20" y="4960856"/>
            <a:ext cx="2953780" cy="17749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0470F7-CD0A-455C-B751-F2C9C5770705}"/>
              </a:ext>
            </a:extLst>
          </p:cNvPr>
          <p:cNvSpPr/>
          <p:nvPr/>
        </p:nvSpPr>
        <p:spPr>
          <a:xfrm>
            <a:off x="3159833" y="140677"/>
            <a:ext cx="31619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camxuyen.edu.vn/Portals/0/Thu%20vien%20anh/TH%20Cam%20Phuc%2020-11-2014(1).jpg"/>
          <p:cNvSpPr>
            <a:spLocks noChangeAspect="1" noChangeArrowheads="1"/>
          </p:cNvSpPr>
          <p:nvPr/>
        </p:nvSpPr>
        <p:spPr bwMode="auto">
          <a:xfrm>
            <a:off x="1045369" y="171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096565"/>
            <a:endParaRPr lang="en-US" sz="2175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3" descr="http://camxuyen.edu.vn/Portals/0/Thu%20vien%20anh/TH%20Cam%20Phuc%2020-11-2014.jpg"/>
          <p:cNvSpPr>
            <a:spLocks noChangeAspect="1" noChangeArrowheads="1"/>
          </p:cNvSpPr>
          <p:nvPr/>
        </p:nvSpPr>
        <p:spPr bwMode="auto">
          <a:xfrm>
            <a:off x="1045369" y="4786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096565"/>
            <a:endParaRPr lang="en-US" sz="2175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959" y="1013553"/>
            <a:ext cx="10815327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ts val="450"/>
              </a:spcBef>
              <a:spcAft>
                <a:spcPts val="45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thở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phấn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khởi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Tiểu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19/11.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chương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nghệ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- 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tài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năng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tri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 defTabSz="685800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  	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tộc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Nam.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phấn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khởi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 </a:t>
            </a:r>
          </a:p>
          <a:p>
            <a:pPr algn="just" defTabSz="685800" eaLnBrk="0" fontAlgn="base" hangingPunct="0">
              <a:spcBef>
                <a:spcPts val="450"/>
              </a:spcBef>
              <a:spcAft>
                <a:spcPts val="45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   	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chương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Tiểu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ngào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gây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81173" y="3965"/>
            <a:ext cx="1578264" cy="1177931"/>
          </a:xfrm>
          <a:prstGeom prst="rect">
            <a:avLst/>
          </a:prstGeom>
        </p:spPr>
      </p:pic>
      <p:pic>
        <p:nvPicPr>
          <p:cNvPr id="23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4" y="-234490"/>
            <a:ext cx="1072290" cy="11779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86536" y="5553"/>
            <a:ext cx="8252259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1096565"/>
            <a:r>
              <a:rPr lang="en-US" sz="2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2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096565"/>
            <a:r>
              <a:rPr lang="en-US" sz="2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 20/11</a:t>
            </a:r>
          </a:p>
        </p:txBody>
      </p:sp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t="43269" r="20942" b="27163"/>
          <a:stretch/>
        </p:blipFill>
        <p:spPr bwMode="auto">
          <a:xfrm>
            <a:off x="823912" y="2032781"/>
            <a:ext cx="9948749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4003" y="286369"/>
            <a:ext cx="8829675" cy="758150"/>
          </a:xfrm>
          <a:prstGeom prst="rect">
            <a:avLst/>
          </a:prstGeom>
          <a:noFill/>
        </p:spPr>
        <p:txBody>
          <a:bodyPr wrap="square" lIns="109656" tIns="54829" rIns="109656" bIns="548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096565">
              <a:lnSpc>
                <a:spcPct val="150000"/>
              </a:lnSpc>
            </a:pPr>
            <a:r>
              <a:rPr lang="en-US" sz="3200" b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107154" y="981353"/>
            <a:ext cx="5705541" cy="76020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/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16164" y="2576628"/>
            <a:ext cx="11654160" cy="1398844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defTabSz="1096565">
              <a:lnSpc>
                <a:spcPct val="150000"/>
              </a:lnSpc>
            </a:pPr>
            <a:r>
              <a:rPr lang="en-US" sz="285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5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5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chức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defTabSz="1096565">
              <a:lnSpc>
                <a:spcPct val="150000"/>
              </a:lnSpc>
            </a:pPr>
            <a:r>
              <a:rPr lang="en-US" sz="285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5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5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5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5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6" y="4810539"/>
            <a:ext cx="1495088" cy="19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154</Words>
  <Application>Microsoft Office PowerPoint</Application>
  <PresentationFormat>Widescreen</PresentationFormat>
  <Paragraphs>36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</cp:revision>
  <dcterms:created xsi:type="dcterms:W3CDTF">2021-07-19T02:28:28Z</dcterms:created>
  <dcterms:modified xsi:type="dcterms:W3CDTF">2021-11-18T02:28:05Z</dcterms:modified>
</cp:coreProperties>
</file>