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9" r:id="rId4"/>
    <p:sldMasterId id="2147483711" r:id="rId5"/>
  </p:sldMasterIdLst>
  <p:notesMasterIdLst>
    <p:notesMasterId r:id="rId23"/>
  </p:notesMasterIdLst>
  <p:sldIdLst>
    <p:sldId id="284" r:id="rId6"/>
    <p:sldId id="285" r:id="rId7"/>
    <p:sldId id="286" r:id="rId8"/>
    <p:sldId id="291" r:id="rId9"/>
    <p:sldId id="287" r:id="rId10"/>
    <p:sldId id="259" r:id="rId11"/>
    <p:sldId id="260" r:id="rId12"/>
    <p:sldId id="274" r:id="rId13"/>
    <p:sldId id="275" r:id="rId14"/>
    <p:sldId id="261" r:id="rId15"/>
    <p:sldId id="276" r:id="rId16"/>
    <p:sldId id="288" r:id="rId17"/>
    <p:sldId id="267" r:id="rId18"/>
    <p:sldId id="269" r:id="rId19"/>
    <p:sldId id="289" r:id="rId20"/>
    <p:sldId id="290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9C924-687B-4610-8258-C02EE16C288D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83185-9511-4588-B34C-809FE0D72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32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685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931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699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93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84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54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137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296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276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015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675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643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412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73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00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296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2575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6864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246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4229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3095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008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9475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068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827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995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006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111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3657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5308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0062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9377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57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6472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263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327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305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778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3325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0375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44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7532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1441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5206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0164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9E708-5E7F-485D-B5E9-A5D04B7EEB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AA79-D8DC-4E1B-A7D6-75D36CE4B1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7619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9E708-5E7F-485D-B5E9-A5D04B7EEB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AA79-D8DC-4E1B-A7D6-75D36CE4B1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515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058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9E708-5E7F-485D-B5E9-A5D04B7EEB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AA79-D8DC-4E1B-A7D6-75D36CE4B1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1332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9E708-5E7F-485D-B5E9-A5D04B7EEB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AA79-D8DC-4E1B-A7D6-75D36CE4B1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1017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9E708-5E7F-485D-B5E9-A5D04B7EEB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AA79-D8DC-4E1B-A7D6-75D36CE4B1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8697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9E708-5E7F-485D-B5E9-A5D04B7EEB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AA79-D8DC-4E1B-A7D6-75D36CE4B1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2441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9E708-5E7F-485D-B5E9-A5D04B7EEB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AA79-D8DC-4E1B-A7D6-75D36CE4B1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4333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9E708-5E7F-485D-B5E9-A5D04B7EEB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AA79-D8DC-4E1B-A7D6-75D36CE4B1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8628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9E708-5E7F-485D-B5E9-A5D04B7EEB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AA79-D8DC-4E1B-A7D6-75D36CE4B1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7542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9E708-5E7F-485D-B5E9-A5D04B7EEB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AA79-D8DC-4E1B-A7D6-75D36CE4B1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481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9E708-5E7F-485D-B5E9-A5D04B7EEB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AA79-D8DC-4E1B-A7D6-75D36CE4B1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92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17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1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7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30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8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85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57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98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9E708-5E7F-485D-B5E9-A5D04B7EEB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AA79-D8DC-4E1B-A7D6-75D36CE4B1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65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1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550" y="3031989"/>
            <a:ext cx="3286125" cy="39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7187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704" y="5326796"/>
            <a:ext cx="100233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xét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I, K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1026" name="Picture 62">
            <a:extLst>
              <a:ext uri="{FF2B5EF4-FFF2-40B4-BE49-F238E27FC236}">
                <a16:creationId xmlns:a16="http://schemas.microsoft.com/office/drawing/2014/main" id="{53FC6F05-9688-4944-8F3D-B4E0A2C32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24121" r="12589" b="23959"/>
          <a:stretch/>
        </p:blipFill>
        <p:spPr bwMode="auto">
          <a:xfrm>
            <a:off x="9763221" y="2845606"/>
            <a:ext cx="2238279" cy="221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51">
            <a:extLst>
              <a:ext uri="{FF2B5EF4-FFF2-40B4-BE49-F238E27FC236}">
                <a16:creationId xmlns:a16="http://schemas.microsoft.com/office/drawing/2014/main" id="{6A216BCE-9B0C-4196-937C-B0098111C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3" t="23888" r="12990" b="24190"/>
          <a:stretch/>
        </p:blipFill>
        <p:spPr bwMode="auto">
          <a:xfrm>
            <a:off x="3096701" y="2871710"/>
            <a:ext cx="2211899" cy="218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651D57-61A6-4105-9E27-05E18781A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3" t="3031" r="14204" b="7058"/>
          <a:stretch/>
        </p:blipFill>
        <p:spPr bwMode="auto">
          <a:xfrm>
            <a:off x="118233" y="655261"/>
            <a:ext cx="2905347" cy="445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8C3F42-E48E-4DCE-B445-3A92BE20D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4" t="3084" r="6065" b="4186"/>
          <a:stretch/>
        </p:blipFill>
        <p:spPr bwMode="auto">
          <a:xfrm>
            <a:off x="5537200" y="655261"/>
            <a:ext cx="3896243" cy="440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I">
            <a:hlinkClick r:id="" action="ppaction://media"/>
            <a:extLst>
              <a:ext uri="{FF2B5EF4-FFF2-40B4-BE49-F238E27FC236}">
                <a16:creationId xmlns:a16="http://schemas.microsoft.com/office/drawing/2014/main" id="{50E3629A-FA0B-4433-8963-47EC8E03AA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12057"/>
          <a:stretch/>
        </p:blipFill>
        <p:spPr>
          <a:xfrm>
            <a:off x="283723" y="705807"/>
            <a:ext cx="6060332" cy="5329654"/>
          </a:xfrm>
          <a:prstGeom prst="rect">
            <a:avLst/>
          </a:prstGeom>
        </p:spPr>
      </p:pic>
      <p:pic>
        <p:nvPicPr>
          <p:cNvPr id="5" name="chu K">
            <a:hlinkClick r:id="" action="ppaction://media"/>
            <a:extLst>
              <a:ext uri="{FF2B5EF4-FFF2-40B4-BE49-F238E27FC236}">
                <a16:creationId xmlns:a16="http://schemas.microsoft.com/office/drawing/2014/main" id="{A6AB6EEC-4537-4FEE-AA72-3E87088AE9F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-6028" b="12056"/>
          <a:stretch/>
        </p:blipFill>
        <p:spPr>
          <a:xfrm>
            <a:off x="6131668" y="340469"/>
            <a:ext cx="6060332" cy="569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166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35"/>
          <a:stretch/>
        </p:blipFill>
        <p:spPr>
          <a:xfrm>
            <a:off x="2559571" y="3182288"/>
            <a:ext cx="7450637" cy="3675712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519708" y="1890813"/>
            <a:ext cx="9066727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3315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/>
        </p:nvGraphicFramePr>
        <p:xfrm>
          <a:off x="2835644" y="588361"/>
          <a:ext cx="7041664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BAF1A9C5-279E-4876-B053-E96162F2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7276" y="447416"/>
            <a:ext cx="660852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kumimoji="0" lang="el-G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Ǉổ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786" y="-138448"/>
            <a:ext cx="13011150" cy="7315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921048" y="1681712"/>
            <a:ext cx="1649531" cy="207935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518282" y="2023378"/>
            <a:ext cx="6681156" cy="1737689"/>
            <a:chOff x="3754849" y="1730426"/>
            <a:chExt cx="4545106" cy="1222828"/>
          </a:xfrm>
        </p:grpSpPr>
        <p:sp>
          <p:nvSpPr>
            <p:cNvPr id="18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4718" y="1997780"/>
              <a:ext cx="4005369" cy="758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alt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tục</a:t>
              </a:r>
              <a:r>
                <a:rPr kumimoji="0" lang="en-US" alt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alt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alt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muốn</a:t>
              </a:r>
              <a:r>
                <a:rPr kumimoji="0" lang="en-US" alt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khuyên</a:t>
              </a:r>
              <a:r>
                <a:rPr kumimoji="0" lang="en-US" alt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alt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alt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Cloud Callout 18"/>
            <p:cNvSpPr/>
            <p:nvPr/>
          </p:nvSpPr>
          <p:spPr>
            <a:xfrm>
              <a:off x="3754849" y="1730426"/>
              <a:ext cx="4545106" cy="1222828"/>
            </a:xfrm>
            <a:prstGeom prst="cloudCallout">
              <a:avLst>
                <a:gd name="adj1" fmla="val -65336"/>
                <a:gd name="adj2" fmla="val -29659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442" y="2892222"/>
            <a:ext cx="2798307" cy="2780017"/>
          </a:xfrm>
          <a:prstGeom prst="rect">
            <a:avLst/>
          </a:prstGeom>
        </p:spPr>
      </p:pic>
      <p:sp>
        <p:nvSpPr>
          <p:cNvPr id="21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132" y="4417745"/>
            <a:ext cx="803392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dồn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kiên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nhẫn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nại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ắt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786" y="-138448"/>
            <a:ext cx="13011150" cy="7315200"/>
          </a:xfrm>
          <a:prstGeom prst="rect">
            <a:avLst/>
          </a:prstGeom>
        </p:spPr>
      </p:pic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77" y="2494707"/>
            <a:ext cx="104425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4338" y="5651896"/>
            <a:ext cx="6302986" cy="59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4905" y="3201126"/>
            <a:ext cx="79169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K, g, h, y, l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4905" y="4191970"/>
            <a:ext cx="5748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4905" y="4921933"/>
            <a:ext cx="41902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2 li. </a:t>
            </a: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9" grpId="0"/>
      <p:bldP spid="9" grpId="1"/>
      <p:bldP spid="10" grpId="0"/>
      <p:bldP spid="10" grpId="1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0" y="0"/>
            <a:ext cx="1221508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518" y="7144286"/>
            <a:ext cx="12335176" cy="694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424" y="1644316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1672" b="1905"/>
          <a:stretch/>
        </p:blipFill>
        <p:spPr>
          <a:xfrm>
            <a:off x="6753814" y="0"/>
            <a:ext cx="5438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7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3445" y="-461821"/>
            <a:ext cx="11268010" cy="73198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445" y="3727498"/>
            <a:ext cx="2276409" cy="30725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240DF3-C403-4F4F-9D9F-0C26D2EDC06A}"/>
              </a:ext>
            </a:extLst>
          </p:cNvPr>
          <p:cNvSpPr/>
          <p:nvPr/>
        </p:nvSpPr>
        <p:spPr>
          <a:xfrm>
            <a:off x="4308764" y="1358259"/>
            <a:ext cx="2840376" cy="7753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5639" y="2724704"/>
            <a:ext cx="727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vở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24.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19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742874" y="1090241"/>
            <a:ext cx="87062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21716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38F77-2843-4944-B314-5F85F4444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29" y="3477296"/>
            <a:ext cx="7991342" cy="338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644769" y="341141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47087-3A2F-477E-A9AF-24A9B660D134}"/>
              </a:ext>
            </a:extLst>
          </p:cNvPr>
          <p:cNvGrpSpPr/>
          <p:nvPr/>
        </p:nvGrpSpPr>
        <p:grpSpPr>
          <a:xfrm>
            <a:off x="2441137" y="1158201"/>
            <a:ext cx="9106093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D67BB7-ABF3-4937-80E3-7513DB36DE92}"/>
              </a:ext>
            </a:extLst>
          </p:cNvPr>
          <p:cNvGrpSpPr/>
          <p:nvPr/>
        </p:nvGrpSpPr>
        <p:grpSpPr>
          <a:xfrm>
            <a:off x="1255195" y="881612"/>
            <a:ext cx="1679993" cy="1576906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819AAE-DD9A-4272-A6E6-885734231E32}"/>
              </a:ext>
            </a:extLst>
          </p:cNvPr>
          <p:cNvSpPr txBox="1"/>
          <p:nvPr/>
        </p:nvSpPr>
        <p:spPr>
          <a:xfrm>
            <a:off x="1434791" y="1061752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B5365A-EF32-4912-889F-69DDC1011E1C}"/>
              </a:ext>
            </a:extLst>
          </p:cNvPr>
          <p:cNvSpPr txBox="1"/>
          <p:nvPr/>
        </p:nvSpPr>
        <p:spPr>
          <a:xfrm>
            <a:off x="2935188" y="1433190"/>
            <a:ext cx="7403904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CHỮ A VÀ NHỮNG NGƯỜI BẠN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935188" y="2494814"/>
            <a:ext cx="6832889" cy="90505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文本框 22">
            <a:extLst>
              <a:ext uri="{FF2B5EF4-FFF2-40B4-BE49-F238E27FC236}">
                <a16:creationId xmlns:a16="http://schemas.microsoft.com/office/drawing/2014/main" id="{B74094F0-4015-4F9E-9541-326E14E307AA}"/>
              </a:ext>
            </a:extLst>
          </p:cNvPr>
          <p:cNvSpPr txBox="1"/>
          <p:nvPr/>
        </p:nvSpPr>
        <p:spPr>
          <a:xfrm>
            <a:off x="1623347" y="3622439"/>
            <a:ext cx="8674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CHỮ HOA </a:t>
            </a:r>
            <a:r>
              <a:rPr kumimoji="0" lang="en-US" altLang="zh-CN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I, K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59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8150" y="815331"/>
            <a:ext cx="641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4249" y="1869434"/>
            <a:ext cx="11571497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I, K: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lâu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đầy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52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6"/>
          <p:cNvSpPr>
            <a:spLocks noChangeShapeType="1"/>
          </p:cNvSpPr>
          <p:nvPr/>
        </p:nvSpPr>
        <p:spPr bwMode="auto">
          <a:xfrm>
            <a:off x="1828800" y="6718300"/>
            <a:ext cx="85344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6"/>
          <p:cNvSpPr txBox="1">
            <a:spLocks noChangeArrowheads="1"/>
          </p:cNvSpPr>
          <p:nvPr/>
        </p:nvSpPr>
        <p:spPr bwMode="auto">
          <a:xfrm>
            <a:off x="1127125" y="1989138"/>
            <a:ext cx="52863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KHỞI ĐỘNG </a:t>
            </a:r>
          </a:p>
        </p:txBody>
      </p:sp>
      <p:pic>
        <p:nvPicPr>
          <p:cNvPr id="2" name="TV-Video Tuần 11-Bài 19.Chữ A-Khởi động há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690" y="0"/>
            <a:ext cx="12268689" cy="68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5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1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35"/>
          <a:stretch/>
        </p:blipFill>
        <p:spPr>
          <a:xfrm>
            <a:off x="2559571" y="3182288"/>
            <a:ext cx="7450637" cy="3675712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751527" y="1980965"/>
            <a:ext cx="9066727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kumimoji="0" lang="en-US" alt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kumimoji="0" lang="en-US" alt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I, K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815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1092415" y="72498"/>
            <a:ext cx="1117814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I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K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371198" y="5290383"/>
            <a:ext cx="11899364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I, K 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kumimoji="0" lang="en-US" alt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 li. </a:t>
            </a:r>
            <a:endParaRPr kumimoji="0" lang="en-US" altLang="en-US" sz="320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I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2,5 li,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K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5 li.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77B9B9-B034-4AA4-A4E9-AC1D02B7A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3" t="3031" r="14204" b="7058"/>
          <a:stretch/>
        </p:blipFill>
        <p:spPr bwMode="auto">
          <a:xfrm>
            <a:off x="1808313" y="837416"/>
            <a:ext cx="2905347" cy="445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7C6767-DC7A-4917-ACFD-3B16B4F5F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4" t="3084" r="6065" b="4186"/>
          <a:stretch/>
        </p:blipFill>
        <p:spPr bwMode="auto">
          <a:xfrm>
            <a:off x="6847957" y="837416"/>
            <a:ext cx="3896243" cy="440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1">
            <a:extLst>
              <a:ext uri="{FF2B5EF4-FFF2-40B4-BE49-F238E27FC236}">
                <a16:creationId xmlns:a16="http://schemas.microsoft.com/office/drawing/2014/main" id="{38309AFB-B29F-4F18-9103-E237400D4867}"/>
              </a:ext>
            </a:extLst>
          </p:cNvPr>
          <p:cNvSpPr/>
          <p:nvPr/>
        </p:nvSpPr>
        <p:spPr>
          <a:xfrm>
            <a:off x="1455314" y="81900"/>
            <a:ext cx="9007124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I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gồm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A29D3E-90AB-442A-BAE8-5C5429192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3" t="3031" r="14204" b="7058"/>
          <a:stretch/>
        </p:blipFill>
        <p:spPr bwMode="auto">
          <a:xfrm>
            <a:off x="317185" y="1202516"/>
            <a:ext cx="2905347" cy="445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31">
            <a:extLst>
              <a:ext uri="{FF2B5EF4-FFF2-40B4-BE49-F238E27FC236}">
                <a16:creationId xmlns:a16="http://schemas.microsoft.com/office/drawing/2014/main" id="{D595C343-946E-4FF7-9A92-B4E586FC6C47}"/>
              </a:ext>
            </a:extLst>
          </p:cNvPr>
          <p:cNvSpPr/>
          <p:nvPr/>
        </p:nvSpPr>
        <p:spPr>
          <a:xfrm>
            <a:off x="4106197" y="1388234"/>
            <a:ext cx="4104168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I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gồm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矩形 31">
            <a:extLst>
              <a:ext uri="{FF2B5EF4-FFF2-40B4-BE49-F238E27FC236}">
                <a16:creationId xmlns:a16="http://schemas.microsoft.com/office/drawing/2014/main" id="{828562C9-3FD1-4EAB-8B26-FDB0E4204938}"/>
              </a:ext>
            </a:extLst>
          </p:cNvPr>
          <p:cNvSpPr/>
          <p:nvPr/>
        </p:nvSpPr>
        <p:spPr>
          <a:xfrm>
            <a:off x="3550937" y="2622523"/>
            <a:ext cx="86410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1: kết hợp 2 nét cơ bản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cong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lượn ngang.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31">
            <a:extLst>
              <a:ext uri="{FF2B5EF4-FFF2-40B4-BE49-F238E27FC236}">
                <a16:creationId xmlns:a16="http://schemas.microsoft.com/office/drawing/2014/main" id="{4A053856-834A-4B21-8076-B165622DF2D1}"/>
              </a:ext>
            </a:extLst>
          </p:cNvPr>
          <p:cNvSpPr/>
          <p:nvPr/>
        </p:nvSpPr>
        <p:spPr>
          <a:xfrm>
            <a:off x="3550936" y="4452893"/>
            <a:ext cx="8495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2: móc ngược trái, phần cuối lượn vào trong.</a:t>
            </a:r>
            <a:endParaRPr kumimoji="0" lang="en-US" altLang="en-US" sz="4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699BEE-A476-48B2-A76D-4BE8E59020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2316126" y="2342215"/>
            <a:ext cx="729008" cy="882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A95E69-6FF9-4097-A2CB-F2BD2243B3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2873229" y="1618818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69 L -0.01146 0.02291 L -0.02448 0.03495 L -0.0375 0.04421 L -0.05104 0.04421 L -0.07031 0.03773 L -0.08333 0.02014 L -0.0901 -0.00209 L -0.09375 -0.03172 L -0.08958 -0.06412 L -0.07708 -0.08542 L -0.05937 -0.10116 L -0.04375 -0.10672 L -0.02812 -0.10116 L -0.0151 -0.09283 L -0.00208 -0.08727 L 0.00781 -0.08449 L 0.02604 -0.09098 L 0.03698 -0.09838 L 0.04636 -0.11042 " pathEditMode="relative" rAng="0" ptsTypes="AAAAAAAAAAAAAAAAAAAA">
                                      <p:cBhvr>
                                        <p:cTn id="1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4 0.00047 L -0.00716 0.03658 L -0.01028 0.06898 L -0.01028 0.10139 L -0.00976 0.13658 L -0.00768 0.17917 L -0.00611 0.23102 L -0.00299 0.28935 L -0.00299 0.33473 L -0.00611 0.39584 L -0.01497 0.44213 L -0.02695 0.46713 L -0.04518 0.49213 L -0.06341 0.50695 L -0.08476 0.51343 L -0.10455 0.51621 L -0.12486 0.50602 L -0.14726 0.49028 L -0.16236 0.45417 L -0.16705 0.41991 L -0.16497 0.38195 L -0.15455 0.34769 L -0.14205 0.33195 L -0.12747 0.32269 L -0.1108 0.31898 L -0.09205 0.32269 L -0.08007 0.33843 L -0.0733 0.35602 L -0.06966 0.37547 L -0.06914 0.39121 L -0.06914 0.41158 " pathEditMode="relative" rAng="0" ptsTypes="AAAAAAAAAAAAAAAAAAAAAAAAAAAAAAA">
                                      <p:cBhvr>
                                        <p:cTn id="3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9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1">
            <a:extLst>
              <a:ext uri="{FF2B5EF4-FFF2-40B4-BE49-F238E27FC236}">
                <a16:creationId xmlns:a16="http://schemas.microsoft.com/office/drawing/2014/main" id="{84AFF1D5-92C5-45DB-B0A9-6CF0165E89BB}"/>
              </a:ext>
            </a:extLst>
          </p:cNvPr>
          <p:cNvSpPr/>
          <p:nvPr/>
        </p:nvSpPr>
        <p:spPr>
          <a:xfrm>
            <a:off x="1133342" y="81900"/>
            <a:ext cx="9329096" cy="75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K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gồm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264E5D16-C062-44CB-A64C-54A61CD25060}"/>
              </a:ext>
            </a:extLst>
          </p:cNvPr>
          <p:cNvSpPr/>
          <p:nvPr/>
        </p:nvSpPr>
        <p:spPr>
          <a:xfrm>
            <a:off x="5382055" y="915327"/>
            <a:ext cx="5217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K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gồm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矩形 31">
            <a:extLst>
              <a:ext uri="{FF2B5EF4-FFF2-40B4-BE49-F238E27FC236}">
                <a16:creationId xmlns:a16="http://schemas.microsoft.com/office/drawing/2014/main" id="{9B259494-922C-4105-AFF1-1008DBB0804B}"/>
              </a:ext>
            </a:extLst>
          </p:cNvPr>
          <p:cNvSpPr/>
          <p:nvPr/>
        </p:nvSpPr>
        <p:spPr>
          <a:xfrm>
            <a:off x="4791852" y="1828327"/>
            <a:ext cx="72344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2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cấu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I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hẹp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I.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E10207-367E-446E-AFB9-3765DC8A2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4" t="3084" r="6065" b="4186"/>
          <a:stretch/>
        </p:blipFill>
        <p:spPr bwMode="auto">
          <a:xfrm>
            <a:off x="587150" y="1340673"/>
            <a:ext cx="3896243" cy="440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31">
            <a:extLst>
              <a:ext uri="{FF2B5EF4-FFF2-40B4-BE49-F238E27FC236}">
                <a16:creationId xmlns:a16="http://schemas.microsoft.com/office/drawing/2014/main" id="{E9DC3ABA-40C7-4B2E-A7EE-4F0BDA96F6B9}"/>
              </a:ext>
            </a:extLst>
          </p:cNvPr>
          <p:cNvSpPr/>
          <p:nvPr/>
        </p:nvSpPr>
        <p:spPr>
          <a:xfrm>
            <a:off x="4806225" y="3397987"/>
            <a:ext cx="72200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móc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xuôi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móc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ngược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nối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xoắn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altLang="en-US" sz="4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7AA27B-7977-4297-B6A1-1D6A05077B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1776101" y="2425294"/>
            <a:ext cx="729008" cy="882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2A74E9-5DBA-4BF7-9539-15A7EED309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2292812" y="1729095"/>
            <a:ext cx="729008" cy="8824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5DDAEC-62B7-46D2-8DC9-210DF69487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760251" y="2425293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806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047 L -0.00989 0.0199 L -0.01979 0.03287 L -0.03073 0.04213 L -0.04427 0.04675 L -0.05937 0.04675 L -0.07344 0.03009 L -0.08281 0.00601 L -0.08646 -0.03287 L -0.07917 -0.06713 L -0.06719 -0.08843 L -0.05208 -0.10047 L -0.03646 -0.10139 L -0.01927 -0.09121 L -0.00781 -0.08287 L 0.00677 -0.0801 L 0.02292 -0.08287 L 0.04323 -0.10139 " pathEditMode="relative" rAng="0" ptsTypes="AAAAAAAAAAAAAAAAAA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7 L -0.01185 0.06851 L -0.01328 0.16481 C -0.01302 0.20069 -0.01276 0.23634 -0.0125 0.27222 L -0.0112 0.36967 L -0.01953 0.44745 L -0.04037 0.4993 L -0.07227 0.51666 L -0.10208 0.503 L -0.12578 0.4574 L -0.12917 0.39444 L -0.11393 0.34259 L -0.09375 0.32037 L -0.06745 0.32152 L -0.05143 0.35486 L -0.0431 0.37962 L -0.04102 0.41666 " pathEditMode="relative" rAng="0" ptsTypes="AAAAAAAAAAAAAAAAA">
                                      <p:cBhvr>
                                        <p:cTn id="2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69 L 0.01185 -0.01598 L 0.01706 -0.03264 L 0.0181 -0.04931 L 0.01602 -0.06875 L 0.0082 -0.07894 L -0.00377 -0.0919 L -0.01784 -0.09746 L -0.03659 -0.09098 L -0.05065 -0.07524 L -0.06159 -0.04561 L -0.06627 -0.01412 L -0.06732 0.02754 L -0.06471 0.06273 L -0.06732 0.09976 L -0.07148 0.12754 L -0.08346 0.15069 L -0.09336 0.1655 L -0.10586 0.17662 L -0.12305 0.18032 L -0.13555 0.17939 L -0.14752 0.17199 L -0.14961 0.15439 L -0.13763 0.14513 L -0.12044 0.14236 L -0.09805 0.14606 L -0.08346 0.1581 L -0.07096 0.1831 L -0.06575 0.21365 L -0.06367 0.27106 L -0.06107 0.3155 L -0.05794 0.35347 L -0.04648 0.38773 L -0.03398 0.40532 L -0.01732 0.4155 L 0.00195 0.41088 L 0.02279 0.39513 L 0.03789 0.37476 L 0.04623 0.35162 L 0.0556 0.31921 " pathEditMode="relative" rAng="0" ptsTypes="AAAAAAAAAAAAAAAAAAAAAAAAAAAAAAAAAAAAAAAA">
                                      <p:cBhvr>
                                        <p:cTn id="3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>
            <a:extLst>
              <a:ext uri="{FF2B5EF4-FFF2-40B4-BE49-F238E27FC236}">
                <a16:creationId xmlns:a16="http://schemas.microsoft.com/office/drawing/2014/main" id="{B819DC5F-F5DD-4FC6-B642-EED52B308430}"/>
              </a:ext>
            </a:extLst>
          </p:cNvPr>
          <p:cNvSpPr/>
          <p:nvPr/>
        </p:nvSpPr>
        <p:spPr>
          <a:xfrm>
            <a:off x="1022078" y="88950"/>
            <a:ext cx="4791052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dẫn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I</a:t>
            </a:r>
          </a:p>
        </p:txBody>
      </p:sp>
      <p:sp>
        <p:nvSpPr>
          <p:cNvPr id="5" name="矩形 28">
            <a:extLst>
              <a:ext uri="{FF2B5EF4-FFF2-40B4-BE49-F238E27FC236}">
                <a16:creationId xmlns:a16="http://schemas.microsoft.com/office/drawing/2014/main" id="{15ADFC50-7ADA-4BDB-AB30-DB6D3FAF4E0C}"/>
              </a:ext>
            </a:extLst>
          </p:cNvPr>
          <p:cNvSpPr/>
          <p:nvPr/>
        </p:nvSpPr>
        <p:spPr>
          <a:xfrm>
            <a:off x="7088493" y="88950"/>
            <a:ext cx="4791052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dẫn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K</a:t>
            </a:r>
          </a:p>
        </p:txBody>
      </p:sp>
      <p:pic>
        <p:nvPicPr>
          <p:cNvPr id="6" name="Chữ hoa I.1">
            <a:hlinkClick r:id="" action="ppaction://media"/>
            <a:extLst>
              <a:ext uri="{FF2B5EF4-FFF2-40B4-BE49-F238E27FC236}">
                <a16:creationId xmlns:a16="http://schemas.microsoft.com/office/drawing/2014/main" id="{4CF3B969-97AD-42A0-87D5-0B3F8D1279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453" y="819150"/>
            <a:ext cx="5791200" cy="5676900"/>
          </a:xfrm>
          <a:prstGeom prst="rect">
            <a:avLst/>
          </a:prstGeom>
        </p:spPr>
      </p:pic>
      <p:pic>
        <p:nvPicPr>
          <p:cNvPr id="7" name="Chữ hoa K.2">
            <a:hlinkClick r:id="" action="ppaction://media"/>
            <a:extLst>
              <a:ext uri="{FF2B5EF4-FFF2-40B4-BE49-F238E27FC236}">
                <a16:creationId xmlns:a16="http://schemas.microsoft.com/office/drawing/2014/main" id="{7543137F-FA5E-44C8-BAB0-EE44FF13DFF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05550" y="819150"/>
            <a:ext cx="57531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033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5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427</Words>
  <Application>Microsoft Office PowerPoint</Application>
  <PresentationFormat>Widescreen</PresentationFormat>
  <Paragraphs>45</Paragraphs>
  <Slides>17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Arial-Rounded</vt:lpstr>
      <vt:lpstr>Calibri</vt:lpstr>
      <vt:lpstr>Calibri Light</vt:lpstr>
      <vt:lpstr>等线</vt:lpstr>
      <vt:lpstr>HP001 5 hàng</vt:lpstr>
      <vt:lpstr>Times New Roman</vt:lpstr>
      <vt:lpstr>1_Office Theme</vt:lpstr>
      <vt:lpstr>2_Office Theme</vt:lpstr>
      <vt:lpstr>3_Office Theme</vt:lpstr>
      <vt:lpstr>5_Office Theme</vt:lpstr>
      <vt:lpstr>4_Office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18</cp:revision>
  <dcterms:created xsi:type="dcterms:W3CDTF">2021-07-18T11:00:14Z</dcterms:created>
  <dcterms:modified xsi:type="dcterms:W3CDTF">2021-11-15T09:03:49Z</dcterms:modified>
</cp:coreProperties>
</file>