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3" r:id="rId3"/>
    <p:sldId id="264" r:id="rId4"/>
    <p:sldId id="256" r:id="rId5"/>
    <p:sldId id="265" r:id="rId6"/>
    <p:sldId id="266" r:id="rId7"/>
    <p:sldId id="261" r:id="rId8"/>
    <p:sldId id="259" r:id="rId9"/>
    <p:sldId id="257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DC9D5-305B-444E-947E-3188FA6E142E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9B309-BA76-4834-9801-5CA20AEAC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1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7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9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6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BACE-FCD0-4733-99EA-D99C77B98E93}" type="datetimeFigureOut">
              <a:rPr lang="en-US" smtClean="0"/>
              <a:t>16/11/2021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4B72-9275-45DF-85C1-D9AAA3A52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3"/>
          <a:srcRect l="3181" t="2814" r="1212" b="2814"/>
          <a:stretch/>
        </p:blipFill>
        <p:spPr>
          <a:xfrm>
            <a:off x="0" y="76200"/>
            <a:ext cx="8991600" cy="541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990600" y="23622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4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852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noProof="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noProof="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1805" y="872835"/>
            <a:ext cx="402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noProof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nhthangpc.VN\Desktop\z2913086630857_0d193dcbd9961fe8f33a3c75eb998c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7020"/>
            <a:ext cx="4336473" cy="2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z2913086708552_d4eda92190094b83a984fc45069c66b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3" y="1427020"/>
            <a:ext cx="4807527" cy="2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z2913086725809_f184258229d555212bde9e2395c9cb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7796"/>
            <a:ext cx="9144000" cy="256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1522" y="1371600"/>
            <a:ext cx="7712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1275" y="2438400"/>
            <a:ext cx="7712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419600"/>
            <a:ext cx="9144000" cy="2438400"/>
          </a:xfrm>
          <a:prstGeom prst="rect">
            <a:avLst/>
          </a:prstGeom>
        </p:spPr>
      </p:pic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8394" y="1135343"/>
            <a:ext cx="7712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250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219200" y="2589590"/>
            <a:ext cx="66484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 eaLnBrk="1" hangingPunct="1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8165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6844" y="18754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48798" y="1979104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thangpc.VN\Desktop\z2912979904640_26f96c708ba0bdd40099191feaf15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 bwMode="auto">
          <a:xfrm>
            <a:off x="0" y="1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1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049" y="1471136"/>
            <a:ext cx="7491351" cy="122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525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63300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0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1050925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143000" y="2601196"/>
            <a:ext cx="6257924" cy="6754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5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z2873004438586_c39b29e5d836ce1de116c750de02682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4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6315"/>
            <a:ext cx="5562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tranh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585024"/>
            <a:ext cx="381000" cy="381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244" y="296511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nhthangpc.VN\Desktop\z2913018364681_fca2a928c8cd28e1bea45cf4c7e05b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4" y="997980"/>
            <a:ext cx="9099756" cy="586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z2913029594984_4fd106dd9a0ac6b649701c66f7a9a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2321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32063" y="5735782"/>
            <a:ext cx="8672945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Lan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inhthangpc.VN\Desktop\z2913029685580_b07c3b831e1ec140d11e6baea9d157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709"/>
            <a:ext cx="9144000" cy="55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-76200" y="5734050"/>
            <a:ext cx="92964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z2913029763787_63c2a48bb2836b9f1b233c1750fee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9144000" cy="587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228600" y="5846618"/>
            <a:ext cx="8686800" cy="796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348</Words>
  <Application>Microsoft Office PowerPoint</Application>
  <PresentationFormat>On-screen Show (4:3)</PresentationFormat>
  <Paragraphs>36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12</cp:revision>
  <dcterms:created xsi:type="dcterms:W3CDTF">2021-11-07T07:06:35Z</dcterms:created>
  <dcterms:modified xsi:type="dcterms:W3CDTF">2021-11-16T09:13:31Z</dcterms:modified>
</cp:coreProperties>
</file>