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sldIdLst>
    <p:sldId id="263" r:id="rId4"/>
    <p:sldId id="264" r:id="rId5"/>
    <p:sldId id="276" r:id="rId6"/>
    <p:sldId id="266" r:id="rId7"/>
    <p:sldId id="267" r:id="rId8"/>
    <p:sldId id="268" r:id="rId9"/>
    <p:sldId id="270" r:id="rId10"/>
    <p:sldId id="271" r:id="rId11"/>
    <p:sldId id="273" r:id="rId12"/>
    <p:sldId id="269" r:id="rId13"/>
    <p:sldId id="256" r:id="rId14"/>
    <p:sldId id="257" r:id="rId15"/>
    <p:sldId id="274" r:id="rId16"/>
    <p:sldId id="277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6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2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3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3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3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0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7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96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5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5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55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37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71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6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25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3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47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8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87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82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0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08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29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28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7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2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1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0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32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21854-DD5C-480E-BB34-C4B605198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78E4-05AB-4FDF-B27B-FBF80424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7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E9D4F4F-4E50-4F2A-8155-736B69E3AA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FC6E7A-D349-4608-86C1-1DB47634DE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8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162236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"/>
          <p:cNvGrpSpPr>
            <a:grpSpLocks/>
          </p:cNvGrpSpPr>
          <p:nvPr/>
        </p:nvGrpSpPr>
        <p:grpSpPr bwMode="auto">
          <a:xfrm>
            <a:off x="-247649" y="3373438"/>
            <a:ext cx="9256713" cy="3440112"/>
            <a:chOff x="-53293" y="2190760"/>
            <a:chExt cx="9211855" cy="2951064"/>
          </a:xfrm>
        </p:grpSpPr>
        <p:pic>
          <p:nvPicPr>
            <p:cNvPr id="9227" name="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58818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2655149"/>
              <a:ext cx="4910252" cy="248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椭圆 2730"/>
          <p:cNvSpPr/>
          <p:nvPr/>
        </p:nvSpPr>
        <p:spPr>
          <a:xfrm>
            <a:off x="228602" y="457202"/>
            <a:ext cx="900791" cy="67052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9222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44475"/>
            <a:ext cx="220821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731838"/>
            <a:ext cx="22082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042052" y="1961719"/>
            <a:ext cx="4575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US" altLang="en-US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950" y="1976440"/>
            <a:ext cx="730249" cy="67627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-38534" y="1874478"/>
            <a:ext cx="1050926" cy="85248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1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1219200" y="152400"/>
            <a:ext cx="8001000" cy="10446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845127" y="211968"/>
            <a:ext cx="755073" cy="5223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1219200" y="1197045"/>
            <a:ext cx="7543800" cy="10446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845127" y="1251058"/>
            <a:ext cx="755073" cy="5223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4">
            <a:extLst>
              <a:ext uri="{FF2B5EF4-FFF2-40B4-BE49-F238E27FC236}">
                <a16:creationId xmlns:a16="http://schemas.microsoft.com/office/drawing/2014/main" id="{7D696246-93C4-40C2-983C-CA59B180E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54493" r="50000" b="12899"/>
          <a:stretch/>
        </p:blipFill>
        <p:spPr>
          <a:xfrm>
            <a:off x="6926" y="2209800"/>
            <a:ext cx="9137073" cy="4648200"/>
          </a:xfrm>
          <a:prstGeom prst="rect">
            <a:avLst/>
          </a:prstGeom>
        </p:spPr>
      </p:pic>
      <p:pic>
        <p:nvPicPr>
          <p:cNvPr id="2050" name="Picture 2" descr="C:\Users\Minhthangpc.VN\Desktop\z2911283849497_9b557fafd26fc5f9101ebb5a4dc73d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148"/>
            <a:ext cx="845127" cy="82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3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7D696246-93C4-40C2-983C-CA59B180E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54493" r="50000" b="12899"/>
          <a:stretch/>
        </p:blipFill>
        <p:spPr>
          <a:xfrm>
            <a:off x="-13855" y="0"/>
            <a:ext cx="9137073" cy="464820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228600" y="4653754"/>
            <a:ext cx="8763000" cy="10446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5638800"/>
            <a:ext cx="8742216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xuống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tham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7D696246-93C4-40C2-983C-CA59B180E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54493" r="50000" b="12899"/>
          <a:stretch/>
        </p:blipFill>
        <p:spPr>
          <a:xfrm>
            <a:off x="-13855" y="0"/>
            <a:ext cx="9137073" cy="46482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457200" y="4343400"/>
            <a:ext cx="8077200" cy="10446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" y="5234970"/>
            <a:ext cx="8915400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xuống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trượt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sẩy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mạng</a:t>
            </a:r>
            <a:r>
              <a:rPr kumimoji="0" lang="en-US" sz="32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6085" y="759024"/>
            <a:ext cx="8486775" cy="10541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38376" y="4418990"/>
            <a:ext cx="9105625" cy="15817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286001"/>
            <a:ext cx="8686800" cy="213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56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2000" y="1752600"/>
            <a:ext cx="7620000" cy="1981200"/>
          </a:xfrm>
          <a:prstGeom prst="roundRect">
            <a:avLst/>
          </a:prstGeom>
          <a:solidFill>
            <a:srgbClr val="00B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54066"/>
            <a:ext cx="9082088" cy="204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48807" y="496674"/>
            <a:ext cx="438552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/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27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341314" y="1098629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685800">
              <a:buFontTx/>
              <a:buChar char="-"/>
            </a:pPr>
            <a:endParaRPr lang="en-US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41314" y="2286000"/>
            <a:ext cx="8740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/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685800"/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13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67988" y="1833686"/>
            <a:ext cx="54080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2"/>
            <a:ext cx="8382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 noChangeArrowheads="1"/>
          </p:cNvSpPr>
          <p:nvPr/>
        </p:nvSpPr>
        <p:spPr>
          <a:xfrm>
            <a:off x="1371600" y="2738440"/>
            <a:ext cx="6629400" cy="1482725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sz="5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304800" y="76201"/>
            <a:ext cx="29718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685800" y="5334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4C15DF6-BE74-4245-BA4F-D52CDF22B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16087" r="58587" b="61014"/>
          <a:stretch/>
        </p:blipFill>
        <p:spPr>
          <a:xfrm>
            <a:off x="0" y="1447801"/>
            <a:ext cx="9144000" cy="5375564"/>
          </a:xfrm>
          <a:prstGeom prst="rect">
            <a:avLst/>
          </a:prstGeom>
        </p:spPr>
      </p:pic>
      <p:pic>
        <p:nvPicPr>
          <p:cNvPr id="1026" name="Picture 2" descr="C:\Users\Minhthangpc.VN\Desktop\z2911277500144_56bed9357a4ff3d3d2de991d8d264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1913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3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0554" y="1295400"/>
            <a:ext cx="8582891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Lan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nhắc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4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ý.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vây</a:t>
            </a:r>
            <a:r>
              <a:rPr lang="en-US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Lan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cẩn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thận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bắn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bẩn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bồn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</a:t>
            </a:r>
            <a:r>
              <a:rPr kumimoji="0" lang="en-US" sz="24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tuyên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truyền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mọi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Lan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gàng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thoáng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vui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thoải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mái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Lan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152399" y="304800"/>
            <a:ext cx="8839200" cy="762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5791199"/>
            <a:ext cx="8940432" cy="10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779DB16-C9F2-40F5-89BC-C242D66DC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45970"/>
              </p:ext>
            </p:extLst>
          </p:nvPr>
        </p:nvGraphicFramePr>
        <p:xfrm>
          <a:off x="624507" y="685800"/>
          <a:ext cx="7986093" cy="55473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459935">
                  <a:extLst>
                    <a:ext uri="{9D8B030D-6E8A-4147-A177-3AD203B41FA5}">
                      <a16:colId xmlns:a16="http://schemas.microsoft.com/office/drawing/2014/main" val="3153088285"/>
                    </a:ext>
                  </a:extLst>
                </a:gridCol>
                <a:gridCol w="327992">
                  <a:extLst>
                    <a:ext uri="{9D8B030D-6E8A-4147-A177-3AD203B41FA5}">
                      <a16:colId xmlns:a16="http://schemas.microsoft.com/office/drawing/2014/main" val="1176483971"/>
                    </a:ext>
                  </a:extLst>
                </a:gridCol>
                <a:gridCol w="2355574">
                  <a:extLst>
                    <a:ext uri="{9D8B030D-6E8A-4147-A177-3AD203B41FA5}">
                      <a16:colId xmlns:a16="http://schemas.microsoft.com/office/drawing/2014/main" val="4064167629"/>
                    </a:ext>
                  </a:extLst>
                </a:gridCol>
                <a:gridCol w="313083">
                  <a:extLst>
                    <a:ext uri="{9D8B030D-6E8A-4147-A177-3AD203B41FA5}">
                      <a16:colId xmlns:a16="http://schemas.microsoft.com/office/drawing/2014/main" val="2052659977"/>
                    </a:ext>
                  </a:extLst>
                </a:gridCol>
                <a:gridCol w="2529509">
                  <a:extLst>
                    <a:ext uri="{9D8B030D-6E8A-4147-A177-3AD203B41FA5}">
                      <a16:colId xmlns:a16="http://schemas.microsoft.com/office/drawing/2014/main" val="1583129313"/>
                    </a:ext>
                  </a:extLst>
                </a:gridCol>
              </a:tblGrid>
              <a:tr h="119575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cách tôn trọng môi trường xung quanh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03062526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16443289"/>
                  </a:ext>
                </a:extLst>
              </a:tr>
              <a:tr h="1195753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7866517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46901794"/>
                  </a:ext>
                </a:extLst>
              </a:tr>
              <a:tr h="896816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sức khỏe, phòng tránh bệnh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 chơi thoải mái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893924360"/>
                  </a:ext>
                </a:extLst>
              </a:tr>
            </a:tbl>
          </a:graphicData>
        </a:graphic>
      </p:graphicFrame>
      <p:sp>
        <p:nvSpPr>
          <p:cNvPr id="5" name="Tiêu đề 1">
            <a:extLst>
              <a:ext uri="{FF2B5EF4-FFF2-40B4-BE49-F238E27FC236}">
                <a16:creationId xmlns:a16="http://schemas.microsoft.com/office/drawing/2014/main" id="{DFF51EFD-47BF-4B28-8FA1-9B8C549DCE66}"/>
              </a:ext>
            </a:extLst>
          </p:cNvPr>
          <p:cNvSpPr txBox="1">
            <a:spLocks/>
          </p:cNvSpPr>
          <p:nvPr/>
        </p:nvSpPr>
        <p:spPr>
          <a:xfrm>
            <a:off x="2819400" y="96984"/>
            <a:ext cx="29718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8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569</Words>
  <Application>Microsoft Office PowerPoint</Application>
  <PresentationFormat>On-screen Show (4:3)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Times New Roman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9</cp:revision>
  <dcterms:created xsi:type="dcterms:W3CDTF">2021-11-06T09:31:45Z</dcterms:created>
  <dcterms:modified xsi:type="dcterms:W3CDTF">2021-11-10T10:25:12Z</dcterms:modified>
</cp:coreProperties>
</file>