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4" r:id="rId3"/>
    <p:sldId id="305" r:id="rId4"/>
    <p:sldId id="258" r:id="rId5"/>
    <p:sldId id="257" r:id="rId6"/>
    <p:sldId id="307" r:id="rId7"/>
    <p:sldId id="308" r:id="rId8"/>
    <p:sldId id="306" r:id="rId9"/>
    <p:sldId id="312" r:id="rId10"/>
    <p:sldId id="273" r:id="rId11"/>
    <p:sldId id="313" r:id="rId12"/>
    <p:sldId id="297" r:id="rId13"/>
    <p:sldId id="300" r:id="rId14"/>
    <p:sldId id="309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E75B6"/>
    <a:srgbClr val="004438"/>
    <a:srgbClr val="FD6F4B"/>
    <a:srgbClr val="FFB200"/>
    <a:srgbClr val="BFC932"/>
    <a:srgbClr val="7DB343"/>
    <a:srgbClr val="007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Kiểu Trung bình 4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9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4F4F-4E50-4F2A-8155-736B69E3AAFD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5763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7656021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1"/>
            <a:ext cx="12192000" cy="682776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83960" y="797059"/>
            <a:ext cx="7086182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kiện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chức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endParaRPr kumimoji="0" lang="en-US" sz="3200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70635" y="1831380"/>
            <a:ext cx="11644309" cy="35548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thiêu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tặng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viện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,…</a:t>
            </a:r>
            <a:endParaRPr lang="en-US" sz="25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Ý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trau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dồi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ích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thú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,…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1"/>
            <a:ext cx="12192000" cy="682776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12091" y="818622"/>
            <a:ext cx="6967818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kiện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chức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endParaRPr kumimoji="0" lang="en-US" sz="3200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61943" y="1943102"/>
            <a:ext cx="11630057" cy="29086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Nam 20/11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cờ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ân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,...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Ý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gày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Nam,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tỏ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lòng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,…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25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Truyền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thống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tôn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sư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đạo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quyết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5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ọc</a:t>
            </a:r>
            <a:r>
              <a:rPr kumimoji="0" lang="en-US" sz="25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lang="en-US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,…</a:t>
            </a:r>
            <a:endParaRPr kumimoji="0" lang="en-US" sz="25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D4575C0-7185-4AAC-A5E6-8E8C24565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7374" b="11160"/>
          <a:stretch/>
        </p:blipFill>
        <p:spPr>
          <a:xfrm>
            <a:off x="19182" y="1"/>
            <a:ext cx="12153636" cy="6858000"/>
          </a:xfrm>
          <a:prstGeom prst="rect">
            <a:avLst/>
          </a:prstGeom>
        </p:spPr>
      </p:pic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CF522A94-80D6-4590-97CE-443BA915BDE4}"/>
              </a:ext>
            </a:extLst>
          </p:cNvPr>
          <p:cNvSpPr/>
          <p:nvPr/>
        </p:nvSpPr>
        <p:spPr>
          <a:xfrm>
            <a:off x="98694" y="718388"/>
            <a:ext cx="6431314" cy="34262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,...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E1866F-7424-4849-A680-F3494630E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50814"/>
            <a:ext cx="11134725" cy="1016414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DD5DF5B6-DBD8-48C9-AB8B-57A40F80C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594" t="65629" r="18145" b="16875"/>
          <a:stretch/>
        </p:blipFill>
        <p:spPr>
          <a:xfrm>
            <a:off x="114300" y="1314450"/>
            <a:ext cx="12077699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5" y="470892"/>
            <a:ext cx="11315700" cy="40318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32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vứt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rác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bừa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bãi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bàn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ghế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,…</a:t>
            </a:r>
            <a:endParaRPr kumimoji="0" lang="en-US" sz="32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vứt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rác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quy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xuyên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lau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dọn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dọn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cũng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,...</a:t>
            </a:r>
            <a:endParaRPr kumimoji="0" lang="en-US" sz="32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32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đuổi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mạo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,...</a:t>
            </a:r>
            <a:endParaRPr kumimoji="0" lang="en-US" sz="32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cầu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Đoàn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đội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2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chức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,...</a:t>
            </a:r>
            <a:endParaRPr kumimoji="0" lang="en-US" sz="32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4748987"/>
            <a:ext cx="12140833" cy="21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536" y="2556931"/>
            <a:ext cx="7968094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04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16000" y="1752600"/>
            <a:ext cx="10160000" cy="1981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9088"/>
            <a:ext cx="12109451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48705" y="957438"/>
            <a:ext cx="5847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13268" y="1573213"/>
            <a:ext cx="109167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313268" y="2589984"/>
            <a:ext cx="1165436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90651" y="1679798"/>
            <a:ext cx="7210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ồng Tặng Cô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1"/>
            <a:ext cx="11176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1828800" y="2738439"/>
            <a:ext cx="88392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altLang="en-US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-330199" y="3373438"/>
            <a:ext cx="12342284" cy="3440112"/>
            <a:chOff x="-53293" y="2190760"/>
            <a:chExt cx="9211855" cy="2951064"/>
          </a:xfrm>
        </p:grpSpPr>
        <p:pic>
          <p:nvPicPr>
            <p:cNvPr id="9227" name="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58818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2655149"/>
              <a:ext cx="4910252" cy="248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椭圆 2730"/>
          <p:cNvSpPr/>
          <p:nvPr/>
        </p:nvSpPr>
        <p:spPr>
          <a:xfrm>
            <a:off x="304802" y="457201"/>
            <a:ext cx="1201055" cy="67052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9222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244475"/>
            <a:ext cx="2944284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731838"/>
            <a:ext cx="294428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909108" y="1947864"/>
            <a:ext cx="112352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143934" y="1976439"/>
            <a:ext cx="761395" cy="676275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-155300" y="1862136"/>
            <a:ext cx="1401235" cy="8524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64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z2908081430660_cd447c80af77d5c51e8a4323a52484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5683" r="31442" b="11367"/>
          <a:stretch/>
        </p:blipFill>
        <p:spPr bwMode="auto">
          <a:xfrm rot="16200000">
            <a:off x="2667001" y="-2667001"/>
            <a:ext cx="6858000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DD6C0-926B-488E-BACE-421F90BC3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8" b="2585"/>
          <a:stretch/>
        </p:blipFill>
        <p:spPr>
          <a:xfrm>
            <a:off x="0" y="0"/>
            <a:ext cx="12192000" cy="7102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9256" y="2808514"/>
            <a:ext cx="60045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20 - 11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438</Words>
  <Application>Microsoft Office PowerPoint</Application>
  <PresentationFormat>Widescreen</PresentationFormat>
  <Paragraphs>40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Dựa vào sơ đồ dưới đây, hãy chia sẻ với các bạn về việc giữ vệ sinh và an toàn khi tham gia các hoạt động ở trường.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2020-08-14T09:53:18Z</dcterms:created>
  <dcterms:modified xsi:type="dcterms:W3CDTF">2021-11-08T11:37:01Z</dcterms:modified>
</cp:coreProperties>
</file>