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D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E495-BD82-4D72-9AD5-2B30DC247C6D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B3BC5-DBEE-4CD7-9463-EDCCB1AFA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5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00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24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11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53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2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50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8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3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1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61E5-C819-4E60-986F-C4A269C788B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15FBA-99C9-417A-B3C1-A2408E4FC5AB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Thi thử THPT 2019 - 202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0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7" y="1966377"/>
            <a:ext cx="11320851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)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100. </a:t>
            </a:r>
            <a:endParaRPr lang="en-US" altLang="zh-CN" sz="44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62).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245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20" y="39392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en-US" sz="4800" spc="100" baseline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800" spc="100" baseline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theo - </a:t>
            </a: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 61)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2098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08624" y="91827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9608" y="2230389"/>
            <a:ext cx="10219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được phép </a:t>
            </a:r>
            <a:r>
              <a:rPr lang="vi-VN" sz="3200" dirty="0" smtClean="0">
                <a:latin typeface="+mj-lt"/>
              </a:rPr>
              <a:t>cộng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phạm vi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8800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" y="-1"/>
            <a:ext cx="11134432" cy="444525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51842" y="1023041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00801" y="1023040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31240" y="1023039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3905" y="4633137"/>
            <a:ext cx="96678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74" y="847633"/>
            <a:ext cx="9773152" cy="35625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51842" y="1023041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00801" y="1023040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031240" y="1023039"/>
            <a:ext cx="624689" cy="5703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9208" y="4792731"/>
            <a:ext cx="877672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4575" y="2268362"/>
            <a:ext cx="390431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5821" y="2268362"/>
            <a:ext cx="41844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90930" y="3335628"/>
            <a:ext cx="385601" cy="425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86100" y="3242716"/>
            <a:ext cx="390431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3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" y="-76199"/>
            <a:ext cx="10030019" cy="5764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5000" y="657225"/>
            <a:ext cx="30289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72075" y="657225"/>
            <a:ext cx="34290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48712" y="666751"/>
            <a:ext cx="15840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05000" y="1018903"/>
            <a:ext cx="3976684" cy="19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9159" y="5480414"/>
            <a:ext cx="4962525" cy="461665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nào đã học?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5574" y="5491401"/>
            <a:ext cx="4962525" cy="461665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về nhiều hơn.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9159" y="5861414"/>
            <a:ext cx="8753476" cy="830997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giải dạng toán về nhiều hơn, con cần xác định những gì?</a:t>
            </a:r>
          </a:p>
        </p:txBody>
      </p:sp>
    </p:spTree>
    <p:extLst>
      <p:ext uri="{BB962C8B-B14F-4D97-AF65-F5344CB8AC3E}">
        <p14:creationId xmlns:p14="http://schemas.microsoft.com/office/powerpoint/2010/main" val="39562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" y="-180974"/>
            <a:ext cx="10058594" cy="57640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95450" y="561975"/>
            <a:ext cx="3238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72075" y="561975"/>
            <a:ext cx="34290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48712" y="571501"/>
            <a:ext cx="185737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05000" y="923925"/>
            <a:ext cx="4248150" cy="19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658" y="6313099"/>
            <a:ext cx="10758683" cy="461665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9913" y="5297659"/>
            <a:ext cx="9216174" cy="461665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1210" y="5753743"/>
            <a:ext cx="9164877" cy="461665"/>
          </a:xfrm>
          <a:prstGeom prst="rect">
            <a:avLst/>
          </a:prstGeom>
          <a:solidFill>
            <a:srgbClr val="F8D18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5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61"/>
          <a:stretch/>
        </p:blipFill>
        <p:spPr>
          <a:xfrm>
            <a:off x="723706" y="85726"/>
            <a:ext cx="10030019" cy="13049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95450" y="828675"/>
            <a:ext cx="3238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5172075" y="828675"/>
            <a:ext cx="34290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748712" y="838201"/>
            <a:ext cx="1857375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905000" y="1190625"/>
            <a:ext cx="4248150" cy="190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37562" y="2228378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 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Khôi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93933" y="2662944"/>
            <a:ext cx="3983530" cy="176543"/>
            <a:chOff x="2960483" y="3186819"/>
            <a:chExt cx="3983530" cy="17654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893933" y="3188272"/>
            <a:ext cx="3983530" cy="176543"/>
            <a:chOff x="2960483" y="3186819"/>
            <a:chExt cx="3983530" cy="176543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877459" y="3147466"/>
            <a:ext cx="2571466" cy="231873"/>
            <a:chOff x="2960483" y="3186819"/>
            <a:chExt cx="3983530" cy="17654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>
            <a:off x="7877459" y="27200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886200" y="2181225"/>
            <a:ext cx="3991261" cy="581025"/>
            <a:chOff x="2952750" y="2705100"/>
            <a:chExt cx="3991261" cy="581025"/>
          </a:xfrm>
        </p:grpSpPr>
        <p:grpSp>
          <p:nvGrpSpPr>
            <p:cNvPr id="30" name="Group 29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87cm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 flipV="1">
            <a:off x="3905249" y="3266134"/>
            <a:ext cx="6530103" cy="581025"/>
            <a:chOff x="2952750" y="2705100"/>
            <a:chExt cx="3991261" cy="581025"/>
          </a:xfrm>
        </p:grpSpPr>
        <p:grpSp>
          <p:nvGrpSpPr>
            <p:cNvPr id="35" name="Group 34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 cm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887581" y="2632723"/>
            <a:ext cx="2855635" cy="637958"/>
            <a:chOff x="2952750" y="2791468"/>
            <a:chExt cx="4507251" cy="662916"/>
          </a:xfrm>
        </p:grpSpPr>
        <p:grpSp>
          <p:nvGrpSpPr>
            <p:cNvPr id="40" name="Group 39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5cm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086350" y="1628708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09700" y="4145403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 ……………….là: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+ ….. = ….. (cm)</a:t>
            </a:r>
          </a:p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…..cm.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4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267</Words>
  <Application>Microsoft Office PowerPoint</Application>
  <PresentationFormat>Widescreen</PresentationFormat>
  <Paragraphs>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9</cp:revision>
  <dcterms:created xsi:type="dcterms:W3CDTF">2021-11-09T10:43:15Z</dcterms:created>
  <dcterms:modified xsi:type="dcterms:W3CDTF">2021-11-10T10:45:09Z</dcterms:modified>
</cp:coreProperties>
</file>