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  <p:sldMasterId id="2147483674" r:id="rId3"/>
  </p:sldMasterIdLst>
  <p:notesMasterIdLst>
    <p:notesMasterId r:id="rId22"/>
  </p:notesMasterIdLst>
  <p:sldIdLst>
    <p:sldId id="303" r:id="rId4"/>
    <p:sldId id="304" r:id="rId5"/>
    <p:sldId id="296" r:id="rId6"/>
    <p:sldId id="309" r:id="rId7"/>
    <p:sldId id="301" r:id="rId8"/>
    <p:sldId id="307" r:id="rId9"/>
    <p:sldId id="305" r:id="rId10"/>
    <p:sldId id="306" r:id="rId11"/>
    <p:sldId id="291" r:id="rId12"/>
    <p:sldId id="314" r:id="rId13"/>
    <p:sldId id="308" r:id="rId14"/>
    <p:sldId id="312" r:id="rId15"/>
    <p:sldId id="269" r:id="rId16"/>
    <p:sldId id="317" r:id="rId17"/>
    <p:sldId id="270" r:id="rId18"/>
    <p:sldId id="318" r:id="rId19"/>
    <p:sldId id="311" r:id="rId20"/>
    <p:sldId id="300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0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67" d="100"/>
          <a:sy n="67" d="100"/>
        </p:scale>
        <p:origin x="4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623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299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052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82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327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90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71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94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861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2336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89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312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956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814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932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65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4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9001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9291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75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71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382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125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20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949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911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500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9431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140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30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11/26/2021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06"/>
            <a:ext cx="12192000" cy="68608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6274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4842C3-91E3-462D-B67B-BE97F7DB247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11/26/2021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70300-B816-4DEB-8C7D-ADA1029561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8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9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702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7" y="-1"/>
            <a:ext cx="11898221" cy="685800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593404" y="2266544"/>
            <a:ext cx="544749" cy="39202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35886" y="432124"/>
            <a:ext cx="276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37 + 25 = 62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92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64"/>
          <a:stretch/>
        </p:blipFill>
        <p:spPr>
          <a:xfrm>
            <a:off x="-68094" y="4085617"/>
            <a:ext cx="12260094" cy="290807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929974"/>
            <a:ext cx="3073940" cy="3122579"/>
          </a:xfrm>
          <a:prstGeom prst="rect">
            <a:avLst/>
          </a:prstGeom>
          <a:solidFill>
            <a:srgbClr val="F0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3939" y="3978614"/>
            <a:ext cx="4328809" cy="1527243"/>
          </a:xfrm>
          <a:prstGeom prst="rect">
            <a:avLst/>
          </a:prstGeom>
          <a:solidFill>
            <a:srgbClr val="F0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02749" y="3978614"/>
            <a:ext cx="4789252" cy="1527243"/>
          </a:xfrm>
          <a:prstGeom prst="rect">
            <a:avLst/>
          </a:prstGeom>
          <a:solidFill>
            <a:srgbClr val="F0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13496" y="5486154"/>
            <a:ext cx="9578504" cy="1527243"/>
          </a:xfrm>
          <a:prstGeom prst="rect">
            <a:avLst/>
          </a:prstGeom>
          <a:solidFill>
            <a:srgbClr val="F0FA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762016" y="2912032"/>
            <a:ext cx="69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4585" y="1803235"/>
            <a:ext cx="817123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19473" y="1524604"/>
            <a:ext cx="564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+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8047" y="2922767"/>
            <a:ext cx="693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4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798581" y="2490777"/>
            <a:ext cx="45719" cy="9702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997170" y="290206"/>
            <a:ext cx="6926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dọc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9510" y="1207973"/>
            <a:ext cx="7449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509510" y="2932771"/>
            <a:ext cx="613787" cy="8334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06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/>
      <p:bldP spid="14" grpId="0"/>
      <p:bldP spid="15" grpId="0"/>
      <p:bldP spid="16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680887" y="226760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Ghi</a:t>
            </a:r>
            <a:r>
              <a:rPr lang="en-US" altLang="zh-CN" sz="6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6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405181" y="1778887"/>
            <a:ext cx="11304597" cy="277767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Đặt</a:t>
            </a:r>
            <a:r>
              <a:rPr lang="en-US" altLang="zh-CN" sz="4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lang="en-US" altLang="zh-CN" sz="44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Viết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hạng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hai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bên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dưới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số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hạng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thứ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nhất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sao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cho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thẳng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đơn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vị</a:t>
            </a:r>
            <a:r>
              <a:rPr lang="en-US" altLang="zh-CN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en-US" altLang="zh-CN" sz="4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: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Từ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phải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sang </a:t>
            </a:r>
            <a:r>
              <a:rPr lang="en-US" altLang="zh-CN" sz="4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rái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sang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cột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chục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23003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389823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12192000" cy="38982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/>
          <p:cNvSpPr/>
          <p:nvPr/>
        </p:nvSpPr>
        <p:spPr>
          <a:xfrm>
            <a:off x="118488" y="2995416"/>
            <a:ext cx="12073512" cy="834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3"/>
          <p:cNvSpPr txBox="1"/>
          <p:nvPr/>
        </p:nvSpPr>
        <p:spPr>
          <a:xfrm>
            <a:off x="2121391" y="2995419"/>
            <a:ext cx="5667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500882" y="3004320"/>
            <a:ext cx="4674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5398825" y="3013221"/>
            <a:ext cx="45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3"/>
          <p:cNvSpPr txBox="1"/>
          <p:nvPr/>
        </p:nvSpPr>
        <p:spPr>
          <a:xfrm>
            <a:off x="5014637" y="3004320"/>
            <a:ext cx="365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 Box 3"/>
          <p:cNvSpPr txBox="1"/>
          <p:nvPr/>
        </p:nvSpPr>
        <p:spPr>
          <a:xfrm>
            <a:off x="8488070" y="2995418"/>
            <a:ext cx="45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3"/>
          <p:cNvSpPr txBox="1"/>
          <p:nvPr/>
        </p:nvSpPr>
        <p:spPr>
          <a:xfrm>
            <a:off x="8221873" y="3037287"/>
            <a:ext cx="2743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/>
          <p:cNvSpPr txBox="1"/>
          <p:nvPr/>
        </p:nvSpPr>
        <p:spPr>
          <a:xfrm>
            <a:off x="11348715" y="2995417"/>
            <a:ext cx="457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3"/>
          <p:cNvSpPr txBox="1"/>
          <p:nvPr/>
        </p:nvSpPr>
        <p:spPr>
          <a:xfrm>
            <a:off x="11136362" y="2995416"/>
            <a:ext cx="36576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27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080694" y="3258764"/>
            <a:ext cx="9650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674929" y="363889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791849" y="3254537"/>
            <a:ext cx="775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314964" y="353729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226439" y="3244811"/>
            <a:ext cx="9723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870839" y="360079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9353984" y="3244811"/>
            <a:ext cx="9573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938059" y="363889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2034840" y="4985342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4647202" y="4985342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7172318" y="4985342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9260816" y="4987664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80"/>
            <a:ext cx="12192000" cy="3282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4" grpId="2"/>
      <p:bldP spid="5" grpId="1"/>
      <p:bldP spid="5" grpId="2"/>
      <p:bldP spid="6" grpId="1"/>
      <p:bldP spid="6" grpId="2"/>
      <p:bldP spid="14" grpId="1"/>
      <p:bldP spid="14" grpId="2"/>
      <p:bldP spid="15" grpId="1"/>
      <p:bldP spid="15" grpId="2"/>
      <p:bldP spid="16" grpId="1"/>
      <p:bldP spid="16" grpId="2"/>
      <p:bldP spid="17" grpId="1"/>
      <p:bldP spid="17" grpId="2"/>
      <p:bldP spid="18" grpId="1"/>
      <p:bldP spid="18" grpId="2"/>
      <p:bldP spid="13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080694" y="3258764"/>
            <a:ext cx="96506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43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674929" y="363889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4791849" y="3254537"/>
            <a:ext cx="7757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314964" y="353729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7226439" y="3244811"/>
            <a:ext cx="97231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6870839" y="360079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9353984" y="3244811"/>
            <a:ext cx="9573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8938059" y="363889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2034840" y="4985342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4647202" y="4985342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7172318" y="4985342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9260816" y="4987664"/>
            <a:ext cx="8662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280"/>
            <a:ext cx="12192000" cy="32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9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3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1798062" y="1036080"/>
            <a:ext cx="7474726" cy="99256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6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6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6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66393" y="2047302"/>
            <a:ext cx="9963972" cy="2100565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Nhớ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cách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đặt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kumimoji="0" lang="en-US" altLang="zh-CN" sz="4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tính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lại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các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có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lời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văn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đã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học</a:t>
            </a: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liên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quan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đến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cộng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 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34051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2211241795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54" y="-9184"/>
            <a:ext cx="12201053" cy="686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7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777170" y="1939374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087" y="2845269"/>
            <a:ext cx="1140481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48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8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8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t</a:t>
            </a:r>
            <a:r>
              <a:rPr lang="en-US" sz="4800" spc="100" baseline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4800" spc="100" baseline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pc="100" baseline="0" dirty="0" err="1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800" spc="100" dirty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4800" spc="10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48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sz="4800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58)</a:t>
            </a:r>
            <a:endParaRPr kumimoji="0" lang="en-US" sz="48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3825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479110" y="1395535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06702" y="2334407"/>
            <a:ext cx="10219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100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37 + 25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cộng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20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quyết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gắn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lực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91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Kết nối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9278" y="1313232"/>
            <a:ext cx="2140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 + 5 = </a:t>
            </a:r>
            <a:endParaRPr lang="en-US" sz="4800" b="1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99635" y="1335875"/>
            <a:ext cx="105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8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5625" y="2472468"/>
            <a:ext cx="2791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37 + 25 = 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93107" y="2472468"/>
            <a:ext cx="1050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0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=""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=""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=""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=""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=""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=""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=""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=""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=""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=""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=""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=""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=""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=""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=""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=""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=""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=""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=""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=""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=""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408904" y="2186823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Khám phá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=""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30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3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07" y="-1"/>
            <a:ext cx="11898221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86383" y="1099226"/>
            <a:ext cx="3161489" cy="324903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86382" y="4348264"/>
            <a:ext cx="3161489" cy="250973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34254" y="1128409"/>
            <a:ext cx="3531141" cy="57587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151779" y="1099226"/>
            <a:ext cx="3531141" cy="57587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49438" y="2120630"/>
            <a:ext cx="535022" cy="39202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93404" y="2266544"/>
            <a:ext cx="544749" cy="392024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312213" y="2070644"/>
            <a:ext cx="750068" cy="398833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26009" y="414016"/>
            <a:ext cx="2764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37 + 25 = 62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4" grpId="0" animBg="1"/>
      <p:bldP spid="12" grpId="0" animBg="1"/>
      <p:bldP spid="13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3190542"/>
  <p:tag name="VIOLETTITLE" val="29- Phép cộng, (có nhớ) trong phạm vi 100"/>
  <p:tag name="VIOLETLESSON" val="-1"/>
  <p:tag name="VIOLETCATID" val="8572180"/>
  <p:tag name="VIOLETSUBJECT" val="Toán học 2"/>
  <p:tag name="VIOLETAUTHORID" val="28144"/>
  <p:tag name="VIOLETAUTHORNAME" val="Mai Hoàng Sanh"/>
  <p:tag name="VIOLETAUTHORAVATAR" val="0/28/144/0-avatar.jpg"/>
  <p:tag name="VIOLETAUTHORADDRESS" val=" - "/>
  <p:tag name="VIOLETAUTHORHOMEPAGE" val="https://hoangsanhvn.violet.vn"/>
  <p:tag name="VIOLETDATE" val="2021-09-29 19:09:56"/>
  <p:tag name="VIOLETHIT" val="198"/>
  <p:tag name="VIOLETLIKE" val="0"/>
</p:tagLst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</TotalTime>
  <Words>258</Words>
  <Application>Microsoft Office PowerPoint</Application>
  <PresentationFormat>Widescreen</PresentationFormat>
  <Paragraphs>89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微软雅黑</vt:lpstr>
      <vt:lpstr>宋体</vt:lpstr>
      <vt:lpstr>宋体</vt:lpstr>
      <vt:lpstr>Arial</vt:lpstr>
      <vt:lpstr>Calibri</vt:lpstr>
      <vt:lpstr>Calibri Light</vt:lpstr>
      <vt:lpstr>inpin heiti</vt:lpstr>
      <vt:lpstr>ITC Avant Garde Std Bk</vt:lpstr>
      <vt:lpstr>Tahoma</vt:lpstr>
      <vt:lpstr>Times New Roman</vt:lpstr>
      <vt:lpstr>UTM Avo</vt:lpstr>
      <vt:lpstr>3_Office Theme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pc</cp:lastModifiedBy>
  <cp:revision>45</cp:revision>
  <dcterms:created xsi:type="dcterms:W3CDTF">2021-05-14T04:27:00Z</dcterms:created>
  <dcterms:modified xsi:type="dcterms:W3CDTF">2021-11-26T09:24:17Z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