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5"/>
  </p:notesMasterIdLst>
  <p:sldIdLst>
    <p:sldId id="310" r:id="rId3"/>
    <p:sldId id="311" r:id="rId4"/>
    <p:sldId id="312" r:id="rId5"/>
    <p:sldId id="313" r:id="rId6"/>
    <p:sldId id="286" r:id="rId7"/>
    <p:sldId id="314" r:id="rId8"/>
    <p:sldId id="315" r:id="rId9"/>
    <p:sldId id="316" r:id="rId10"/>
    <p:sldId id="304" r:id="rId11"/>
    <p:sldId id="306" r:id="rId12"/>
    <p:sldId id="305" r:id="rId13"/>
    <p:sldId id="3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064B2-7999-4405-A791-6673D51E774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7A8AF-25DF-4F08-887A-39E61CE9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1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37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62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62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75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50"/>
            </a:lvl3pPr>
            <a:lvl4pPr marL="1234440" indent="0" algn="ctr">
              <a:buNone/>
              <a:defRPr sz="1425"/>
            </a:lvl4pPr>
            <a:lvl5pPr marL="1645920" indent="0" algn="ctr">
              <a:buNone/>
              <a:defRPr sz="1425"/>
            </a:lvl5pPr>
            <a:lvl6pPr marL="2057400" indent="0" algn="ctr">
              <a:buNone/>
              <a:defRPr sz="1425"/>
            </a:lvl6pPr>
            <a:lvl7pPr marL="2468880" indent="0" algn="ctr">
              <a:buNone/>
              <a:defRPr sz="1425"/>
            </a:lvl7pPr>
            <a:lvl8pPr marL="2880360" indent="0" algn="ctr">
              <a:buNone/>
              <a:defRPr sz="1425"/>
            </a:lvl8pPr>
            <a:lvl9pPr marL="3291840" indent="0" algn="ctr">
              <a:buNone/>
              <a:defRPr sz="142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2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3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75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2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3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1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9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6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48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548282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109656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3pPr>
            <a:lvl4pPr marL="164484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9312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41411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8969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3797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86257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54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50"/>
            </a:lvl2pPr>
            <a:lvl3pPr>
              <a:defRPr sz="2325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50"/>
            </a:lvl2pPr>
            <a:lvl3pPr>
              <a:defRPr sz="2325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61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8" cy="639763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8282" indent="0">
              <a:buNone/>
              <a:defRPr sz="2325" b="1"/>
            </a:lvl2pPr>
            <a:lvl3pPr marL="1096565" indent="0">
              <a:buNone/>
              <a:defRPr sz="2175" b="1"/>
            </a:lvl3pPr>
            <a:lvl4pPr marL="1644845" indent="0">
              <a:buNone/>
              <a:defRPr sz="1950" b="1"/>
            </a:lvl4pPr>
            <a:lvl5pPr marL="2193128" indent="0">
              <a:buNone/>
              <a:defRPr sz="1950" b="1"/>
            </a:lvl5pPr>
            <a:lvl6pPr marL="2741411" indent="0">
              <a:buNone/>
              <a:defRPr sz="1950" b="1"/>
            </a:lvl6pPr>
            <a:lvl7pPr marL="3289694" indent="0">
              <a:buNone/>
              <a:defRPr sz="1950" b="1"/>
            </a:lvl7pPr>
            <a:lvl8pPr marL="3837975" indent="0">
              <a:buNone/>
              <a:defRPr sz="1950" b="1"/>
            </a:lvl8pPr>
            <a:lvl9pPr marL="4386257" indent="0">
              <a:buNone/>
              <a:defRPr sz="19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9"/>
          </a:xfrm>
        </p:spPr>
        <p:txBody>
          <a:bodyPr/>
          <a:lstStyle>
            <a:lvl1pPr>
              <a:defRPr sz="2850"/>
            </a:lvl1pPr>
            <a:lvl2pPr>
              <a:defRPr sz="2325"/>
            </a:lvl2pPr>
            <a:lvl3pPr>
              <a:defRPr sz="217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4" cy="639763"/>
          </a:xfrm>
        </p:spPr>
        <p:txBody>
          <a:bodyPr anchor="b"/>
          <a:lstStyle>
            <a:lvl1pPr marL="0" indent="0">
              <a:buNone/>
              <a:defRPr sz="2850" b="1"/>
            </a:lvl1pPr>
            <a:lvl2pPr marL="548282" indent="0">
              <a:buNone/>
              <a:defRPr sz="2325" b="1"/>
            </a:lvl2pPr>
            <a:lvl3pPr marL="1096565" indent="0">
              <a:buNone/>
              <a:defRPr sz="2175" b="1"/>
            </a:lvl3pPr>
            <a:lvl4pPr marL="1644845" indent="0">
              <a:buNone/>
              <a:defRPr sz="1950" b="1"/>
            </a:lvl4pPr>
            <a:lvl5pPr marL="2193128" indent="0">
              <a:buNone/>
              <a:defRPr sz="1950" b="1"/>
            </a:lvl5pPr>
            <a:lvl6pPr marL="2741411" indent="0">
              <a:buNone/>
              <a:defRPr sz="1950" b="1"/>
            </a:lvl6pPr>
            <a:lvl7pPr marL="3289694" indent="0">
              <a:buNone/>
              <a:defRPr sz="1950" b="1"/>
            </a:lvl7pPr>
            <a:lvl8pPr marL="3837975" indent="0">
              <a:buNone/>
              <a:defRPr sz="1950" b="1"/>
            </a:lvl8pPr>
            <a:lvl9pPr marL="4386257" indent="0">
              <a:buNone/>
              <a:defRPr sz="19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4" cy="3951289"/>
          </a:xfrm>
        </p:spPr>
        <p:txBody>
          <a:bodyPr/>
          <a:lstStyle>
            <a:lvl1pPr>
              <a:defRPr sz="2850"/>
            </a:lvl1pPr>
            <a:lvl2pPr>
              <a:defRPr sz="2325"/>
            </a:lvl2pPr>
            <a:lvl3pPr>
              <a:defRPr sz="217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61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0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87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1"/>
            <a:ext cx="4011084" cy="1162051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5"/>
            <a:ext cx="6815667" cy="5853113"/>
          </a:xfrm>
        </p:spPr>
        <p:txBody>
          <a:bodyPr/>
          <a:lstStyle>
            <a:lvl1pPr>
              <a:defRPr sz="3750"/>
            </a:lvl1pPr>
            <a:lvl2pPr>
              <a:defRPr sz="3300"/>
            </a:lvl2pPr>
            <a:lvl3pPr>
              <a:defRPr sz="2850"/>
            </a:lvl3pPr>
            <a:lvl4pPr>
              <a:defRPr sz="2325"/>
            </a:lvl4pPr>
            <a:lvl5pPr>
              <a:defRPr sz="2325"/>
            </a:lvl5pPr>
            <a:lvl6pPr>
              <a:defRPr sz="2325"/>
            </a:lvl6pPr>
            <a:lvl7pPr>
              <a:defRPr sz="2325"/>
            </a:lvl7pPr>
            <a:lvl8pPr>
              <a:defRPr sz="2325"/>
            </a:lvl8pPr>
            <a:lvl9pPr>
              <a:defRPr sz="23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4" cy="4691063"/>
          </a:xfrm>
        </p:spPr>
        <p:txBody>
          <a:bodyPr/>
          <a:lstStyle>
            <a:lvl1pPr marL="0" indent="0">
              <a:buNone/>
              <a:defRPr sz="1650"/>
            </a:lvl1pPr>
            <a:lvl2pPr marL="548282" indent="0">
              <a:buNone/>
              <a:defRPr sz="1500"/>
            </a:lvl2pPr>
            <a:lvl3pPr marL="1096565" indent="0">
              <a:buNone/>
              <a:defRPr sz="1200"/>
            </a:lvl3pPr>
            <a:lvl4pPr marL="1644845" indent="0">
              <a:buNone/>
              <a:defRPr sz="1050"/>
            </a:lvl4pPr>
            <a:lvl5pPr marL="2193128" indent="0">
              <a:buNone/>
              <a:defRPr sz="1050"/>
            </a:lvl5pPr>
            <a:lvl6pPr marL="2741411" indent="0">
              <a:buNone/>
              <a:defRPr sz="1050"/>
            </a:lvl6pPr>
            <a:lvl7pPr marL="3289694" indent="0">
              <a:buNone/>
              <a:defRPr sz="1050"/>
            </a:lvl7pPr>
            <a:lvl8pPr marL="3837975" indent="0">
              <a:buNone/>
              <a:defRPr sz="1050"/>
            </a:lvl8pPr>
            <a:lvl9pPr marL="4386257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48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8"/>
          </a:xfrm>
        </p:spPr>
        <p:txBody>
          <a:bodyPr anchor="b"/>
          <a:lstStyle>
            <a:lvl1pPr algn="l">
              <a:defRPr sz="23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50"/>
            </a:lvl1pPr>
            <a:lvl2pPr marL="548282" indent="0">
              <a:buNone/>
              <a:defRPr sz="3300"/>
            </a:lvl2pPr>
            <a:lvl3pPr marL="1096565" indent="0">
              <a:buNone/>
              <a:defRPr sz="2850"/>
            </a:lvl3pPr>
            <a:lvl4pPr marL="1644845" indent="0">
              <a:buNone/>
              <a:defRPr sz="2325"/>
            </a:lvl4pPr>
            <a:lvl5pPr marL="2193128" indent="0">
              <a:buNone/>
              <a:defRPr sz="2325"/>
            </a:lvl5pPr>
            <a:lvl6pPr marL="2741411" indent="0">
              <a:buNone/>
              <a:defRPr sz="2325"/>
            </a:lvl6pPr>
            <a:lvl7pPr marL="3289694" indent="0">
              <a:buNone/>
              <a:defRPr sz="2325"/>
            </a:lvl7pPr>
            <a:lvl8pPr marL="3837975" indent="0">
              <a:buNone/>
              <a:defRPr sz="2325"/>
            </a:lvl8pPr>
            <a:lvl9pPr marL="4386257" indent="0">
              <a:buNone/>
              <a:defRPr sz="23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650"/>
            </a:lvl1pPr>
            <a:lvl2pPr marL="548282" indent="0">
              <a:buNone/>
              <a:defRPr sz="1500"/>
            </a:lvl2pPr>
            <a:lvl3pPr marL="1096565" indent="0">
              <a:buNone/>
              <a:defRPr sz="1200"/>
            </a:lvl3pPr>
            <a:lvl4pPr marL="1644845" indent="0">
              <a:buNone/>
              <a:defRPr sz="1050"/>
            </a:lvl4pPr>
            <a:lvl5pPr marL="2193128" indent="0">
              <a:buNone/>
              <a:defRPr sz="1050"/>
            </a:lvl5pPr>
            <a:lvl6pPr marL="2741411" indent="0">
              <a:buNone/>
              <a:defRPr sz="1050"/>
            </a:lvl6pPr>
            <a:lvl7pPr marL="3289694" indent="0">
              <a:buNone/>
              <a:defRPr sz="1050"/>
            </a:lvl7pPr>
            <a:lvl8pPr marL="3837975" indent="0">
              <a:buNone/>
              <a:defRPr sz="1050"/>
            </a:lvl8pPr>
            <a:lvl9pPr marL="4386257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31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24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78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9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5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50" b="1"/>
            </a:lvl3pPr>
            <a:lvl4pPr marL="1234440" indent="0">
              <a:buNone/>
              <a:defRPr sz="1425" b="1"/>
            </a:lvl4pPr>
            <a:lvl5pPr marL="1645920" indent="0">
              <a:buNone/>
              <a:defRPr sz="1425" b="1"/>
            </a:lvl5pPr>
            <a:lvl6pPr marL="2057400" indent="0">
              <a:buNone/>
              <a:defRPr sz="1425" b="1"/>
            </a:lvl6pPr>
            <a:lvl7pPr marL="2468880" indent="0">
              <a:buNone/>
              <a:defRPr sz="1425" b="1"/>
            </a:lvl7pPr>
            <a:lvl8pPr marL="2880360" indent="0">
              <a:buNone/>
              <a:defRPr sz="1425" b="1"/>
            </a:lvl8pPr>
            <a:lvl9pPr marL="3291840" indent="0">
              <a:buNone/>
              <a:defRPr sz="14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50" b="1"/>
            </a:lvl3pPr>
            <a:lvl4pPr marL="1234440" indent="0">
              <a:buNone/>
              <a:defRPr sz="1425" b="1"/>
            </a:lvl4pPr>
            <a:lvl5pPr marL="1645920" indent="0">
              <a:buNone/>
              <a:defRPr sz="1425" b="1"/>
            </a:lvl5pPr>
            <a:lvl6pPr marL="2057400" indent="0">
              <a:buNone/>
              <a:defRPr sz="1425" b="1"/>
            </a:lvl6pPr>
            <a:lvl7pPr marL="2468880" indent="0">
              <a:buNone/>
              <a:defRPr sz="1425" b="1"/>
            </a:lvl7pPr>
            <a:lvl8pPr marL="2880360" indent="0">
              <a:buNone/>
              <a:defRPr sz="1425" b="1"/>
            </a:lvl8pPr>
            <a:lvl9pPr marL="3291840" indent="0">
              <a:buNone/>
              <a:defRPr sz="142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1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5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3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2850"/>
            </a:lvl1pPr>
            <a:lvl2pPr>
              <a:defRPr sz="2550"/>
            </a:lvl2pPr>
            <a:lvl3pPr>
              <a:defRPr sz="217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25"/>
            </a:lvl1pPr>
            <a:lvl2pPr marL="411480" indent="0">
              <a:buNone/>
              <a:defRPr sz="1275"/>
            </a:lvl2pPr>
            <a:lvl3pPr marL="822960" indent="0">
              <a:buNone/>
              <a:defRPr sz="105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2850"/>
            </a:lvl1pPr>
            <a:lvl2pPr marL="411480" indent="0">
              <a:buNone/>
              <a:defRPr sz="2550"/>
            </a:lvl2pPr>
            <a:lvl3pPr marL="822960" indent="0">
              <a:buNone/>
              <a:defRPr sz="2175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25"/>
            </a:lvl1pPr>
            <a:lvl2pPr marL="411480" indent="0">
              <a:buNone/>
              <a:defRPr sz="1275"/>
            </a:lvl2pPr>
            <a:lvl3pPr marL="822960" indent="0">
              <a:buNone/>
              <a:defRPr sz="105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14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46208" tIns="73105" rIns="146208" bIns="7310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146208" tIns="73105" rIns="146208" bIns="7310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6"/>
          </a:xfrm>
          <a:prstGeom prst="rect">
            <a:avLst/>
          </a:prstGeom>
        </p:spPr>
        <p:txBody>
          <a:bodyPr vert="horz" lIns="146208" tIns="73105" rIns="146208" bIns="73105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6"/>
          </a:xfrm>
          <a:prstGeom prst="rect">
            <a:avLst/>
          </a:prstGeom>
        </p:spPr>
        <p:txBody>
          <a:bodyPr vert="horz" lIns="146208" tIns="73105" rIns="146208" bIns="73105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6"/>
          </a:xfrm>
          <a:prstGeom prst="rect">
            <a:avLst/>
          </a:prstGeom>
        </p:spPr>
        <p:txBody>
          <a:bodyPr vert="horz" lIns="146208" tIns="73105" rIns="146208" bIns="73105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1096565" rtl="0" eaLnBrk="1" latinLnBrk="0" hangingPunct="1">
        <a:spcBef>
          <a:spcPct val="0"/>
        </a:spcBef>
        <a:buNone/>
        <a:defRPr sz="53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211" indent="-411211" algn="l" defTabSz="1096565" rtl="0" eaLnBrk="1" latinLnBrk="0" hangingPunct="1">
        <a:spcBef>
          <a:spcPct val="20000"/>
        </a:spcBef>
        <a:buFont typeface="Arial" pitchFamily="34" charset="0"/>
        <a:buChar char="•"/>
        <a:defRPr sz="3750" kern="1200">
          <a:solidFill>
            <a:schemeClr val="tx1"/>
          </a:solidFill>
          <a:latin typeface="+mn-lt"/>
          <a:ea typeface="+mn-ea"/>
          <a:cs typeface="+mn-cs"/>
        </a:defRPr>
      </a:lvl1pPr>
      <a:lvl2pPr marL="890960" indent="-342676" algn="l" defTabSz="1096565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705" indent="-274142" algn="l" defTabSz="1096565" rtl="0" eaLnBrk="1" latinLnBrk="0" hangingPunct="1">
        <a:spcBef>
          <a:spcPct val="20000"/>
        </a:spcBef>
        <a:buFont typeface="Arial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18988" indent="-274142" algn="l" defTabSz="1096565" rtl="0" eaLnBrk="1" latinLnBrk="0" hangingPunct="1">
        <a:spcBef>
          <a:spcPct val="20000"/>
        </a:spcBef>
        <a:buFont typeface="Arial" pitchFamily="34" charset="0"/>
        <a:buChar char="–"/>
        <a:defRPr sz="2325" kern="1200">
          <a:solidFill>
            <a:schemeClr val="tx1"/>
          </a:solidFill>
          <a:latin typeface="+mn-lt"/>
          <a:ea typeface="+mn-ea"/>
          <a:cs typeface="+mn-cs"/>
        </a:defRPr>
      </a:lvl4pPr>
      <a:lvl5pPr marL="2467270" indent="-274142" algn="l" defTabSz="1096565" rtl="0" eaLnBrk="1" latinLnBrk="0" hangingPunct="1">
        <a:spcBef>
          <a:spcPct val="20000"/>
        </a:spcBef>
        <a:buFont typeface="Arial" pitchFamily="34" charset="0"/>
        <a:buChar char="»"/>
        <a:defRPr sz="2325" kern="1200">
          <a:solidFill>
            <a:schemeClr val="tx1"/>
          </a:solidFill>
          <a:latin typeface="+mn-lt"/>
          <a:ea typeface="+mn-ea"/>
          <a:cs typeface="+mn-cs"/>
        </a:defRPr>
      </a:lvl5pPr>
      <a:lvl6pPr marL="3015551" indent="-274142" algn="l" defTabSz="1096565" rtl="0" eaLnBrk="1" latinLnBrk="0" hangingPunct="1">
        <a:spcBef>
          <a:spcPct val="20000"/>
        </a:spcBef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6pPr>
      <a:lvl7pPr marL="3563833" indent="-274142" algn="l" defTabSz="1096565" rtl="0" eaLnBrk="1" latinLnBrk="0" hangingPunct="1">
        <a:spcBef>
          <a:spcPct val="20000"/>
        </a:spcBef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7pPr>
      <a:lvl8pPr marL="4112117" indent="-274142" algn="l" defTabSz="1096565" rtl="0" eaLnBrk="1" latinLnBrk="0" hangingPunct="1">
        <a:spcBef>
          <a:spcPct val="20000"/>
        </a:spcBef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8pPr>
      <a:lvl9pPr marL="4660398" indent="-274142" algn="l" defTabSz="1096565" rtl="0" eaLnBrk="1" latinLnBrk="0" hangingPunct="1">
        <a:spcBef>
          <a:spcPct val="20000"/>
        </a:spcBef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48282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96565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44845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193128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41411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289694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37975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386257" algn="l" defTabSz="1096565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6CBA342C-BC95-419D-A76C-ABFA3DDC7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57" y="890217"/>
            <a:ext cx="9401296" cy="7808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574257" y="319236"/>
            <a:ext cx="940129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8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2513" y="413174"/>
            <a:ext cx="8829675" cy="603171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096565"/>
            <a:r>
              <a:rPr lang="en-US" sz="3200" b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99E53-A3B5-4AA2-B3ED-AC03E8B0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675" y="1805309"/>
            <a:ext cx="8940239" cy="50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219719" y="544107"/>
            <a:ext cx="6014886" cy="698653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246350" y="1747617"/>
            <a:ext cx="11769639" cy="1560427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411480" indent="-411480" defTabSz="1096565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11480" indent="-411480" defTabSz="1096565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child and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0D997948-2BD3-49D0-AC78-A571C6C2A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85" y="3955466"/>
            <a:ext cx="4506633" cy="313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0" y="4578483"/>
            <a:ext cx="12097019" cy="226523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21" y="426478"/>
            <a:ext cx="526529" cy="963500"/>
          </a:xfrm>
          <a:prstGeom prst="rect">
            <a:avLst/>
          </a:prstGeom>
        </p:spPr>
      </p:pic>
      <p:pic>
        <p:nvPicPr>
          <p:cNvPr id="10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18680"/>
            <a:ext cx="369015" cy="670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226050" y="1094157"/>
            <a:ext cx="9405257" cy="2299071"/>
          </a:xfrm>
          <a:prstGeom prst="rect">
            <a:avLst/>
          </a:prstGeom>
          <a:noFill/>
        </p:spPr>
        <p:txBody>
          <a:bodyPr wrap="square" lIns="82274" tIns="41138" rIns="82274" bIns="41138" rtlCol="0">
            <a:spAutoFit/>
          </a:bodyPr>
          <a:lstStyle/>
          <a:p>
            <a:pPr algn="ctr" defTabSz="822740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22740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10" y="4050954"/>
            <a:ext cx="11635409" cy="279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38001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Iết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74277" y="1292518"/>
            <a:ext cx="880761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14266" y="1142785"/>
            <a:ext cx="1402072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450241" y="1229561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18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26142" y="1547409"/>
            <a:ext cx="8781030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 NHỚ CẬU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BE153F-7585-4D38-A263-BA52DFC5D669}"/>
              </a:ext>
            </a:extLst>
          </p:cNvPr>
          <p:cNvSpPr/>
          <p:nvPr/>
        </p:nvSpPr>
        <p:spPr>
          <a:xfrm>
            <a:off x="3004496" y="2704365"/>
            <a:ext cx="6704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6. </a:t>
            </a:r>
            <a:r>
              <a:rPr lang="en-US" sz="5400" b="1" dirty="0" err="1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endParaRPr lang="en-US" sz="5400" b="1" cap="none" spc="0" dirty="0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75241" y="776212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94610" y="1924659"/>
            <a:ext cx="10977093" cy="263446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sz="5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1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5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9548" y="257578"/>
            <a:ext cx="3387334" cy="854061"/>
            <a:chOff x="9566064" y="964372"/>
            <a:chExt cx="5446164" cy="698253"/>
          </a:xfrm>
        </p:grpSpPr>
        <p:sp>
          <p:nvSpPr>
            <p:cNvPr id="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2353624" y="371323"/>
            <a:ext cx="8781030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 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y2meta.com-Lớp Chúng Ta Đoàn Kết - Nhạc Thiếu Nhi Có Lời-(4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668" y="1181612"/>
            <a:ext cx="9552390" cy="53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16421" y="331846"/>
            <a:ext cx="10829866" cy="3065384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1096565">
              <a:lnSpc>
                <a:spcPct val="150000"/>
              </a:lnSpc>
            </a:pPr>
            <a:r>
              <a:rPr lang="en-US" sz="3200" b="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5763" indent="-385763" defTabSz="1096565">
              <a:lnSpc>
                <a:spcPct val="150000"/>
              </a:lnSpc>
              <a:buFontTx/>
              <a:buAutoNum type="alphaLcPeriod"/>
            </a:pP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5763" indent="-385763" defTabSz="1096565">
              <a:lnSpc>
                <a:spcPct val="150000"/>
              </a:lnSpc>
              <a:buFontTx/>
              <a:buAutoNum type="alphaLcPeriod"/>
            </a:pP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903076" y="3694044"/>
            <a:ext cx="4149237" cy="867100"/>
          </a:xfrm>
          <a:prstGeom prst="wedgeRoundRectCallout">
            <a:avLst>
              <a:gd name="adj1" fmla="val -50078"/>
              <a:gd name="adj2" fmla="val 8199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96565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7" y="4561144"/>
            <a:ext cx="4429126" cy="224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790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0"/>
            <a:ext cx="6849224" cy="9467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Tìm đọc 1 bài thơ về tình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785"/>
            <a:ext cx="6873805" cy="52220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73805" y="0"/>
            <a:ext cx="5318195" cy="685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4"/>
            <a:r>
              <a:rPr lang="vi-VN" sz="2000">
                <a:solidFill>
                  <a:srgbClr val="FF0000"/>
                </a:solidFill>
                <a:cs typeface="Arial" panose="020B0604020202020204" pitchFamily="34" charset="0"/>
              </a:rPr>
              <a:t>Tình bạn</a:t>
            </a:r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3"/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Hôm nay đến lớp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Thấy vắng Thỏ Nâu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Các bạn hỏi nhau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Thỏ đi đâu thế?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Gấu liền vội kể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Thỏ bị ốm rồi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Nào các bạn ơi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Đi thăm Thỏ nhé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Gấu tôi mua khế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Khế ngọt lại thanh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Mèo tôi mua chanh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Đánh đường mát ngọt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Hươu mua sữa bột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Nai sữa đậu nành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Chúc bạn khỏe nhanh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Cùng nhau đến lớp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tập thật tốt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Xứng đáng trò ngoan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Trò giỏi kết đoàn</a:t>
            </a:r>
            <a:b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Thắm tình bè bạn.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algn="r"/>
            <a:r>
              <a:rPr lang="vi-VN" sz="2000" i="1">
                <a:solidFill>
                  <a:srgbClr val="000000"/>
                </a:solidFill>
                <a:cs typeface="Arial" panose="020B0604020202020204" pitchFamily="34" charset="0"/>
              </a:rPr>
              <a:t>Trần Thị Hương</a:t>
            </a:r>
          </a:p>
        </p:txBody>
      </p:sp>
    </p:spTree>
    <p:extLst>
      <p:ext uri="{BB962C8B-B14F-4D97-AF65-F5344CB8AC3E}">
        <p14:creationId xmlns:p14="http://schemas.microsoft.com/office/powerpoint/2010/main" val="19650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úng ta đều là bạn"/>
          <p:cNvPicPr>
            <a:picLocks noChangeAspect="1"/>
          </p:cNvPicPr>
          <p:nvPr/>
        </p:nvPicPr>
        <p:blipFill rotWithShape="1">
          <a:blip r:embed="rId2"/>
          <a:srcRect l="2562" t="26053" r="4453" b="7345"/>
          <a:stretch/>
        </p:blipFill>
        <p:spPr>
          <a:xfrm>
            <a:off x="0" y="1233388"/>
            <a:ext cx="4791065" cy="5911215"/>
          </a:xfrm>
          <a:prstGeom prst="rect">
            <a:avLst/>
          </a:prstGeom>
        </p:spPr>
      </p:pic>
      <p:pic>
        <p:nvPicPr>
          <p:cNvPr id="4" name="Picture 3" descr="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899" t="7434" r="2643" b="10203"/>
          <a:stretch/>
        </p:blipFill>
        <p:spPr>
          <a:xfrm>
            <a:off x="4791065" y="1233387"/>
            <a:ext cx="7400936" cy="5911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6849224" cy="9467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Tìm đọc 1 bài thơ về tình bạn</a:t>
            </a:r>
          </a:p>
        </p:txBody>
      </p:sp>
    </p:spTree>
    <p:extLst>
      <p:ext uri="{BB962C8B-B14F-4D97-AF65-F5344CB8AC3E}">
        <p14:creationId xmlns:p14="http://schemas.microsoft.com/office/powerpoint/2010/main" val="22877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790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48" y="946783"/>
            <a:ext cx="8848652" cy="5911217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0" y="286603"/>
            <a:ext cx="5268035" cy="6571397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>
                <a:cs typeface="Arial" panose="020B0604020202020204" pitchFamily="34" charset="0"/>
              </a:rPr>
              <a:t>Ngỗng và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400" b="1" smtClean="0">
                <a:cs typeface="Arial" panose="020B0604020202020204" pitchFamily="34" charset="0"/>
              </a:rPr>
              <a:t>ịt</a:t>
            </a:r>
            <a:endParaRPr lang="vi-VN" sz="2400" b="1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Ngỗng </a:t>
            </a:r>
            <a:r>
              <a:rPr lang="vi-VN" sz="2400">
                <a:cs typeface="Arial" panose="020B0604020202020204" pitchFamily="34" charset="0"/>
              </a:rPr>
              <a:t>không chịu học</a:t>
            </a:r>
            <a:br>
              <a:rPr lang="vi-VN" sz="2400">
                <a:cs typeface="Arial" panose="020B0604020202020204" pitchFamily="34" charset="0"/>
              </a:rPr>
            </a:b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Khoe </a:t>
            </a:r>
            <a:r>
              <a:rPr lang="vi-VN" sz="2400">
                <a:cs typeface="Arial" panose="020B0604020202020204" pitchFamily="34" charset="0"/>
              </a:rPr>
              <a:t>biết chữ rồi</a:t>
            </a:r>
            <a:br>
              <a:rPr lang="vi-VN" sz="2400">
                <a:cs typeface="Arial" panose="020B0604020202020204" pitchFamily="34" charset="0"/>
              </a:rPr>
            </a:b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Vịt </a:t>
            </a:r>
            <a:r>
              <a:rPr lang="vi-VN" sz="2400">
                <a:cs typeface="Arial" panose="020B0604020202020204" pitchFamily="34" charset="0"/>
              </a:rPr>
              <a:t>đưa sách ngược</a:t>
            </a:r>
            <a:br>
              <a:rPr lang="vi-VN" sz="2400">
                <a:cs typeface="Arial" panose="020B0604020202020204" pitchFamily="34" charset="0"/>
              </a:rPr>
            </a:b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Ngỗng </a:t>
            </a:r>
            <a:r>
              <a:rPr lang="vi-VN" sz="2400">
                <a:cs typeface="Arial" panose="020B0604020202020204" pitchFamily="34" charset="0"/>
              </a:rPr>
              <a:t>cứ tưởng xuôi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Cứ </a:t>
            </a:r>
            <a:r>
              <a:rPr lang="vi-VN" sz="2400">
                <a:cs typeface="Arial" panose="020B0604020202020204" pitchFamily="34" charset="0"/>
              </a:rPr>
              <a:t>giả đọc nhẩm</a:t>
            </a:r>
            <a:br>
              <a:rPr lang="vi-VN" sz="2400">
                <a:cs typeface="Arial" panose="020B0604020202020204" pitchFamily="34" charset="0"/>
              </a:rPr>
            </a:b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Làm </a:t>
            </a:r>
            <a:r>
              <a:rPr lang="vi-VN" sz="2400">
                <a:cs typeface="Arial" panose="020B0604020202020204" pitchFamily="34" charset="0"/>
              </a:rPr>
              <a:t>vịt phì cười</a:t>
            </a:r>
            <a:br>
              <a:rPr lang="vi-VN" sz="2400">
                <a:cs typeface="Arial" panose="020B0604020202020204" pitchFamily="34" charset="0"/>
              </a:rPr>
            </a:b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Vịt </a:t>
            </a:r>
            <a:r>
              <a:rPr lang="vi-VN" sz="2400">
                <a:cs typeface="Arial" panose="020B0604020202020204" pitchFamily="34" charset="0"/>
              </a:rPr>
              <a:t>khuyên một hồi:</a:t>
            </a:r>
            <a:br>
              <a:rPr lang="vi-VN" sz="2400">
                <a:cs typeface="Arial" panose="020B0604020202020204" pitchFamily="34" charset="0"/>
              </a:rPr>
            </a:br>
            <a:r>
              <a:rPr lang="en-US" sz="2400" smtClean="0">
                <a:cs typeface="Arial" panose="020B0604020202020204" pitchFamily="34" charset="0"/>
              </a:rPr>
              <a:t>  </a:t>
            </a:r>
            <a:r>
              <a:rPr lang="vi-VN" sz="2400" smtClean="0">
                <a:cs typeface="Arial" panose="020B0604020202020204" pitchFamily="34" charset="0"/>
              </a:rPr>
              <a:t>– </a:t>
            </a:r>
            <a:r>
              <a:rPr lang="vi-VN" sz="2400">
                <a:cs typeface="Arial" panose="020B0604020202020204" pitchFamily="34" charset="0"/>
              </a:rPr>
              <a:t>Ngỗng ơi! Học! Học</a:t>
            </a:r>
            <a:r>
              <a:rPr lang="vi-VN" sz="2400" smtClean="0">
                <a:cs typeface="Arial" panose="020B0604020202020204" pitchFamily="34" charset="0"/>
              </a:rPr>
              <a:t>!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Phạm 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lang="vi-VN" sz="2400" i="1"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0"/>
            <a:ext cx="6849224" cy="9467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Tìm đọc 1 bài thơ về tình bạn</a:t>
            </a:r>
          </a:p>
        </p:txBody>
      </p:sp>
    </p:spTree>
    <p:extLst>
      <p:ext uri="{BB962C8B-B14F-4D97-AF65-F5344CB8AC3E}">
        <p14:creationId xmlns:p14="http://schemas.microsoft.com/office/powerpoint/2010/main" val="22946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9003" y="95874"/>
            <a:ext cx="519899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6565"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</a:t>
            </a:r>
            <a:r>
              <a:rPr lang="en-US" sz="36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MỚI</a:t>
            </a:r>
          </a:p>
          <a:p>
            <a:pPr marL="548282" lvl="1" defTabSz="1096565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548282" lvl="1" defTabSz="1096565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nhút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548282" lvl="1" defTabSz="1096565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548282" lvl="1" defTabSz="1096565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Rủ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548282" lvl="1" defTabSz="1096565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548282" lvl="1" defTabSz="1096565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đoàn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548282" lvl="1" defTabSz="1096565"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Đăng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7504"/>
            <a:ext cx="2772445" cy="2470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93" y="4471027"/>
            <a:ext cx="2386973" cy="23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222</Words>
  <Application>Microsoft Office PowerPoint</Application>
  <PresentationFormat>Widescreen</PresentationFormat>
  <Paragraphs>41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12</cp:revision>
  <dcterms:created xsi:type="dcterms:W3CDTF">2021-07-18T09:25:51Z</dcterms:created>
  <dcterms:modified xsi:type="dcterms:W3CDTF">2021-11-12T04:17:04Z</dcterms:modified>
</cp:coreProperties>
</file>