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82" r:id="rId2"/>
    <p:sldId id="380" r:id="rId3"/>
    <p:sldId id="383" r:id="rId4"/>
    <p:sldId id="397" r:id="rId5"/>
    <p:sldId id="391" r:id="rId6"/>
    <p:sldId id="392" r:id="rId7"/>
    <p:sldId id="393" r:id="rId8"/>
    <p:sldId id="394" r:id="rId9"/>
    <p:sldId id="396" r:id="rId10"/>
    <p:sldId id="395" r:id="rId11"/>
    <p:sldId id="301" r:id="rId12"/>
    <p:sldId id="335" r:id="rId13"/>
    <p:sldId id="327" r:id="rId14"/>
    <p:sldId id="305" r:id="rId15"/>
    <p:sldId id="302" r:id="rId16"/>
    <p:sldId id="321" r:id="rId17"/>
    <p:sldId id="331" r:id="rId18"/>
    <p:sldId id="307" r:id="rId19"/>
    <p:sldId id="324" r:id="rId20"/>
    <p:sldId id="332" r:id="rId21"/>
    <p:sldId id="333" r:id="rId22"/>
    <p:sldId id="398" r:id="rId23"/>
    <p:sldId id="310" r:id="rId24"/>
    <p:sldId id="312" r:id="rId25"/>
    <p:sldId id="329" r:id="rId26"/>
    <p:sldId id="330" r:id="rId27"/>
    <p:sldId id="341" r:id="rId28"/>
    <p:sldId id="381" r:id="rId29"/>
    <p:sldId id="323" r:id="rId30"/>
    <p:sldId id="399" r:id="rId31"/>
    <p:sldId id="315" r:id="rId32"/>
    <p:sldId id="318" r:id="rId33"/>
    <p:sldId id="338" r:id="rId34"/>
    <p:sldId id="337" r:id="rId35"/>
    <p:sldId id="28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35B"/>
    <a:srgbClr val="A6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6D1EE-08CC-4E8A-B434-6B1662D63B3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D9EA0-90D5-4F97-A46F-134FE197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48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05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41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6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35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2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9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43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31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20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8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0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5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03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78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7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9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0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microsoft.com/office/2007/relationships/hdphoto" Target="../media/hdphoto18.wdp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2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7.xml"/><Relationship Id="rId18" Type="http://schemas.openxmlformats.org/officeDocument/2006/relationships/image" Target="../media/image25.png"/><Relationship Id="rId26" Type="http://schemas.openxmlformats.org/officeDocument/2006/relationships/image" Target="../media/image28.png"/><Relationship Id="rId3" Type="http://schemas.microsoft.com/office/2007/relationships/hdphoto" Target="../media/hdphoto7.wdp"/><Relationship Id="rId21" Type="http://schemas.microsoft.com/office/2007/relationships/hdphoto" Target="../media/hdphoto14.wdp"/><Relationship Id="rId7" Type="http://schemas.openxmlformats.org/officeDocument/2006/relationships/slide" Target="slide9.xml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5" Type="http://schemas.microsoft.com/office/2007/relationships/hdphoto" Target="../media/hdphoto2.wdp"/><Relationship Id="rId33" Type="http://schemas.openxmlformats.org/officeDocument/2006/relationships/slide" Target="slide11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2.png"/><Relationship Id="rId24" Type="http://schemas.openxmlformats.org/officeDocument/2006/relationships/image" Target="../media/image11.png"/><Relationship Id="rId32" Type="http://schemas.openxmlformats.org/officeDocument/2006/relationships/slide" Target="slide3.xml"/><Relationship Id="rId5" Type="http://schemas.openxmlformats.org/officeDocument/2006/relationships/image" Target="../media/image20.png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openxmlformats.org/officeDocument/2006/relationships/image" Target="../media/image29.GIF"/><Relationship Id="rId10" Type="http://schemas.openxmlformats.org/officeDocument/2006/relationships/slide" Target="slide10.xml"/><Relationship Id="rId19" Type="http://schemas.microsoft.com/office/2007/relationships/hdphoto" Target="../media/hdphoto13.wdp"/><Relationship Id="rId31" Type="http://schemas.openxmlformats.org/officeDocument/2006/relationships/image" Target="../media/image31.GIF"/><Relationship Id="rId4" Type="http://schemas.openxmlformats.org/officeDocument/2006/relationships/slide" Target="slide8.xml"/><Relationship Id="rId9" Type="http://schemas.microsoft.com/office/2007/relationships/hdphoto" Target="../media/hdphoto9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16.wdp"/><Relationship Id="rId30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microsoft.com/office/2007/relationships/hdphoto" Target="../media/hdphoto18.wdp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microsoft.com/office/2007/relationships/hdphoto" Target="../media/hdphoto18.wdp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microsoft.com/office/2007/relationships/hdphoto" Target="../media/hdphoto18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776987" y="1427214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Việt!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8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99" y="88033"/>
            <a:ext cx="6881448" cy="43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823" y="385217"/>
            <a:ext cx="11909093" cy="71029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85274" y="939606"/>
            <a:ext cx="6781800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Đọc khổ 3 bài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“Gọi bạn” và trả lời câu hỏi: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Khi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 vàng quên đường về, dê trắng đã làm gì?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011437" y="6152287"/>
            <a:ext cx="1180563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7707924" y="55882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1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550" y="2395084"/>
            <a:ext cx="537573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921716"/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cùng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cảm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thấy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nào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0393" y="121252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303550" y="849728"/>
            <a:ext cx="1391479" cy="894521"/>
          </a:xfrm>
          <a:prstGeom prst="rect">
            <a:avLst/>
          </a:prstGeom>
        </p:spPr>
      </p:pic>
      <p:pic>
        <p:nvPicPr>
          <p:cNvPr id="1026" name="Picture 2" descr="https://i.pinimg.com/564x/c5/14/68/c5146895b96c281e4da8e559aa42f99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98" y="948265"/>
            <a:ext cx="6105321" cy="4857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0599" y="4014653"/>
            <a:ext cx="537573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921716"/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cảm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thấy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nào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47E5-74F6-4775-B838-F435DBE7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489A1-53C0-4331-A877-9E477C841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93474-AE93-49F6-A97B-5EBFB754F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5" y="1286540"/>
            <a:ext cx="12056970" cy="489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03615" y="29868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677" y="740361"/>
            <a:ext cx="11147449" cy="6529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:“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khồn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0A8699-B230-40C0-AAEF-04B1CD4F3D77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453811B-86C6-4C8C-9970-35EBD172717D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3C260516-02CA-493C-8DEA-A3BE9EB4092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3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73011" y="571223"/>
            <a:ext cx="5967203" cy="7848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5749" y="2138582"/>
            <a:ext cx="546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6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ắn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ót</a:t>
            </a:r>
            <a:endParaRPr lang="en-US" sz="6000" b="1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2639" y="3527037"/>
            <a:ext cx="546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ặm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cụi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9910097A-441F-4D39-A1E8-8BD4791184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757"/>
            <a:ext cx="1993692" cy="19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275807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412" y="914638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</a:t>
            </a:r>
          </a:p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64000" y="6227986"/>
            <a:ext cx="4064000" cy="630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01610" y="2215244"/>
            <a:ext cx="302128" cy="3246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98452" y="3803965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C8FC49-E58E-40AC-9115-7F9A8ABD26AC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FC243C88-38F2-439D-9038-576720A58F5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6A11C1C8-A5D9-4F9C-A7C7-CF2F264ED740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53256" y="248427"/>
            <a:ext cx="5175721" cy="630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06" y="5343402"/>
            <a:ext cx="1759988" cy="17599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2755" y="1495354"/>
            <a:ext cx="11645960" cy="9710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21716">
              <a:lnSpc>
                <a:spcPct val="150000"/>
              </a:lnSpc>
            </a:pP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7922" y="2792283"/>
            <a:ext cx="11640793" cy="9042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96466" defTabSz="921716">
              <a:lnSpc>
                <a:spcPct val="120000"/>
              </a:lnSpc>
            </a:pP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186592" y="1647291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22760" y="1647291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047868" y="1573426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954878" y="1573426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H="1">
            <a:off x="10954878" y="2821862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10860713" y="2839431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BEB022-FB35-4EB8-9777-1C6A031FB58B}"/>
              </a:ext>
            </a:extLst>
          </p:cNvPr>
          <p:cNvCxnSpPr>
            <a:cxnSpLocks/>
          </p:cNvCxnSpPr>
          <p:nvPr/>
        </p:nvCxnSpPr>
        <p:spPr>
          <a:xfrm flipH="1">
            <a:off x="6990337" y="2827107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0">
            <a:extLst>
              <a:ext uri="{FF2B5EF4-FFF2-40B4-BE49-F238E27FC236}">
                <a16:creationId xmlns:a16="http://schemas.microsoft.com/office/drawing/2014/main" id="{28F7BBE7-F3E7-4BEB-9CD6-E98C5D60E58D}"/>
              </a:ext>
            </a:extLst>
          </p:cNvPr>
          <p:cNvSpPr/>
          <p:nvPr/>
        </p:nvSpPr>
        <p:spPr>
          <a:xfrm>
            <a:off x="292755" y="4023072"/>
            <a:ext cx="11645960" cy="913111"/>
          </a:xfrm>
          <a:prstGeom prst="roundRect">
            <a:avLst/>
          </a:prstGeom>
          <a:gradFill>
            <a:gsLst>
              <a:gs pos="78000">
                <a:srgbClr val="92D050"/>
              </a:gs>
              <a:gs pos="25000">
                <a:srgbClr val="9AD35B"/>
              </a:gs>
              <a:gs pos="0">
                <a:srgbClr val="9AD35B"/>
              </a:gs>
              <a:gs pos="50000">
                <a:srgbClr val="A6D86E"/>
              </a:gs>
              <a:gs pos="100000">
                <a:srgbClr val="92D050"/>
              </a:gs>
            </a:gsLst>
          </a:gradFill>
          <a:ln>
            <a:solidFill>
              <a:srgbClr val="9AD35B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96466" defTabSz="921716">
              <a:lnSpc>
                <a:spcPct val="120000"/>
              </a:lnSpc>
            </a:pP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E195FB-538A-439D-8C21-9A3A0FD63E5C}"/>
              </a:ext>
            </a:extLst>
          </p:cNvPr>
          <p:cNvCxnSpPr/>
          <p:nvPr/>
        </p:nvCxnSpPr>
        <p:spPr>
          <a:xfrm flipH="1">
            <a:off x="11710439" y="4020851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E23390-1243-4E54-95C4-685DE026BE93}"/>
              </a:ext>
            </a:extLst>
          </p:cNvPr>
          <p:cNvCxnSpPr/>
          <p:nvPr/>
        </p:nvCxnSpPr>
        <p:spPr>
          <a:xfrm flipH="1">
            <a:off x="11633732" y="4042630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550706-5AA2-4C6E-B65A-8AAF9A501B40}"/>
              </a:ext>
            </a:extLst>
          </p:cNvPr>
          <p:cNvCxnSpPr/>
          <p:nvPr/>
        </p:nvCxnSpPr>
        <p:spPr>
          <a:xfrm flipH="1">
            <a:off x="8436738" y="4085159"/>
            <a:ext cx="92990" cy="640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353673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412" y="999955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</a:t>
            </a:r>
          </a:p>
          <a:p>
            <a:pPr indent="347663" algn="just" defTabSz="921716"/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83523" y="2259067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83523" y="3837591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8322F-13CC-4BB4-9AEF-2A41BD030859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10FADED-623B-4D8A-9F99-89DC3DE2289E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F3BF9C8F-E1A5-4F7C-A1B6-38E8C1B3F72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193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303843" y="727277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534341" y="1997638"/>
            <a:ext cx="9245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cẩn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thận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endParaRPr lang="zh-CN" alt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at Kids Read At Hamilton Grange – The Hamilton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410" y="4673829"/>
            <a:ext cx="3293590" cy="21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306BDC99-0BBA-470B-889D-C84382213DFF}"/>
              </a:ext>
            </a:extLst>
          </p:cNvPr>
          <p:cNvSpPr txBox="1"/>
          <p:nvPr/>
        </p:nvSpPr>
        <p:spPr>
          <a:xfrm>
            <a:off x="1534341" y="2991928"/>
            <a:ext cx="939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Cặm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cụi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chăm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chỉ,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miệt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mài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làm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việc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lang="zh-CN" alt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736" y="27584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endParaRPr lang="zh-CN" altLang="en-US" sz="2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66" y="71027"/>
            <a:ext cx="4901385" cy="364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45183" y="4269327"/>
            <a:ext cx="8701633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219139">
              <a:defRPr/>
            </a:pPr>
            <a:r>
              <a:rPr lang="en-US" altLang="zh-CN" sz="6600" b="1" spc="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6600" b="1" spc="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6600" b="1" spc="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6600" b="1" spc="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6600" b="1" spc="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zh-CN" altLang="en-US" sz="6600" b="1" spc="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6B4F603-304E-400D-A681-F6C150719F9A}"/>
              </a:ext>
            </a:extLst>
          </p:cNvPr>
          <p:cNvGrpSpPr/>
          <p:nvPr/>
        </p:nvGrpSpPr>
        <p:grpSpPr>
          <a:xfrm>
            <a:off x="4073861" y="1346525"/>
            <a:ext cx="5613241" cy="1300191"/>
            <a:chOff x="9566064" y="964372"/>
            <a:chExt cx="5446164" cy="698253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5A64F28-7ED1-4BF3-8F05-248E22E38276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48E50E41-FABB-49AC-A4BF-D33270656C27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E82771F5-F7D7-4DAE-9A34-4BFCEA64657C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6371F0-EDDC-4B5B-8159-03DEFD41A0F0}"/>
              </a:ext>
            </a:extLst>
          </p:cNvPr>
          <p:cNvGrpSpPr/>
          <p:nvPr/>
        </p:nvGrpSpPr>
        <p:grpSpPr>
          <a:xfrm>
            <a:off x="3239541" y="124659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0EC080-DAC7-4169-9129-D03EFC47F9FB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49D116-DA30-4E74-8AA2-73058002B7B1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57BB9C-EBC5-4979-9B21-94CFDDB5E03B}"/>
              </a:ext>
            </a:extLst>
          </p:cNvPr>
          <p:cNvSpPr txBox="1"/>
          <p:nvPr/>
        </p:nvSpPr>
        <p:spPr>
          <a:xfrm>
            <a:off x="3218570" y="126939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22FA-9F12-45F7-B9E2-C50BCA599B38}"/>
              </a:ext>
            </a:extLst>
          </p:cNvPr>
          <p:cNvSpPr txBox="1"/>
          <p:nvPr/>
        </p:nvSpPr>
        <p:spPr>
          <a:xfrm>
            <a:off x="4332795" y="1600467"/>
            <a:ext cx="4371643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921716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TỚ NHỚ CẬU</a:t>
            </a: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353673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60" y="999955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83523" y="2259067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95295" y="3837591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D33EA-600F-400B-9A88-F87E85E6F6B6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F96E39C7-7BE6-4627-90F6-F6FCAB3D59A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94A01DC-CCC0-40CB-98FA-273F6DDD841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96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22" y="-838380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b="1" spc="8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</a:t>
            </a:r>
            <a:endParaRPr lang="zh-CN" altLang="en-US" sz="5400" b="1" spc="8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5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353673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60" y="999955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83523" y="2259067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95295" y="3837591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D33EA-600F-400B-9A88-F87E85E6F6B6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F96E39C7-7BE6-4627-90F6-F6FCAB3D59A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94A01DC-CCC0-40CB-98FA-273F6DDD841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123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455384" y="22961"/>
            <a:ext cx="955640" cy="87600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11024" y="313876"/>
            <a:ext cx="527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2962" y="1091556"/>
            <a:ext cx="1001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cảm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thấy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nào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80143" y="1792320"/>
            <a:ext cx="833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rất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buồn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AF644-0E7F-41CF-9B2C-39EEE097B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726" y="2601636"/>
            <a:ext cx="6119969" cy="40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729139" y="325206"/>
            <a:ext cx="80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đồng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ý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với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̀?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70313" y="971537"/>
            <a:ext cx="883541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thường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8" t="52734" r="18911" b="23633"/>
          <a:stretch/>
        </p:blipFill>
        <p:spPr bwMode="auto">
          <a:xfrm>
            <a:off x="2039289" y="2058727"/>
            <a:ext cx="8794907" cy="3913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41509" y="291144"/>
            <a:ext cx="1182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Vì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phải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viết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nhiều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lần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lá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gửi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7192" y="1062543"/>
            <a:ext cx="10975868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phải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viết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lại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nhiều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lần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gửi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vì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biết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làm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biết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rất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63229" y="3827213"/>
            <a:ext cx="9659079" cy="8523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Các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thường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làm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̀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̉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̉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hiện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tình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thiết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47" y="3556907"/>
            <a:ext cx="1131982" cy="10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72" y="151145"/>
            <a:ext cx="725465" cy="539039"/>
          </a:xfrm>
          <a:prstGeom prst="rect">
            <a:avLst/>
          </a:prstGeom>
        </p:spPr>
      </p:pic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18559" y="45725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endParaRPr lang="zh-CN" altLang="en-US" sz="2419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" y="5285118"/>
            <a:ext cx="1973654" cy="151712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08427" y="621796"/>
            <a:ext cx="1079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Theo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sẽ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cảm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thấy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nào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nhận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của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08427" y="1989862"/>
            <a:ext cx="10798877" cy="24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của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̉ sẽ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cảm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thấy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rất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buồn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hoặc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rất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Có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̉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sẽ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giận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vì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lời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hứa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73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72" y="151145"/>
            <a:ext cx="725465" cy="539039"/>
          </a:xfrm>
          <a:prstGeom prst="rect">
            <a:avLst/>
          </a:prstGeom>
        </p:spPr>
      </p:pic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18559" y="45725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endParaRPr lang="zh-CN" altLang="en-US" sz="2419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8426" y="420664"/>
            <a:ext cx="10798877" cy="24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tưởng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Theo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01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F2B8770-6E39-46AA-90FA-2DEC0440DDF9}"/>
              </a:ext>
            </a:extLst>
          </p:cNvPr>
          <p:cNvGrpSpPr/>
          <p:nvPr/>
        </p:nvGrpSpPr>
        <p:grpSpPr>
          <a:xfrm>
            <a:off x="1643269" y="2502028"/>
            <a:ext cx="4452731" cy="4355972"/>
            <a:chOff x="1476019" y="2317969"/>
            <a:chExt cx="4452731" cy="4355972"/>
          </a:xfrm>
        </p:grpSpPr>
        <p:pic>
          <p:nvPicPr>
            <p:cNvPr id="18" name="Content Placeholder 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5A697BE7-D597-4E24-B9CC-1FA6DD3AD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019" y="2317969"/>
              <a:ext cx="4227037" cy="431476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350FEC-AF67-4DCF-9776-D0F5A69D5948}"/>
                </a:ext>
              </a:extLst>
            </p:cNvPr>
            <p:cNvSpPr/>
            <p:nvPr/>
          </p:nvSpPr>
          <p:spPr>
            <a:xfrm>
              <a:off x="1476019" y="6243245"/>
              <a:ext cx="4452731" cy="43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54B5042-BEB8-4E0F-BC6E-ECB76D811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086" y="3551582"/>
            <a:ext cx="2174259" cy="25215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B0C332-E93E-402D-9DEB-19009609956F}"/>
              </a:ext>
            </a:extLst>
          </p:cNvPr>
          <p:cNvGrpSpPr/>
          <p:nvPr/>
        </p:nvGrpSpPr>
        <p:grpSpPr>
          <a:xfrm>
            <a:off x="819337" y="319179"/>
            <a:ext cx="6070859" cy="2239844"/>
            <a:chOff x="2908851" y="860279"/>
            <a:chExt cx="6374295" cy="266420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0ED63DCA-87BA-4067-BDC8-C403CFAAC1B7}"/>
                </a:ext>
              </a:extLst>
            </p:cNvPr>
            <p:cNvSpPr/>
            <p:nvPr/>
          </p:nvSpPr>
          <p:spPr>
            <a:xfrm>
              <a:off x="2908851" y="958812"/>
              <a:ext cx="6374295" cy="1943160"/>
            </a:xfrm>
            <a:prstGeom prst="wedgeRoundRectCallout">
              <a:avLst>
                <a:gd name="adj1" fmla="val -1008"/>
                <a:gd name="adj2" fmla="val 82738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BB9B13-9B2E-4482-9A94-53B4A6395163}"/>
                </a:ext>
              </a:extLst>
            </p:cNvPr>
            <p:cNvSpPr txBox="1"/>
            <p:nvPr/>
          </p:nvSpPr>
          <p:spPr>
            <a:xfrm>
              <a:off x="3074503" y="860279"/>
              <a:ext cx="5956532" cy="266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21716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cậu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lớn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giữ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gửi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cậu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10940-9261-46FC-9912-770E17105121}"/>
              </a:ext>
            </a:extLst>
          </p:cNvPr>
          <p:cNvSpPr/>
          <p:nvPr/>
        </p:nvSpPr>
        <p:spPr>
          <a:xfrm>
            <a:off x="1415279" y="6328705"/>
            <a:ext cx="4452731" cy="430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CB7FD8-591C-4914-941D-24507AAB681D}"/>
              </a:ext>
            </a:extLst>
          </p:cNvPr>
          <p:cNvGrpSpPr/>
          <p:nvPr/>
        </p:nvGrpSpPr>
        <p:grpSpPr>
          <a:xfrm>
            <a:off x="7811086" y="1490871"/>
            <a:ext cx="3717685" cy="1235052"/>
            <a:chOff x="2908851" y="860279"/>
            <a:chExt cx="5397000" cy="2041693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F632741-EA88-44C8-9E87-5EB48EF99762}"/>
                </a:ext>
              </a:extLst>
            </p:cNvPr>
            <p:cNvSpPr/>
            <p:nvPr/>
          </p:nvSpPr>
          <p:spPr>
            <a:xfrm>
              <a:off x="2908851" y="958811"/>
              <a:ext cx="5397000" cy="1943161"/>
            </a:xfrm>
            <a:prstGeom prst="wedgeRoundRectCallout">
              <a:avLst>
                <a:gd name="adj1" fmla="val -48187"/>
                <a:gd name="adj2" fmla="val 12482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147DD8-050A-4663-8ADF-11B456491DC5}"/>
                </a:ext>
              </a:extLst>
            </p:cNvPr>
            <p:cNvSpPr txBox="1"/>
            <p:nvPr/>
          </p:nvSpPr>
          <p:spPr>
            <a:xfrm>
              <a:off x="3298443" y="860279"/>
              <a:ext cx="5007408" cy="1984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21716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cậu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lắm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Sóc</a:t>
              </a: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ạ.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3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9" y="-82683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b="1" spc="8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5400" b="1" spc="8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endParaRPr lang="zh-CN" altLang="en-US" sz="5400" b="1" spc="8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40872" y="448253"/>
            <a:ext cx="7910945" cy="108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6310" y="1537855"/>
            <a:ext cx="11363181" cy="3627911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9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ràng,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9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nắn nót, cặm cụi.</a:t>
            </a:r>
            <a:endParaRPr lang="en-US" sz="9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9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nhàng,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 </a:t>
            </a:r>
          </a:p>
          <a:p>
            <a:pPr marL="0" indent="0">
              <a:buNone/>
            </a:pP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9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nắn nót, cặm cụi.</a:t>
            </a:r>
            <a:endParaRPr lang="en-US" sz="9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Hiểu được nội dung bài đọc. </a:t>
            </a:r>
            <a:endParaRPr lang="en-US" sz="9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defRPr/>
            </a:pP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9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9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353673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60" y="999955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biêt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83523" y="2259067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95295" y="3837591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D33EA-600F-400B-9A88-F87E85E6F6B6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F96E39C7-7BE6-4627-90F6-F6FCAB3D59A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94A01DC-CCC0-40CB-98FA-273F6DDD841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949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36366" y="262942"/>
            <a:ext cx="10715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Đóng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sóc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̉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nói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đáp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lời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chào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lúc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350529" y="-179492"/>
            <a:ext cx="985837" cy="1214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978EF-A09A-4899-9844-2CAAC21E4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282" y="1652665"/>
            <a:ext cx="7871928" cy="52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1" y="4744396"/>
            <a:ext cx="2376488" cy="19708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9250" y="764692"/>
            <a:ext cx="889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sẽ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nói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với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nào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0791" y="1628733"/>
            <a:ext cx="916444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chuyển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một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khác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791" y="2472228"/>
            <a:ext cx="10635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Tan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học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vê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trước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còn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ở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mẹ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41EF687-63BC-49A6-9386-08F7EABC4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9" y="2247958"/>
            <a:ext cx="5816722" cy="51122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93ECC3-AD30-4748-A3CE-639D8BC9B5A9}"/>
              </a:ext>
            </a:extLst>
          </p:cNvPr>
          <p:cNvSpPr txBox="1"/>
          <p:nvPr/>
        </p:nvSpPr>
        <p:spPr>
          <a:xfrm>
            <a:off x="2213094" y="0"/>
            <a:ext cx="10119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chuyển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một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khác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7EAB451-3596-4C46-8034-DE883BA365E5}"/>
              </a:ext>
            </a:extLst>
          </p:cNvPr>
          <p:cNvSpPr/>
          <p:nvPr/>
        </p:nvSpPr>
        <p:spPr>
          <a:xfrm>
            <a:off x="239842" y="1067618"/>
            <a:ext cx="3984427" cy="1540941"/>
          </a:xfrm>
          <a:prstGeom prst="wedgeEllipseCallout">
            <a:avLst>
              <a:gd name="adj1" fmla="val 38695"/>
              <a:gd name="adj2" fmla="val 449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5BC5F6A-B16C-4053-8DBD-3FDCB625655D}"/>
              </a:ext>
            </a:extLst>
          </p:cNvPr>
          <p:cNvSpPr/>
          <p:nvPr/>
        </p:nvSpPr>
        <p:spPr>
          <a:xfrm>
            <a:off x="7716534" y="1067618"/>
            <a:ext cx="4475466" cy="1540940"/>
          </a:xfrm>
          <a:prstGeom prst="wedgeEllipseCallout">
            <a:avLst>
              <a:gd name="adj1" fmla="val -39722"/>
              <a:gd name="adj2" fmla="val 593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13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5A728D9D-1229-470A-9034-E30A7DC2D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0488"/>
            <a:ext cx="6485166" cy="5188134"/>
          </a:xfrm>
        </p:spPr>
      </p:pic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F23F0F5-8A42-4F37-9CB2-E4525807C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64" y="2983313"/>
            <a:ext cx="4142570" cy="41425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AD7389-6C1A-4371-94E0-071AE1F7116A}"/>
              </a:ext>
            </a:extLst>
          </p:cNvPr>
          <p:cNvSpPr txBox="1"/>
          <p:nvPr/>
        </p:nvSpPr>
        <p:spPr>
          <a:xfrm>
            <a:off x="1" y="-53388"/>
            <a:ext cx="118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Tan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học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vê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trước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còn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ở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mẹ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đón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CEABCAF-4771-4D0C-AD53-3AF01C3ABD07}"/>
              </a:ext>
            </a:extLst>
          </p:cNvPr>
          <p:cNvSpPr/>
          <p:nvPr/>
        </p:nvSpPr>
        <p:spPr>
          <a:xfrm>
            <a:off x="239842" y="1442372"/>
            <a:ext cx="4499583" cy="1540941"/>
          </a:xfrm>
          <a:prstGeom prst="wedgeEllipseCallout">
            <a:avLst>
              <a:gd name="adj1" fmla="val 19998"/>
              <a:gd name="adj2" fmla="val 6633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Mai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29CDB1B5-70FB-4874-9880-162A41D44D4A}"/>
              </a:ext>
            </a:extLst>
          </p:cNvPr>
          <p:cNvSpPr/>
          <p:nvPr/>
        </p:nvSpPr>
        <p:spPr>
          <a:xfrm>
            <a:off x="7727325" y="1442372"/>
            <a:ext cx="4464676" cy="1540940"/>
          </a:xfrm>
          <a:prstGeom prst="wedgeEllipseCallout">
            <a:avLst>
              <a:gd name="adj1" fmla="val -24352"/>
              <a:gd name="adj2" fmla="val 670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59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play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E64C626B-CEAE-498C-AF60-7A91AA6F5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77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81236" y="1969125"/>
            <a:ext cx="818693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22" y="-838380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b="1" spc="80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b="1" spc="80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5400" b="1" spc="8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7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7216" y="3972440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6" y="4368880"/>
            <a:ext cx="2404768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2259920" y="2996832"/>
            <a:ext cx="174712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796571" y="264471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247019" y="280633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3084087" y="835603"/>
            <a:ext cx="921660" cy="66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8798371" y="2346426"/>
            <a:ext cx="1932383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0392" y="121252"/>
            <a:ext cx="3546647" cy="706589"/>
            <a:chOff x="9566064" y="964372"/>
            <a:chExt cx="5446164" cy="698253"/>
          </a:xfrm>
        </p:grpSpPr>
        <p:sp>
          <p:nvSpPr>
            <p:cNvPr id="2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r>
                <a:rPr lang="en-US" sz="32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303550" y="849728"/>
            <a:ext cx="1391479" cy="8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04" y="1858998"/>
            <a:ext cx="2667000" cy="1864848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0083" y="3509230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86" y="57260"/>
            <a:ext cx="1441488" cy="141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32" action="ppaction://hlinksldjump"/>
          </p:cNvPr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-809355" y="78084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971341" y="183035"/>
            <a:ext cx="70135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006048" y="2192535"/>
            <a:ext cx="8550264" cy="3728046"/>
          </a:xfrm>
          <a:prstGeom prst="wedgeRoundRectCallout">
            <a:avLst>
              <a:gd name="adj1" fmla="val -18838"/>
              <a:gd name="adj2" fmla="val -8661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Ếch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sen.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Rectangle: Rounded Corners 2">
            <a:hlinkClick r:id="rId33" action="ppaction://hlinksldjump"/>
            <a:extLst>
              <a:ext uri="{FF2B5EF4-FFF2-40B4-BE49-F238E27FC236}">
                <a16:creationId xmlns:a16="http://schemas.microsoft.com/office/drawing/2014/main" id="{6A8F9FF2-7B33-4E06-AB68-86EB1F1D9E26}"/>
              </a:ext>
            </a:extLst>
          </p:cNvPr>
          <p:cNvSpPr/>
          <p:nvPr/>
        </p:nvSpPr>
        <p:spPr>
          <a:xfrm>
            <a:off x="10000536" y="298848"/>
            <a:ext cx="1968759" cy="6632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99" y="88033"/>
            <a:ext cx="6881448" cy="43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13" y="401087"/>
            <a:ext cx="11883335" cy="71029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58323" y="1519031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lang="en-US" sz="3600" b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 bạn”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 </a:t>
            </a: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 </a:t>
            </a:r>
            <a:r>
              <a:rPr lang="en-US" sz="3600" b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869769" y="6152287"/>
            <a:ext cx="132223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7707924" y="55882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1081826" y="961932"/>
            <a:ext cx="2897746" cy="14284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Bê vàng và dê trắng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181100" y="2348207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601200" y="459350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75244" y="1438570"/>
            <a:ext cx="5780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Tình trạng thiếu nước do nắng lâu, không mưa gây ra gọi là gì?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934701" y="6152287"/>
            <a:ext cx="1236518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987933" y="732686"/>
            <a:ext cx="2559558" cy="1615521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7179972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365804"/>
            <a:ext cx="12163425" cy="58877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318170" y="358469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57537" y="921078"/>
            <a:ext cx="65911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Đọc khổ 1, 2 bài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“Gọi bạn” và trả lời câu hỏi: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Chuyện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 xảy ra khiến bê vàng phải lang thang đi tìm cỏ?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779617" y="6152287"/>
            <a:ext cx="1412383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2171701" y="287444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0389286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2339</Words>
  <Application>Microsoft Office PowerPoint</Application>
  <PresentationFormat>Widescreen</PresentationFormat>
  <Paragraphs>127</Paragraphs>
  <Slides>35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Toshiba</cp:lastModifiedBy>
  <cp:revision>22</cp:revision>
  <dcterms:created xsi:type="dcterms:W3CDTF">2021-07-18T03:57:58Z</dcterms:created>
  <dcterms:modified xsi:type="dcterms:W3CDTF">2021-11-09T04:11:04Z</dcterms:modified>
</cp:coreProperties>
</file>