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81" r:id="rId2"/>
    <p:sldId id="357" r:id="rId3"/>
    <p:sldId id="380" r:id="rId4"/>
    <p:sldId id="382" r:id="rId5"/>
    <p:sldId id="387" r:id="rId6"/>
    <p:sldId id="358" r:id="rId7"/>
    <p:sldId id="359" r:id="rId8"/>
    <p:sldId id="369" r:id="rId9"/>
    <p:sldId id="383" r:id="rId10"/>
    <p:sldId id="370" r:id="rId11"/>
    <p:sldId id="362" r:id="rId12"/>
    <p:sldId id="384" r:id="rId13"/>
    <p:sldId id="336" r:id="rId14"/>
    <p:sldId id="363" r:id="rId15"/>
    <p:sldId id="385" r:id="rId16"/>
    <p:sldId id="388" r:id="rId17"/>
    <p:sldId id="340" r:id="rId18"/>
    <p:sldId id="365" r:id="rId19"/>
    <p:sldId id="366" r:id="rId20"/>
    <p:sldId id="364" r:id="rId21"/>
    <p:sldId id="389" r:id="rId22"/>
    <p:sldId id="376" r:id="rId23"/>
    <p:sldId id="390" r:id="rId24"/>
    <p:sldId id="392" r:id="rId25"/>
    <p:sldId id="391" r:id="rId26"/>
    <p:sldId id="268" r:id="rId27"/>
    <p:sldId id="355" r:id="rId28"/>
    <p:sldId id="374" r:id="rId29"/>
    <p:sldId id="347" r:id="rId30"/>
    <p:sldId id="368" r:id="rId31"/>
    <p:sldId id="286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B5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B4C84-DECB-4668-AE68-3C669DFD8E6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8AACB-E209-4AFF-9B70-265959724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0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2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76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F0CAA-B3E7-43A2-AB3B-6E972EA257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0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F0CAA-B3E7-43A2-AB3B-6E972EA257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95CC-E057-4A62-B462-0FC7E0232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1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4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85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11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81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48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39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3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2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7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5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1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8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5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8" r:id="rId15"/>
    <p:sldLayoutId id="2147483677" r:id="rId16"/>
    <p:sldLayoutId id="2147483676" r:id="rId17"/>
    <p:sldLayoutId id="214748367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8.emf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6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22941" y="2949305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776987" y="1427214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Việt!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8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40327" y="0"/>
            <a:ext cx="11485418" cy="600690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9423506" y="4469282"/>
            <a:ext cx="3070078" cy="3245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150617" y="3694388"/>
            <a:ext cx="2691057" cy="32759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81078" y="22458"/>
            <a:ext cx="836607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B5F2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6600" y="634226"/>
            <a:ext cx="5027981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4581" y="1217650"/>
            <a:ext cx="54411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FE4BA-DA93-4FB6-87C0-14F8B573B2B1}"/>
              </a:ext>
            </a:extLst>
          </p:cNvPr>
          <p:cNvSpPr txBox="1"/>
          <p:nvPr/>
        </p:nvSpPr>
        <p:spPr>
          <a:xfrm>
            <a:off x="4924596" y="4970625"/>
            <a:ext cx="494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B16D76-5A30-4F18-9CF6-0E7584944DE3}"/>
              </a:ext>
            </a:extLst>
          </p:cNvPr>
          <p:cNvSpPr/>
          <p:nvPr/>
        </p:nvSpPr>
        <p:spPr>
          <a:xfrm>
            <a:off x="1760712" y="653579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145F65-B630-4F8B-94A0-55F3BFE5E753}"/>
              </a:ext>
            </a:extLst>
          </p:cNvPr>
          <p:cNvSpPr/>
          <p:nvPr/>
        </p:nvSpPr>
        <p:spPr>
          <a:xfrm>
            <a:off x="1743911" y="2837718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3F9FED-9D1A-44AD-8396-1877FFC8B205}"/>
              </a:ext>
            </a:extLst>
          </p:cNvPr>
          <p:cNvSpPr/>
          <p:nvPr/>
        </p:nvSpPr>
        <p:spPr>
          <a:xfrm>
            <a:off x="6732518" y="1309439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4621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9945858" y="4775875"/>
            <a:ext cx="2513867" cy="2082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6643" y="153415"/>
            <a:ext cx="4403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038" y="1111353"/>
            <a:ext cx="9525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endParaRPr kumimoji="0" lang="en-US" sz="3600" b="0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thiết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2A86AC-7674-43A0-9ABE-DDD342605820}"/>
              </a:ext>
            </a:extLst>
          </p:cNvPr>
          <p:cNvCxnSpPr>
            <a:cxnSpLocks/>
          </p:cNvCxnSpPr>
          <p:nvPr/>
        </p:nvCxnSpPr>
        <p:spPr>
          <a:xfrm flipV="1">
            <a:off x="7872431" y="1319776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2A86AC-7674-43A0-9ABE-DDD342605820}"/>
              </a:ext>
            </a:extLst>
          </p:cNvPr>
          <p:cNvCxnSpPr>
            <a:cxnSpLocks/>
          </p:cNvCxnSpPr>
          <p:nvPr/>
        </p:nvCxnSpPr>
        <p:spPr>
          <a:xfrm flipV="1">
            <a:off x="8814540" y="1901667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2A86AC-7674-43A0-9ABE-DDD342605820}"/>
              </a:ext>
            </a:extLst>
          </p:cNvPr>
          <p:cNvCxnSpPr>
            <a:cxnSpLocks/>
          </p:cNvCxnSpPr>
          <p:nvPr/>
        </p:nvCxnSpPr>
        <p:spPr>
          <a:xfrm flipV="1">
            <a:off x="8915469" y="1901667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2A86AC-7674-43A0-9ABE-DDD342605820}"/>
              </a:ext>
            </a:extLst>
          </p:cNvPr>
          <p:cNvCxnSpPr>
            <a:cxnSpLocks/>
          </p:cNvCxnSpPr>
          <p:nvPr/>
        </p:nvCxnSpPr>
        <p:spPr>
          <a:xfrm flipV="1">
            <a:off x="6764067" y="3605777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2A86AC-7674-43A0-9ABE-DDD342605820}"/>
              </a:ext>
            </a:extLst>
          </p:cNvPr>
          <p:cNvCxnSpPr>
            <a:cxnSpLocks/>
          </p:cNvCxnSpPr>
          <p:nvPr/>
        </p:nvCxnSpPr>
        <p:spPr>
          <a:xfrm flipV="1">
            <a:off x="7897253" y="3605777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2A86AC-7674-43A0-9ABE-DDD342605820}"/>
              </a:ext>
            </a:extLst>
          </p:cNvPr>
          <p:cNvCxnSpPr>
            <a:cxnSpLocks/>
          </p:cNvCxnSpPr>
          <p:nvPr/>
        </p:nvCxnSpPr>
        <p:spPr>
          <a:xfrm flipV="1">
            <a:off x="8865004" y="3605777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2A86AC-7674-43A0-9ABE-DDD342605820}"/>
              </a:ext>
            </a:extLst>
          </p:cNvPr>
          <p:cNvCxnSpPr>
            <a:cxnSpLocks/>
          </p:cNvCxnSpPr>
          <p:nvPr/>
        </p:nvCxnSpPr>
        <p:spPr>
          <a:xfrm flipV="1">
            <a:off x="8965933" y="3605777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2A86AC-7674-43A0-9ABE-DDD342605820}"/>
              </a:ext>
            </a:extLst>
          </p:cNvPr>
          <p:cNvCxnSpPr>
            <a:cxnSpLocks/>
          </p:cNvCxnSpPr>
          <p:nvPr/>
        </p:nvCxnSpPr>
        <p:spPr>
          <a:xfrm flipV="1">
            <a:off x="6859281" y="3605777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2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40327" y="0"/>
            <a:ext cx="11485418" cy="600690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9423506" y="4469282"/>
            <a:ext cx="3070078" cy="3245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150617" y="3694388"/>
            <a:ext cx="2691057" cy="32759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81078" y="22458"/>
            <a:ext cx="836607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B5F2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5016" y="671733"/>
            <a:ext cx="5163310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4581" y="1217650"/>
            <a:ext cx="54411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//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B16D76-5A30-4F18-9CF6-0E7584944DE3}"/>
              </a:ext>
            </a:extLst>
          </p:cNvPr>
          <p:cNvSpPr/>
          <p:nvPr/>
        </p:nvSpPr>
        <p:spPr>
          <a:xfrm>
            <a:off x="1250075" y="689204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145F65-B630-4F8B-94A0-55F3BFE5E753}"/>
              </a:ext>
            </a:extLst>
          </p:cNvPr>
          <p:cNvSpPr/>
          <p:nvPr/>
        </p:nvSpPr>
        <p:spPr>
          <a:xfrm>
            <a:off x="1233274" y="2873343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3F9FED-9D1A-44AD-8396-1877FFC8B205}"/>
              </a:ext>
            </a:extLst>
          </p:cNvPr>
          <p:cNvSpPr/>
          <p:nvPr/>
        </p:nvSpPr>
        <p:spPr>
          <a:xfrm>
            <a:off x="6732518" y="1309439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215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8" b="2585"/>
          <a:stretch/>
        </p:blipFill>
        <p:spPr>
          <a:xfrm>
            <a:off x="0" y="-22516"/>
            <a:ext cx="12192000" cy="71020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18744" y="1060783"/>
            <a:ext cx="4064000" cy="8397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9148" y="2579414"/>
            <a:ext cx="27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9148" y="3956857"/>
            <a:ext cx="27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thang: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8744" y="2631654"/>
            <a:ext cx="672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lùi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2195" y="3931501"/>
            <a:ext cx="5870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3 bài văn tả cảnh đẹp của núi, rừng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1293224"/>
            <a:ext cx="5643155" cy="479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742116" y="387016"/>
            <a:ext cx="328118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04989" y="3009806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40327" y="0"/>
            <a:ext cx="11485418" cy="600690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9423506" y="4469282"/>
            <a:ext cx="3070078" cy="3245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150617" y="3694388"/>
            <a:ext cx="2691057" cy="32759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81078" y="22458"/>
            <a:ext cx="836607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B5F2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6600" y="634226"/>
            <a:ext cx="5027981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4581" y="1217650"/>
            <a:ext cx="54411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B16D76-5A30-4F18-9CF6-0E7584944DE3}"/>
              </a:ext>
            </a:extLst>
          </p:cNvPr>
          <p:cNvSpPr/>
          <p:nvPr/>
        </p:nvSpPr>
        <p:spPr>
          <a:xfrm>
            <a:off x="1760712" y="653579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145F65-B630-4F8B-94A0-55F3BFE5E753}"/>
              </a:ext>
            </a:extLst>
          </p:cNvPr>
          <p:cNvSpPr/>
          <p:nvPr/>
        </p:nvSpPr>
        <p:spPr>
          <a:xfrm>
            <a:off x="1743911" y="2837718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3F9FED-9D1A-44AD-8396-1877FFC8B205}"/>
              </a:ext>
            </a:extLst>
          </p:cNvPr>
          <p:cNvSpPr/>
          <p:nvPr/>
        </p:nvSpPr>
        <p:spPr>
          <a:xfrm>
            <a:off x="6732518" y="1309439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319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9" y="889607"/>
            <a:ext cx="10108373" cy="57773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739796-BC95-4F9F-9565-FDF12F8126D0}"/>
              </a:ext>
            </a:extLst>
          </p:cNvPr>
          <p:cNvSpPr/>
          <p:nvPr/>
        </p:nvSpPr>
        <p:spPr>
          <a:xfrm>
            <a:off x="4353698" y="3429000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115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15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9818" y="325067"/>
            <a:ext cx="11657788" cy="8414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diễn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Ở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5620" y="1542343"/>
            <a:ext cx="832324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diễn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901269" y="1661704"/>
            <a:ext cx="588703" cy="376995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71851" y="1661704"/>
            <a:ext cx="3014052" cy="5303495"/>
          </a:xfrm>
          <a:prstGeom prst="rect">
            <a:avLst/>
          </a:prstGeom>
        </p:spPr>
      </p:pic>
      <p:grpSp>
        <p:nvGrpSpPr>
          <p:cNvPr id="27" name="组合 23"/>
          <p:cNvGrpSpPr/>
          <p:nvPr/>
        </p:nvGrpSpPr>
        <p:grpSpPr>
          <a:xfrm>
            <a:off x="18333" y="5873876"/>
            <a:ext cx="12203723" cy="984124"/>
            <a:chOff x="-17585" y="5729324"/>
            <a:chExt cx="12203723" cy="1123362"/>
          </a:xfrm>
        </p:grpSpPr>
        <p:pic>
          <p:nvPicPr>
            <p:cNvPr id="2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9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9327508" y="4604170"/>
            <a:ext cx="2983608" cy="31539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751329" y="3864275"/>
            <a:ext cx="2547251" cy="31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ung tâm Chính sách và Kỹ thuật phòng chống thiên t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17738" r="7799" b="7053"/>
          <a:stretch/>
        </p:blipFill>
        <p:spPr bwMode="auto">
          <a:xfrm>
            <a:off x="0" y="0"/>
            <a:ext cx="12192000" cy="70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49243" y="104168"/>
            <a:ext cx="11002825" cy="546354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01309" y="604881"/>
            <a:ext cx="9493940" cy="8193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xảy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khiến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3913" y="1679892"/>
            <a:ext cx="4945464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65206" y="2729588"/>
            <a:ext cx="2024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83449" y="3222711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4984" y="4094745"/>
            <a:ext cx="9740265" cy="1107931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9243" y="5794036"/>
            <a:ext cx="11133454" cy="1063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do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78" b="45463" l="58438" r="7182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017" t="27297" r="24927" b="54632"/>
          <a:stretch/>
        </p:blipFill>
        <p:spPr>
          <a:xfrm>
            <a:off x="9927199" y="4789199"/>
            <a:ext cx="3700926" cy="20075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23783" y="2116993"/>
            <a:ext cx="4061468" cy="5022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686574" y="5420594"/>
            <a:ext cx="2555935" cy="14374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0467" y="193403"/>
            <a:ext cx="11427879" cy="10494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8863" y="1334567"/>
            <a:ext cx="5433297" cy="19697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120640" y="2322710"/>
            <a:ext cx="3319578" cy="155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16137" y="3249765"/>
            <a:ext cx="3518830" cy="286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78863" y="3681268"/>
            <a:ext cx="83227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034293" y="3858238"/>
            <a:ext cx="646774" cy="376995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60" b="74664" l="10773" r="84778">
                        <a14:foregroundMark x1="49415" y1="45973" x2="63700" y2="49832"/>
                        <a14:foregroundMark x1="59485" y1="44966" x2="55738" y2="46644"/>
                        <a14:foregroundMark x1="51288" y1="45973" x2="55269" y2="45973"/>
                        <a14:foregroundMark x1="49883" y1="50839" x2="56440" y2="50671"/>
                        <a14:foregroundMark x1="55269" y1="53188" x2="61827" y2="53020"/>
                        <a14:foregroundMark x1="45902" y1="53020" x2="59485" y2="55537"/>
                        <a14:foregroundMark x1="62763" y1="56544" x2="67681" y2="56040"/>
                        <a14:foregroundMark x1="37705" y1="53020" x2="43326" y2="54698"/>
                        <a14:foregroundMark x1="69555" y1="43792" x2="76581" y2="43121"/>
                        <a14:foregroundMark x1="57845" y1="47651" x2="60422" y2="50503"/>
                      </a14:backgroundRemoval>
                    </a14:imgEffect>
                  </a14:imgLayer>
                </a14:imgProps>
              </a:ext>
            </a:extLst>
          </a:blip>
          <a:srcRect l="10013" t="19223" r="13090" b="25308"/>
          <a:stretch/>
        </p:blipFill>
        <p:spPr>
          <a:xfrm>
            <a:off x="2489983" y="506437"/>
            <a:ext cx="6749854" cy="66522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7346" y="506437"/>
            <a:ext cx="6749854" cy="30493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95657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 VUI TUỔI THƠ</a:t>
            </a:r>
          </a:p>
        </p:txBody>
      </p:sp>
    </p:spTree>
    <p:extLst>
      <p:ext uri="{BB962C8B-B14F-4D97-AF65-F5344CB8AC3E}">
        <p14:creationId xmlns:p14="http://schemas.microsoft.com/office/powerpoint/2010/main" val="23801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74645" y="581603"/>
            <a:ext cx="9422202" cy="569479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60138" y="3830899"/>
            <a:ext cx="3875565" cy="4096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5078982" y="3125853"/>
            <a:ext cx="2541521" cy="39360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476780" y="1022621"/>
            <a:ext cx="9220067" cy="831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602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2281C9-A58E-4ADF-B754-3ACB19F8F05E}"/>
              </a:ext>
            </a:extLst>
          </p:cNvPr>
          <p:cNvSpPr/>
          <p:nvPr/>
        </p:nvSpPr>
        <p:spPr>
          <a:xfrm>
            <a:off x="2556541" y="1248796"/>
            <a:ext cx="7393376" cy="19467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3485" y="1655016"/>
            <a:ext cx="765948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8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6000" b="1" i="0" u="none" strike="noStrike" kern="1200" cap="none" spc="8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1" i="0" u="none" strike="noStrike" kern="1200" cap="none" spc="80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6000" b="1" i="0" u="none" strike="noStrike" kern="1200" cap="none" spc="8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1" i="0" u="none" strike="noStrike" kern="1200" cap="none" spc="80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kumimoji="0" lang="zh-CN" altLang="en-US" sz="6000" b="1" i="0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clipart, doll, toy&#10;&#10;Description automatically generated">
            <a:extLst>
              <a:ext uri="{FF2B5EF4-FFF2-40B4-BE49-F238E27FC236}">
                <a16:creationId xmlns:a16="http://schemas.microsoft.com/office/drawing/2014/main" id="{9AEE8D99-2F70-4757-BA1D-BC8FDAAB2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44">
            <a:off x="2121617" y="3962400"/>
            <a:ext cx="865351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953062" y="886618"/>
            <a:ext cx="7330190" cy="5860624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481" y="886618"/>
            <a:ext cx="836607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5435" y="1561052"/>
            <a:ext cx="7865870" cy="566302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A99D1DEB-CDDE-4E1E-B737-2DCCF13CC338}"/>
              </a:ext>
            </a:extLst>
          </p:cNvPr>
          <p:cNvSpPr/>
          <p:nvPr/>
        </p:nvSpPr>
        <p:spPr>
          <a:xfrm>
            <a:off x="1512419" y="-39839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953062" y="886618"/>
            <a:ext cx="7330190" cy="5860624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481" y="886618"/>
            <a:ext cx="836607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5435" y="1561052"/>
            <a:ext cx="7865870" cy="566302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              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A99D1DEB-CDDE-4E1E-B737-2DCCF13CC338}"/>
              </a:ext>
            </a:extLst>
          </p:cNvPr>
          <p:cNvSpPr/>
          <p:nvPr/>
        </p:nvSpPr>
        <p:spPr>
          <a:xfrm>
            <a:off x="1512419" y="-39839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28763" y="36515"/>
            <a:ext cx="10558462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33935" y="392728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-65087" y="3173432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7768" y="634226"/>
            <a:ext cx="5262964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28763" y="36515"/>
            <a:ext cx="10558462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33935" y="392728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-65087" y="3173432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7768" y="634226"/>
            <a:ext cx="5262964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5173968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/>
          <p:nvPr/>
        </p:nvSpPr>
        <p:spPr>
          <a:xfrm>
            <a:off x="2803651" y="829524"/>
            <a:ext cx="83407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theo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văn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bản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20" y="2155049"/>
            <a:ext cx="7253909" cy="47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0937" r="8126" b="8984"/>
          <a:stretch/>
        </p:blipFill>
        <p:spPr>
          <a:xfrm>
            <a:off x="2856016" y="1158814"/>
            <a:ext cx="7105402" cy="56991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626" y="236061"/>
            <a:ext cx="1117240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trạng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4209" y="2163494"/>
            <a:ext cx="5522026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ban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4910" y="3033020"/>
            <a:ext cx="355289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742" y="702012"/>
            <a:ext cx="1194825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6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98470" y="417897"/>
            <a:ext cx="67786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lowchart: Stored Data 2"/>
          <p:cNvSpPr/>
          <p:nvPr/>
        </p:nvSpPr>
        <p:spPr>
          <a:xfrm flipH="1">
            <a:off x="1186815" y="1395132"/>
            <a:ext cx="4738972" cy="1114431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7245" y="1344722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3" name="Flowchart: Stored Data 12"/>
          <p:cNvSpPr/>
          <p:nvPr/>
        </p:nvSpPr>
        <p:spPr>
          <a:xfrm flipH="1">
            <a:off x="2614613" y="2843570"/>
            <a:ext cx="6072187" cy="1216798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64105" y="2843570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Flowchart: Stored Data 14"/>
          <p:cNvSpPr/>
          <p:nvPr/>
        </p:nvSpPr>
        <p:spPr>
          <a:xfrm flipH="1">
            <a:off x="3632835" y="4460371"/>
            <a:ext cx="6072187" cy="121679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3449955" y="4394375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74" y="4106088"/>
            <a:ext cx="1293326" cy="27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6B4F603-304E-400D-A681-F6C150719F9A}"/>
              </a:ext>
            </a:extLst>
          </p:cNvPr>
          <p:cNvGrpSpPr/>
          <p:nvPr/>
        </p:nvGrpSpPr>
        <p:grpSpPr>
          <a:xfrm>
            <a:off x="4073862" y="1346525"/>
            <a:ext cx="4578848" cy="1300191"/>
            <a:chOff x="9566064" y="964372"/>
            <a:chExt cx="5446164" cy="698253"/>
          </a:xfrm>
        </p:grpSpPr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95A64F28-7ED1-4BF3-8F05-248E22E38276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48E50E41-FABB-49AC-A4BF-D33270656C27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E82771F5-F7D7-4DAE-9A34-4BFCEA64657C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6371F0-EDDC-4B5B-8159-03DEFD41A0F0}"/>
              </a:ext>
            </a:extLst>
          </p:cNvPr>
          <p:cNvGrpSpPr/>
          <p:nvPr/>
        </p:nvGrpSpPr>
        <p:grpSpPr>
          <a:xfrm>
            <a:off x="3239541" y="124659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0EC080-DAC7-4169-9129-D03EFC47F9FB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049D116-DA30-4E74-8AA2-73058002B7B1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B57BB9C-EBC5-4979-9B21-94CFDDB5E03B}"/>
              </a:ext>
            </a:extLst>
          </p:cNvPr>
          <p:cNvSpPr txBox="1"/>
          <p:nvPr/>
        </p:nvSpPr>
        <p:spPr>
          <a:xfrm>
            <a:off x="3281634" y="126939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D8F4D7-7176-4DCA-AE48-1CC207322198}"/>
              </a:ext>
            </a:extLst>
          </p:cNvPr>
          <p:cNvSpPr txBox="1"/>
          <p:nvPr/>
        </p:nvSpPr>
        <p:spPr>
          <a:xfrm>
            <a:off x="2867999" y="1571486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510583" y="2704607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 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226503" y="3966211"/>
            <a:ext cx="4224798" cy="2610310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4428560" y="4768482"/>
            <a:ext cx="2182946" cy="18080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13830" y="2390744"/>
            <a:ext cx="3417570" cy="1731646"/>
            <a:chOff x="5806440" y="2960370"/>
            <a:chExt cx="3417570" cy="1731646"/>
          </a:xfrm>
        </p:grpSpPr>
        <p:sp>
          <p:nvSpPr>
            <p:cNvPr id="7" name="Cloud Callout 6"/>
            <p:cNvSpPr/>
            <p:nvPr/>
          </p:nvSpPr>
          <p:spPr>
            <a:xfrm>
              <a:off x="5806440" y="2960370"/>
              <a:ext cx="3417570" cy="1731646"/>
            </a:xfrm>
            <a:prstGeom prst="cloudCallout">
              <a:avLst>
                <a:gd name="adj1" fmla="val -68003"/>
                <a:gd name="adj2" fmla="val 84960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113035" y="3362043"/>
              <a:ext cx="2948538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bê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48841" y="3429000"/>
            <a:ext cx="4216451" cy="2137408"/>
            <a:chOff x="6933325" y="5979826"/>
            <a:chExt cx="3417570" cy="1731646"/>
          </a:xfrm>
        </p:grpSpPr>
        <p:sp>
          <p:nvSpPr>
            <p:cNvPr id="11" name="Cloud Callout 10"/>
            <p:cNvSpPr/>
            <p:nvPr/>
          </p:nvSpPr>
          <p:spPr>
            <a:xfrm>
              <a:off x="6933325" y="5979826"/>
              <a:ext cx="3417570" cy="1731646"/>
            </a:xfrm>
            <a:prstGeom prst="cloudCallout">
              <a:avLst>
                <a:gd name="adj1" fmla="val -79170"/>
                <a:gd name="adj2" fmla="val 51396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363702" y="6428974"/>
              <a:ext cx="2699326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nữa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Bê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sớm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59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581891" y="955007"/>
            <a:ext cx="101969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 descr="A child and child reading a book&#10;&#10;Description automatically generated with low confidence">
            <a:extLst>
              <a:ext uri="{FF2B5EF4-FFF2-40B4-BE49-F238E27FC236}">
                <a16:creationId xmlns:a16="http://schemas.microsoft.com/office/drawing/2014/main" id="{21852651-6808-4C0B-B3D0-65BA20215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19" y="3352575"/>
            <a:ext cx="5044588" cy="3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0872" y="448253"/>
            <a:ext cx="7910945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310" y="1537855"/>
            <a:ext cx="11363181" cy="362791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thưở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nẻo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 </a:t>
            </a:r>
          </a:p>
          <a:p>
            <a:pPr marL="0" indent="0"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9" y="889607"/>
            <a:ext cx="10108373" cy="57773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739796-BC95-4F9F-9565-FDF12F8126D0}"/>
              </a:ext>
            </a:extLst>
          </p:cNvPr>
          <p:cNvSpPr/>
          <p:nvPr/>
        </p:nvSpPr>
        <p:spPr>
          <a:xfrm>
            <a:off x="4353698" y="3429000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33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575804" y="961577"/>
            <a:ext cx="1391479" cy="89452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29648" y="268322"/>
            <a:ext cx="1397478" cy="573886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71665" y="1101092"/>
            <a:ext cx="6812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64602" y="2071286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Gợi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80667" y="2686775"/>
            <a:ext cx="448726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80667" y="3243380"/>
            <a:ext cx="913263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80666" y="3832706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08046" y="4517371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32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60EC29-CB95-4482-B6D4-8ECA0ED2303B}"/>
              </a:ext>
            </a:extLst>
          </p:cNvPr>
          <p:cNvSpPr/>
          <p:nvPr/>
        </p:nvSpPr>
        <p:spPr>
          <a:xfrm>
            <a:off x="1019936" y="1925274"/>
            <a:ext cx="9444023" cy="41424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8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" y="36515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68742" y="263019"/>
            <a:ext cx="10558462" cy="502962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9250878" y="4579460"/>
            <a:ext cx="3258622" cy="3444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-65087" y="3996728"/>
            <a:ext cx="2511404" cy="30572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7554" y="419314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B5F2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0622" y="1034803"/>
            <a:ext cx="5368187" cy="457345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5559" y="1566913"/>
            <a:ext cx="5173968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7DD6C0-926B-488E-BACE-421F90BC3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8" b="2585"/>
          <a:stretch/>
        </p:blipFill>
        <p:spPr>
          <a:xfrm>
            <a:off x="165241" y="0"/>
            <a:ext cx="12026759" cy="7102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EC0234-673F-442C-9D60-E0909C29D23D}"/>
              </a:ext>
            </a:extLst>
          </p:cNvPr>
          <p:cNvSpPr txBox="1"/>
          <p:nvPr/>
        </p:nvSpPr>
        <p:spPr>
          <a:xfrm>
            <a:off x="2926518" y="3021656"/>
            <a:ext cx="3070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FEE20-33F1-48DB-A339-C1F2722A5D4D}"/>
              </a:ext>
            </a:extLst>
          </p:cNvPr>
          <p:cNvSpPr txBox="1"/>
          <p:nvPr/>
        </p:nvSpPr>
        <p:spPr>
          <a:xfrm>
            <a:off x="2926519" y="4235417"/>
            <a:ext cx="3331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0444C-CD79-451C-9383-AD7DB1FB544A}"/>
              </a:ext>
            </a:extLst>
          </p:cNvPr>
          <p:cNvSpPr txBox="1"/>
          <p:nvPr/>
        </p:nvSpPr>
        <p:spPr>
          <a:xfrm>
            <a:off x="6652333" y="4105429"/>
            <a:ext cx="3631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ắp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4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ẻo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438AC3-81AA-431E-8970-F6CA5C5E1DC0}"/>
              </a:ext>
            </a:extLst>
          </p:cNvPr>
          <p:cNvSpPr txBox="1"/>
          <p:nvPr/>
        </p:nvSpPr>
        <p:spPr>
          <a:xfrm>
            <a:off x="6462234" y="3047622"/>
            <a:ext cx="401737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ạn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0DB73E-0F0F-456F-86ED-69C140B5DE18}"/>
              </a:ext>
            </a:extLst>
          </p:cNvPr>
          <p:cNvSpPr/>
          <p:nvPr/>
        </p:nvSpPr>
        <p:spPr>
          <a:xfrm>
            <a:off x="3681779" y="951606"/>
            <a:ext cx="4992032" cy="7694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088F5-D59F-4724-B0A6-079CF51A22DF}"/>
              </a:ext>
            </a:extLst>
          </p:cNvPr>
          <p:cNvSpPr txBox="1"/>
          <p:nvPr/>
        </p:nvSpPr>
        <p:spPr>
          <a:xfrm>
            <a:off x="3681780" y="972248"/>
            <a:ext cx="499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28763" y="36515"/>
            <a:ext cx="10558462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33935" y="392728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-65087" y="3173432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7768" y="634226"/>
            <a:ext cx="5262964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5173968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203176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1313</Words>
  <Application>Microsoft Office PowerPoint</Application>
  <PresentationFormat>Widescreen</PresentationFormat>
  <Paragraphs>223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Toshiba</cp:lastModifiedBy>
  <cp:revision>25</cp:revision>
  <dcterms:created xsi:type="dcterms:W3CDTF">2021-07-18T02:16:21Z</dcterms:created>
  <dcterms:modified xsi:type="dcterms:W3CDTF">2021-11-09T04:03:38Z</dcterms:modified>
</cp:coreProperties>
</file>