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93" r:id="rId4"/>
    <p:sldId id="292" r:id="rId5"/>
    <p:sldId id="283" r:id="rId6"/>
    <p:sldId id="291" r:id="rId7"/>
    <p:sldId id="284" r:id="rId8"/>
    <p:sldId id="285" r:id="rId9"/>
    <p:sldId id="286" r:id="rId10"/>
    <p:sldId id="279" r:id="rId11"/>
    <p:sldId id="287" r:id="rId12"/>
    <p:sldId id="28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FD155-781C-480F-84FA-8643BEB5332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2BD7-EC77-48A6-9005-77261B65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52BD7-EC77-48A6-9005-77261B654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8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2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0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6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0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87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75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50"/>
            </a:lvl3pPr>
            <a:lvl4pPr marL="1234440" indent="0" algn="ctr">
              <a:buNone/>
              <a:defRPr sz="1425"/>
            </a:lvl4pPr>
            <a:lvl5pPr marL="1645920" indent="0" algn="ctr">
              <a:buNone/>
              <a:defRPr sz="1425"/>
            </a:lvl5pPr>
            <a:lvl6pPr marL="2057400" indent="0" algn="ctr">
              <a:buNone/>
              <a:defRPr sz="1425"/>
            </a:lvl6pPr>
            <a:lvl7pPr marL="2468880" indent="0" algn="ctr">
              <a:buNone/>
              <a:defRPr sz="1425"/>
            </a:lvl7pPr>
            <a:lvl8pPr marL="2880360" indent="0" algn="ctr">
              <a:buNone/>
              <a:defRPr sz="1425"/>
            </a:lvl8pPr>
            <a:lvl9pPr marL="3291840" indent="0" algn="ctr">
              <a:buNone/>
              <a:defRPr sz="14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22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12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19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730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61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503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2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7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5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850"/>
            </a:lvl1pPr>
            <a:lvl2pPr marL="411480" indent="0">
              <a:buNone/>
              <a:defRPr sz="2550"/>
            </a:lvl2pPr>
            <a:lvl3pPr marL="822960" indent="0">
              <a:buNone/>
              <a:defRPr sz="2175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89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879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04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4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5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4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7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9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7" y="1292518"/>
            <a:ext cx="880761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NHỚ CẬU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2488429" y="2704365"/>
            <a:ext cx="7736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5. LUYỆN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VIẾT ĐOẠN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2723" y="1458472"/>
            <a:ext cx="11357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giờ ra chơi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ngay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xuống sân trường chơi nhảy dây. Nhóm của em chơi thường có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Hai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nhận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nhiệm vụ quăng dây.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lại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sẽ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 sợi dây thừng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quăng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lên sẽ tạo thành một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vòng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lần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lượt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nhảy.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tràn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ngập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cười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củ</a:t>
            </a:r>
            <a:r>
              <a:rPr lang="en-US" sz="32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 </a:t>
            </a:r>
            <a:r>
              <a:rPr lang="en-US" sz="32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4C872-CC7E-46E0-8657-0F88E57C5888}"/>
              </a:ext>
            </a:extLst>
          </p:cNvPr>
          <p:cNvSpPr/>
          <p:nvPr/>
        </p:nvSpPr>
        <p:spPr>
          <a:xfrm>
            <a:off x="3509278" y="378093"/>
            <a:ext cx="4323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tham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khảo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0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484909" y="494809"/>
            <a:ext cx="10792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86.</a:t>
            </a:r>
            <a:endParaRPr kumimoji="0" lang="en-US" sz="6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7657F9E9-486C-410F-820E-03D2F91819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57" y="3713018"/>
            <a:ext cx="3010992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77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1100"/>
            <a:ext cx="12192000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304147" y="283886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1" y="1388797"/>
            <a:ext cx="10820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/>
                <a:ea typeface="Times New Roman"/>
              </a:rPr>
              <a:t>- </a:t>
            </a:r>
            <a:r>
              <a:rPr lang="vi-VN" sz="4000" dirty="0" smtClean="0">
                <a:latin typeface="Times New Roman"/>
                <a:ea typeface="Times New Roman"/>
              </a:rPr>
              <a:t>Viết </a:t>
            </a:r>
            <a:r>
              <a:rPr lang="vi-VN" sz="4000" dirty="0">
                <a:latin typeface="Times New Roman"/>
                <a:ea typeface="Times New Roman"/>
              </a:rPr>
              <a:t>được 3 – 4 câu kể về một hoạt động em tham gia cùng các bạn.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51163" y="2792108"/>
            <a:ext cx="11194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/>
                <a:ea typeface="Times New Roman"/>
              </a:rPr>
              <a:t>- </a:t>
            </a:r>
            <a:r>
              <a:rPr lang="vi-VN" sz="4000" dirty="0" smtClean="0">
                <a:latin typeface="Times New Roman"/>
                <a:ea typeface="Times New Roman"/>
              </a:rPr>
              <a:t>Phát </a:t>
            </a:r>
            <a:r>
              <a:rPr lang="vi-VN" sz="4000" dirty="0">
                <a:latin typeface="Times New Roman"/>
                <a:ea typeface="Times New Roman"/>
              </a:rPr>
              <a:t>triển năng lực sử dụng ngôn ngữ và năng lực văn học trong việc kể về hoạt động của con người gần gũi với trải nghiệm của </a:t>
            </a:r>
            <a:r>
              <a:rPr lang="en-US" sz="4000" dirty="0" err="1" smtClean="0">
                <a:latin typeface="Times New Roman"/>
                <a:ea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47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181" y="220175"/>
            <a:ext cx="1029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về việc làm của các bạn trong mỗi tranh.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9CF61-F864-4EA7-B4AA-CCA95733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3" y="1068459"/>
            <a:ext cx="10435834" cy="34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9840A69A-09E2-40B0-8ED0-FC167DA0B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54" y="2616309"/>
            <a:ext cx="5193491" cy="4282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E5A08F-A573-49C6-99B0-3F2DFD2D65AF}"/>
              </a:ext>
            </a:extLst>
          </p:cNvPr>
          <p:cNvSpPr/>
          <p:nvPr/>
        </p:nvSpPr>
        <p:spPr>
          <a:xfrm>
            <a:off x="1913272" y="632098"/>
            <a:ext cx="8956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8615" y="1928785"/>
            <a:ext cx="5816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tươi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82654" y="1540838"/>
            <a:ext cx="6128084" cy="431532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B1012-D27D-4050-A98E-D61C1DEFB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4" y="1424139"/>
            <a:ext cx="4692731" cy="4432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181" y="220175"/>
            <a:ext cx="1029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về việc làm của các bạn trong mỗi tranh.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4505" y="2101414"/>
            <a:ext cx="6844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Ba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lắng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99703" y="1704110"/>
            <a:ext cx="7384472" cy="334915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01E1D-EEAC-472E-A1D9-D6D44F45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53" y="1149418"/>
            <a:ext cx="4454952" cy="4559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181" y="220175"/>
            <a:ext cx="1029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về việc làm của các bạn trong mỗi tranh.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3211" y="1464165"/>
            <a:ext cx="6654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giơ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Mai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sẵn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dẻo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3200" dirty="0" smtClean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vỗ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vũ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ngợi</a:t>
            </a:r>
            <a:r>
              <a:rPr lang="en-US" altLang="en-US" sz="3200" dirty="0">
                <a:ln w="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67827" y="1274918"/>
            <a:ext cx="6947082" cy="5333699"/>
          </a:xfrm>
          <a:prstGeom prst="roundRect">
            <a:avLst>
              <a:gd name="adj" fmla="val 2401"/>
            </a:avLst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D915F-686B-4DA4-A6A9-76C2DD42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7" y="1274919"/>
            <a:ext cx="4490398" cy="4621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181" y="220175"/>
            <a:ext cx="1029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về việc làm của các bạn trong mỗi tranh.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734" y="255726"/>
            <a:ext cx="10797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Viết 3 – 4 câu kể về một hoạt động em tham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gia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các bạn.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2209901"/>
            <a:ext cx="11346873" cy="4301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737582" y="2591053"/>
            <a:ext cx="10955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đã tham gia hoạt động gì cùng các bạn? (học tập, vui chơi,..)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Hoạt động đó diễn ra ở đâu? Có những bạn nào cùng tham gia?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và các bạn đã làm những việc gì?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cảm thấy thế nào khi tham gia những hoạt động đó?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0873" y="1508131"/>
            <a:ext cx="73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2" y="1401595"/>
            <a:ext cx="11578024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trường em đã tổ chức Tết Trung thu. Tất cả học sinh 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đều được tham dự. Các tiết mục văn nghệ lần lượt diễn ra. Sau đó, chúng em được tham gia trò chơi của chị Hằng và chú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các bạn trở về lớp để phá 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vui 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và thích 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FC8F6-57CA-45BD-9515-C767522503C2}"/>
              </a:ext>
            </a:extLst>
          </p:cNvPr>
          <p:cNvSpPr/>
          <p:nvPr/>
        </p:nvSpPr>
        <p:spPr>
          <a:xfrm>
            <a:off x="3919023" y="422847"/>
            <a:ext cx="4514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569</Words>
  <Application>Microsoft Office PowerPoint</Application>
  <PresentationFormat>Widescreen</PresentationFormat>
  <Paragraphs>33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26</cp:revision>
  <dcterms:created xsi:type="dcterms:W3CDTF">2021-07-18T09:01:50Z</dcterms:created>
  <dcterms:modified xsi:type="dcterms:W3CDTF">2021-11-12T04:13:11Z</dcterms:modified>
</cp:coreProperties>
</file>