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3" r:id="rId4"/>
    <p:sldId id="264" r:id="rId5"/>
    <p:sldId id="266" r:id="rId6"/>
    <p:sldId id="265" r:id="rId7"/>
    <p:sldId id="256" r:id="rId8"/>
    <p:sldId id="267" r:id="rId9"/>
    <p:sldId id="268" r:id="rId10"/>
    <p:sldId id="257" r:id="rId11"/>
    <p:sldId id="276" r:id="rId12"/>
    <p:sldId id="259" r:id="rId13"/>
    <p:sldId id="269" r:id="rId14"/>
    <p:sldId id="270" r:id="rId15"/>
    <p:sldId id="271" r:id="rId16"/>
    <p:sldId id="260" r:id="rId17"/>
    <p:sldId id="277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009FC-5D49-4E8C-838A-0EF8510990B2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2B773-FAF5-44F9-9ADB-301F155F8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5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2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5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10" y="100842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9040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4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1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9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F18C-2435-4D83-A3B1-AE8FF27447A5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64C05-0CD9-4C89-ACEE-1AE6DDDD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8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14799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775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C5FB9B-3138-43B0-92D0-AEC0C676FE46}"/>
              </a:ext>
            </a:extLst>
          </p:cNvPr>
          <p:cNvSpPr txBox="1"/>
          <p:nvPr/>
        </p:nvSpPr>
        <p:spPr>
          <a:xfrm>
            <a:off x="381000" y="1295400"/>
            <a:ext cx="8382000" cy="12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266700" y="28956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1000" y="3861376"/>
            <a:ext cx="87407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96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z2907937187893_4bd0547fb82e235834a55f9a366ab2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2111822"/>
            <a:ext cx="4689764" cy="47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z2907937214457_91ce5341a29b0b8ec190d1fe50c5a4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9" y="2111822"/>
            <a:ext cx="4468091" cy="478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C5FB9B-3138-43B0-92D0-AEC0C676FE46}"/>
              </a:ext>
            </a:extLst>
          </p:cNvPr>
          <p:cNvSpPr txBox="1"/>
          <p:nvPr/>
        </p:nvSpPr>
        <p:spPr>
          <a:xfrm>
            <a:off x="381000" y="374796"/>
            <a:ext cx="8382000" cy="121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899160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762F73-BEEF-4FE5-A939-541D422FB05F}"/>
              </a:ext>
            </a:extLst>
          </p:cNvPr>
          <p:cNvSpPr txBox="1"/>
          <p:nvPr/>
        </p:nvSpPr>
        <p:spPr>
          <a:xfrm>
            <a:off x="1371600" y="762000"/>
            <a:ext cx="64770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Điều gì sẽ xảy ra nếu mâu thuẫn không được giải quyết?</a:t>
            </a:r>
            <a:endParaRPr lang="en-US" sz="3600" dirty="0">
              <a:latin typeface="+mj-lt"/>
            </a:endParaRPr>
          </a:p>
        </p:txBody>
      </p:sp>
      <p:pic>
        <p:nvPicPr>
          <p:cNvPr id="2050" name="Picture 2" descr="C:\Users\Minhthangpc.VN\Desktop\z2907949371144_bc32db9512a05d4c360682d9017cc5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144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6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775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55" y="2971800"/>
            <a:ext cx="3733800" cy="3505200"/>
          </a:xfrm>
          <a:prstGeom prst="rect">
            <a:avLst/>
          </a:prstGeom>
        </p:spPr>
      </p:pic>
      <p:sp>
        <p:nvSpPr>
          <p:cNvPr id="4" name="Thought Bubble: Cloud 2">
            <a:extLst>
              <a:ext uri="{FF2B5EF4-FFF2-40B4-BE49-F238E27FC236}">
                <a16:creationId xmlns:a16="http://schemas.microsoft.com/office/drawing/2014/main" xmlns="" id="{EE78EEE5-0060-4590-BC60-AB7273D831C5}"/>
              </a:ext>
            </a:extLst>
          </p:cNvPr>
          <p:cNvSpPr/>
          <p:nvPr/>
        </p:nvSpPr>
        <p:spPr>
          <a:xfrm>
            <a:off x="415637" y="533400"/>
            <a:ext cx="8305800" cy="3221421"/>
          </a:xfrm>
          <a:prstGeom prst="cloudCallout">
            <a:avLst>
              <a:gd name="adj1" fmla="val -17577"/>
              <a:gd name="adj2" fmla="val 68471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bực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ghen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8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457200"/>
            <a:ext cx="94488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143000" y="2419915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 tập, sinh hoạt và vui chơi với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Mâu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thuẫn có 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uất hiện từ lời nói, hành động không hợp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Mâu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thuẫn cần được giải quyết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 cực, nếu không, chúng ta cũng sẽ không vui, buồn bực.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590800" y="2438400"/>
            <a:ext cx="4314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775" cy="708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484909" y="143697"/>
            <a:ext cx="8201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hought Bubble: Cloud 2">
            <a:extLst>
              <a:ext uri="{FF2B5EF4-FFF2-40B4-BE49-F238E27FC236}">
                <a16:creationId xmlns:a16="http://schemas.microsoft.com/office/drawing/2014/main" xmlns="" id="{17591E51-F0EA-4DFD-B471-A9E5B893874C}"/>
              </a:ext>
            </a:extLst>
          </p:cNvPr>
          <p:cNvSpPr/>
          <p:nvPr/>
        </p:nvSpPr>
        <p:spPr>
          <a:xfrm>
            <a:off x="457200" y="728472"/>
            <a:ext cx="8382000" cy="4529328"/>
          </a:xfrm>
          <a:prstGeom prst="cloudCallout">
            <a:avLst>
              <a:gd name="adj1" fmla="val -43599"/>
              <a:gd name="adj2" fmla="val 5298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inhthangpc.VN\Desktop\z2907976527943_03bef288e3a0ffc859caed6c113789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590800" y="2667000"/>
            <a:ext cx="4314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6"/>
            <a:ext cx="9143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3" y="459894"/>
            <a:ext cx="873276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7" y="31135"/>
            <a:ext cx="935245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5" y="1198498"/>
            <a:ext cx="8403174" cy="440388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9144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2067454"/>
            <a:ext cx="54212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109484"/>
            <a:ext cx="396134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3" y="286931"/>
            <a:ext cx="482125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2" y="2953680"/>
            <a:ext cx="607682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" y="377785"/>
            <a:ext cx="873276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6" y="487235"/>
            <a:ext cx="872416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5" y="703322"/>
            <a:ext cx="1029953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971344" y="2085391"/>
            <a:ext cx="7334456" cy="197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527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94819" y="1766588"/>
            <a:ext cx="1261268" cy="119568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6310" y="1905000"/>
            <a:ext cx="1538287" cy="10048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2730"/>
          <p:cNvSpPr/>
          <p:nvPr/>
        </p:nvSpPr>
        <p:spPr>
          <a:xfrm>
            <a:off x="533400" y="304800"/>
            <a:ext cx="1108868" cy="1143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480025"/>
            <a:ext cx="2208207" cy="792549"/>
          </a:xfrm>
          <a:prstGeom prst="rect">
            <a:avLst/>
          </a:prstGeom>
        </p:spPr>
      </p:pic>
      <p:pic>
        <p:nvPicPr>
          <p:cNvPr id="10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93" y="1066800"/>
            <a:ext cx="2208207" cy="792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6958" y="2133599"/>
            <a:ext cx="699604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 GIÚP ĐỂ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TÌNH BẠN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con.</a:t>
            </a:r>
          </a:p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Chúc các con chăm ngoan, học tập tốt!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9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34950" y="151021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27195" y="3258801"/>
            <a:ext cx="874077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260535" y="858907"/>
            <a:ext cx="87074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defRPr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4800600"/>
            <a:ext cx="9092833" cy="20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957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376487" y="1828636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28600" y="2971801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khúc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đoàn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4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Mộng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Lân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35" y="98424"/>
            <a:ext cx="9131589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" y="0"/>
            <a:ext cx="9067800" cy="5957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209800" y="2424945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600200" y="3657600"/>
            <a:ext cx="5486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Hai con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0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V="1">
            <a:off x="76200" y="533400"/>
            <a:ext cx="8991600" cy="5715000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44030" y="0"/>
            <a:ext cx="7780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964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775" cy="70866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524000" y="2918702"/>
            <a:ext cx="6553200" cy="2339098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Học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sinh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cùng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người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thân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đóng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vai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dê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đen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dê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trắng</a:t>
            </a:r>
            <a:r>
              <a:rPr lang="en-US" altLang="en-US" sz="3600" dirty="0" smtClean="0">
                <a:solidFill>
                  <a:prstClr val="black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diễn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lại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huống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dê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qua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gặp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ở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giữa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98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1775" cy="70866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295400" y="2918702"/>
            <a:ext cx="6553200" cy="123110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Con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học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điều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qua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đóng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vai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vừa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rồi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40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445</Words>
  <Application>Microsoft Office PowerPoint</Application>
  <PresentationFormat>On-screen Show (4:3)</PresentationFormat>
  <Paragraphs>39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22</cp:revision>
  <dcterms:created xsi:type="dcterms:W3CDTF">2021-11-01T07:45:01Z</dcterms:created>
  <dcterms:modified xsi:type="dcterms:W3CDTF">2021-11-21T04:00:38Z</dcterms:modified>
</cp:coreProperties>
</file>