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13" r:id="rId2"/>
    <p:sldId id="2773" r:id="rId3"/>
    <p:sldId id="2750" r:id="rId4"/>
    <p:sldId id="2774" r:id="rId5"/>
    <p:sldId id="2775" r:id="rId6"/>
    <p:sldId id="2777" r:id="rId7"/>
    <p:sldId id="2778" r:id="rId8"/>
    <p:sldId id="2779" r:id="rId9"/>
    <p:sldId id="2780" r:id="rId10"/>
    <p:sldId id="2776" r:id="rId11"/>
    <p:sldId id="2786" r:id="rId12"/>
    <p:sldId id="2781" r:id="rId13"/>
    <p:sldId id="2783" r:id="rId14"/>
    <p:sldId id="2782" r:id="rId15"/>
    <p:sldId id="2784" r:id="rId16"/>
    <p:sldId id="2785" r:id="rId17"/>
    <p:sldId id="2787" r:id="rId18"/>
    <p:sldId id="2788" r:id="rId19"/>
    <p:sldId id="2789" r:id="rId20"/>
    <p:sldId id="2790" r:id="rId21"/>
    <p:sldId id="2791" r:id="rId22"/>
    <p:sldId id="256" r:id="rId23"/>
    <p:sldId id="2792" r:id="rId24"/>
  </p:sldIdLst>
  <p:sldSz cx="12192000" cy="6858000"/>
  <p:notesSz cx="6858000" cy="9144000"/>
  <p:embeddedFontLs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5 hàng" panose="020B0603050302020204" pitchFamily="34" charset="0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FF5353"/>
    <a:srgbClr val="FFC000"/>
    <a:srgbClr val="FF6347"/>
    <a:srgbClr val="CC9B00"/>
    <a:srgbClr val="EAB200"/>
    <a:srgbClr val="B41DFF"/>
    <a:srgbClr val="CC66FF"/>
    <a:srgbClr val="2983B1"/>
    <a:srgbClr val="66C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8" autoAdjust="0"/>
    <p:restoredTop sz="94974" autoAdjust="0"/>
  </p:normalViewPr>
  <p:slideViewPr>
    <p:cSldViewPr snapToGrid="0">
      <p:cViewPr varScale="1">
        <p:scale>
          <a:sx n="70" d="100"/>
          <a:sy n="70" d="100"/>
        </p:scale>
        <p:origin x="78" y="60"/>
      </p:cViewPr>
      <p:guideLst>
        <p:guide orient="horz" pos="2160"/>
        <p:guide pos="3840"/>
        <p:guide orient="horz" pos="392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2021/11/4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1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9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718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7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2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3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72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5A261CC4-CD19-40B1-966B-D3B50AE0A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42832"/>
          <a:stretch/>
        </p:blipFill>
        <p:spPr>
          <a:xfrm>
            <a:off x="-5065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7352F-40A0-4A39-B855-44BE648AE653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8EDDE-4F76-455A-AB8F-866A7B41E31E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8966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4A800C-7B20-40F7-B553-DC7EB351C8C4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AEB7E-E242-44BD-A445-8FB01497E21A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3202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03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43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27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823476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46DD9-CA95-4886-BC96-D3101105E368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A8200-4F29-4D9A-B8F0-FAC916DC66AE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E9E7-E593-47D8-B8E8-CF4B71F7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040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478969" y="387330"/>
            <a:ext cx="11359338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9C7A2-058A-4CEE-BF4C-0612F4894E89}"/>
              </a:ext>
            </a:extLst>
          </p:cNvPr>
          <p:cNvGrpSpPr/>
          <p:nvPr userDrawn="1"/>
        </p:nvGrpSpPr>
        <p:grpSpPr>
          <a:xfrm>
            <a:off x="32658" y="565570"/>
            <a:ext cx="3091111" cy="1524489"/>
            <a:chOff x="347507" y="986356"/>
            <a:chExt cx="3091111" cy="1224459"/>
          </a:xfrm>
        </p:grpSpPr>
        <p:sp>
          <p:nvSpPr>
            <p:cNvPr id="7" name="直角三角形 16">
              <a:extLst>
                <a:ext uri="{FF2B5EF4-FFF2-40B4-BE49-F238E27FC236}">
                  <a16:creationId xmlns:a16="http://schemas.microsoft.com/office/drawing/2014/main" id="{666881AB-883D-4867-A9CA-50EBE3600598}"/>
                </a:ext>
              </a:extLst>
            </p:cNvPr>
            <p:cNvSpPr/>
            <p:nvPr userDrawn="1"/>
          </p:nvSpPr>
          <p:spPr>
            <a:xfrm flipH="1" flipV="1">
              <a:off x="347507" y="1829037"/>
              <a:ext cx="478969" cy="381778"/>
            </a:xfrm>
            <a:prstGeom prst="rtTriangle">
              <a:avLst/>
            </a:prstGeom>
            <a:solidFill>
              <a:srgbClr val="139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矩形: 圆顶角 17">
              <a:extLst>
                <a:ext uri="{FF2B5EF4-FFF2-40B4-BE49-F238E27FC236}">
                  <a16:creationId xmlns:a16="http://schemas.microsoft.com/office/drawing/2014/main" id="{4173FC10-8514-4E67-8E77-293634564B73}"/>
                </a:ext>
              </a:extLst>
            </p:cNvPr>
            <p:cNvSpPr/>
            <p:nvPr userDrawn="1"/>
          </p:nvSpPr>
          <p:spPr>
            <a:xfrm rot="5400000">
              <a:off x="1469261" y="-135397"/>
              <a:ext cx="847604" cy="30911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BD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74CDB8C-CF64-48A2-882F-3CAC4AF6F17E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22314-C98B-4327-8440-BC17BB66A014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136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41E79F-9C88-462A-B1E5-7E7BD3D6A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26235" y="22216"/>
            <a:ext cx="1924048" cy="134330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6ABAE-FC75-41E5-9C24-73B61BA511FB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084B-80C4-4407-9F18-D33CE21BFB33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6774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41E79F-9C88-462A-B1E5-7E7BD3D6A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26235" y="22216"/>
            <a:ext cx="1924048" cy="134330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267C2-E2F0-4681-8EEF-CAFBC3376359}"/>
              </a:ext>
            </a:extLst>
          </p:cNvPr>
          <p:cNvSpPr txBox="1"/>
          <p:nvPr userDrawn="1"/>
        </p:nvSpPr>
        <p:spPr>
          <a:xfrm>
            <a:off x="0" y="16933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CBE96-7F8C-498A-9D0B-3ABCA77C36D1}"/>
              </a:ext>
            </a:extLst>
          </p:cNvPr>
          <p:cNvSpPr txBox="1"/>
          <p:nvPr userDrawn="1"/>
        </p:nvSpPr>
        <p:spPr>
          <a:xfrm>
            <a:off x="11443910" y="6505601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8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B13DF4-48EA-4AAB-A1FC-92D9123BC9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338" y="10109200"/>
            <a:ext cx="185232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096FB-390F-44C4-A12D-78FFB1402BB9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EC7E6-BEDC-4E25-9E6D-10E41D7F106B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62" r:id="rId5"/>
    <p:sldLayoutId id="2147483679" r:id="rId6"/>
    <p:sldLayoutId id="2147483674" r:id="rId7"/>
    <p:sldLayoutId id="2147483675" r:id="rId8"/>
    <p:sldLayoutId id="2147483676" r:id="rId9"/>
    <p:sldLayoutId id="2147483671" r:id="rId10"/>
    <p:sldLayoutId id="2147483672" r:id="rId11"/>
    <p:sldLayoutId id="2147483673" r:id="rId12"/>
    <p:sldLayoutId id="2147483670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891540" y="704368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208" name="文本框 207">
            <a:extLst>
              <a:ext uri="{FF2B5EF4-FFF2-40B4-BE49-F238E27FC236}">
                <a16:creationId xmlns:a16="http://schemas.microsoft.com/office/drawing/2014/main" id="{96063452-4C34-46C5-848B-EAE8B7FB3266}"/>
              </a:ext>
            </a:extLst>
          </p:cNvPr>
          <p:cNvSpPr txBox="1"/>
          <p:nvPr/>
        </p:nvSpPr>
        <p:spPr>
          <a:xfrm>
            <a:off x="1988402" y="1477682"/>
            <a:ext cx="5749703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dist"/>
            <a:r>
              <a:rPr lang="en-US" sz="16600" b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 flip="none" rotWithShape="1">
                  <a:gsLst>
                    <a:gs pos="70000">
                      <a:srgbClr val="0070C0"/>
                    </a:gs>
                    <a:gs pos="49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altLang="zh-CN" sz="16600" b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字魂35号-经典雅黑" panose="02000000000000000000" pitchFamily="2" charset="-122"/>
              </a:rPr>
              <a:t> </a:t>
            </a:r>
            <a:endParaRPr lang="zh-CN" altLang="en-US" sz="16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字魂35号-经典雅黑" panose="020000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AB63AA-6B02-4FC8-9B9A-546FA92F4D76}"/>
              </a:ext>
            </a:extLst>
          </p:cNvPr>
          <p:cNvGrpSpPr/>
          <p:nvPr/>
        </p:nvGrpSpPr>
        <p:grpSpPr>
          <a:xfrm>
            <a:off x="1988402" y="3836468"/>
            <a:ext cx="5639102" cy="730572"/>
            <a:chOff x="1988402" y="3836468"/>
            <a:chExt cx="5639102" cy="73057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22F3202-05D5-46AD-862D-852C3F39EB0D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1" name="文本框 210">
              <a:extLst>
                <a:ext uri="{FF2B5EF4-FFF2-40B4-BE49-F238E27FC236}">
                  <a16:creationId xmlns:a16="http://schemas.microsoft.com/office/drawing/2014/main" id="{3912B177-BBF7-47AF-A082-1C553E2CFDBE}"/>
                </a:ext>
              </a:extLst>
            </p:cNvPr>
            <p:cNvSpPr txBox="1"/>
            <p:nvPr/>
          </p:nvSpPr>
          <p:spPr>
            <a:xfrm>
              <a:off x="3306432" y="3836468"/>
              <a:ext cx="3003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54, 55</a:t>
              </a:r>
              <a:endPara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3" name="图片 192">
            <a:extLst>
              <a:ext uri="{FF2B5EF4-FFF2-40B4-BE49-F238E27FC236}">
                <a16:creationId xmlns:a16="http://schemas.microsoft.com/office/drawing/2014/main" id="{258C4C19-6361-4CA6-AAA4-4D63D2A9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165483" y="-145972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5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634D55-71B7-49BB-9FF7-582B31931F16}"/>
              </a:ext>
            </a:extLst>
          </p:cNvPr>
          <p:cNvCxnSpPr>
            <a:cxnSpLocks/>
            <a:stCxn id="27" idx="4"/>
            <a:endCxn id="26" idx="0"/>
          </p:cNvCxnSpPr>
          <p:nvPr/>
        </p:nvCxnSpPr>
        <p:spPr>
          <a:xfrm>
            <a:off x="878652" y="3369149"/>
            <a:ext cx="0" cy="10445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3341313">
            <a:off x="10332967" y="220442"/>
            <a:ext cx="1982768" cy="10239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14D5FB-64A8-4AC0-8D56-02DB0AE56BD6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>
          <a:xfrm>
            <a:off x="878652" y="2153428"/>
            <a:ext cx="0" cy="62358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3599E20-0DCB-45B0-8EB0-A9D9BDE924FF}"/>
              </a:ext>
            </a:extLst>
          </p:cNvPr>
          <p:cNvSpPr/>
          <p:nvPr/>
        </p:nvSpPr>
        <p:spPr>
          <a:xfrm>
            <a:off x="582583" y="1562877"/>
            <a:ext cx="592137" cy="590551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8F94E7-6E0C-4CE6-9A6A-25DBB6E09BF8}"/>
              </a:ext>
            </a:extLst>
          </p:cNvPr>
          <p:cNvSpPr/>
          <p:nvPr/>
        </p:nvSpPr>
        <p:spPr>
          <a:xfrm>
            <a:off x="582583" y="4413704"/>
            <a:ext cx="592137" cy="590551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464FC54-647B-4A8A-AB96-91A814EA7758}"/>
              </a:ext>
            </a:extLst>
          </p:cNvPr>
          <p:cNvSpPr/>
          <p:nvPr/>
        </p:nvSpPr>
        <p:spPr>
          <a:xfrm>
            <a:off x="582583" y="2777012"/>
            <a:ext cx="592137" cy="592137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9E43E-6CB8-482A-A24C-42FA464714B1}"/>
              </a:ext>
            </a:extLst>
          </p:cNvPr>
          <p:cNvSpPr/>
          <p:nvPr/>
        </p:nvSpPr>
        <p:spPr>
          <a:xfrm>
            <a:off x="1336847" y="5866450"/>
            <a:ext cx="54371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FC1824-7AAF-408D-A42A-539FC0904533}"/>
              </a:ext>
            </a:extLst>
          </p:cNvPr>
          <p:cNvSpPr txBox="1"/>
          <p:nvPr/>
        </p:nvSpPr>
        <p:spPr>
          <a:xfrm>
            <a:off x="1326556" y="1372848"/>
            <a:ext cx="4473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6 cm.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B3F3B1-03CB-4EF8-8597-B95B73BC06CD}"/>
              </a:ext>
            </a:extLst>
          </p:cNvPr>
          <p:cNvSpPr txBox="1"/>
          <p:nvPr/>
        </p:nvSpPr>
        <p:spPr>
          <a:xfrm>
            <a:off x="1326556" y="2448999"/>
            <a:ext cx="4625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3 cm vuông góc với đoạn thẳng thứ nhất.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1D40FC-5CC6-439E-AEB5-E702DEE7C8C3}"/>
              </a:ext>
            </a:extLst>
          </p:cNvPr>
          <p:cNvGrpSpPr/>
          <p:nvPr/>
        </p:nvGrpSpPr>
        <p:grpSpPr>
          <a:xfrm>
            <a:off x="6103557" y="2187964"/>
            <a:ext cx="5774150" cy="2935161"/>
            <a:chOff x="5865064" y="2111667"/>
            <a:chExt cx="5774150" cy="29351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396949-4F6B-46DA-A8F8-2C7F9C182177}"/>
                </a:ext>
              </a:extLst>
            </p:cNvPr>
            <p:cNvGrpSpPr/>
            <p:nvPr/>
          </p:nvGrpSpPr>
          <p:grpSpPr>
            <a:xfrm>
              <a:off x="5865064" y="2315987"/>
              <a:ext cx="5774150" cy="2374476"/>
              <a:chOff x="2686436" y="3730060"/>
              <a:chExt cx="5774150" cy="2374476"/>
            </a:xfrm>
          </p:grpSpPr>
          <p:sp>
            <p:nvSpPr>
              <p:cNvPr id="31" name="Line 5">
                <a:extLst>
                  <a:ext uri="{FF2B5EF4-FFF2-40B4-BE49-F238E27FC236}">
                    <a16:creationId xmlns:a16="http://schemas.microsoft.com/office/drawing/2014/main" id="{C5A0C0D3-EF19-4A38-949C-EE9EE8752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414" y="5838927"/>
                <a:ext cx="3325586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E80BC5-996E-48FE-BE1E-B04406B1FAB7}"/>
                  </a:ext>
                </a:extLst>
              </p:cNvPr>
              <p:cNvCxnSpPr/>
              <p:nvPr/>
            </p:nvCxnSpPr>
            <p:spPr>
              <a:xfrm flipV="1">
                <a:off x="3924300" y="4146716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Text Box 25">
                <a:extLst>
                  <a:ext uri="{FF2B5EF4-FFF2-40B4-BE49-F238E27FC236}">
                    <a16:creationId xmlns:a16="http://schemas.microsoft.com/office/drawing/2014/main" id="{55E31B9B-906B-4B3E-8D04-29614DA439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43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id="{8B0A7FF6-E4C0-4E8E-BB5A-49BFB452E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298" y="5581316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5C0D5A-2C27-4FD3-B6AA-E860372F7B4A}"/>
                  </a:ext>
                </a:extLst>
              </p:cNvPr>
              <p:cNvCxnSpPr/>
              <p:nvPr/>
            </p:nvCxnSpPr>
            <p:spPr>
              <a:xfrm flipV="1">
                <a:off x="7219409" y="4136553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8" name="Text Box 25">
                <a:extLst>
                  <a:ext uri="{FF2B5EF4-FFF2-40B4-BE49-F238E27FC236}">
                    <a16:creationId xmlns:a16="http://schemas.microsoft.com/office/drawing/2014/main" id="{69DFB8CE-0A06-441E-904D-5C12B50EE0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976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53A340BE-58F6-4625-9A3C-F4A4C9ADFC3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977179" y="5551510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5">
                <a:extLst>
                  <a:ext uri="{FF2B5EF4-FFF2-40B4-BE49-F238E27FC236}">
                    <a16:creationId xmlns:a16="http://schemas.microsoft.com/office/drawing/2014/main" id="{1BFD494D-8460-49F0-ACFE-DF663EC07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709" y="4163045"/>
                <a:ext cx="3325586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2A79C878-E95E-4DFA-9AB0-A9878FD5FCE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46073" y="418497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0368551-E711-4EBA-BB49-401E5A69FE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66293" y="418938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 Box 8">
                <a:extLst>
                  <a:ext uri="{FF2B5EF4-FFF2-40B4-BE49-F238E27FC236}">
                    <a16:creationId xmlns:a16="http://schemas.microsoft.com/office/drawing/2014/main" id="{97518745-D943-4858-953B-231C5A6C76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5370" y="3730060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4" name="Text Box 33">
                <a:extLst>
                  <a:ext uri="{FF2B5EF4-FFF2-40B4-BE49-F238E27FC236}">
                    <a16:creationId xmlns:a16="http://schemas.microsoft.com/office/drawing/2014/main" id="{79BA0F97-B332-422E-95FC-C57CC46695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4728" y="3730387"/>
                <a:ext cx="42351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802E8193-062D-4E89-8B1D-7F9F4375DB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422" y="5581316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 Box 8">
                <a:extLst>
                  <a:ext uri="{FF2B5EF4-FFF2-40B4-BE49-F238E27FC236}">
                    <a16:creationId xmlns:a16="http://schemas.microsoft.com/office/drawing/2014/main" id="{50589588-4940-4F08-9836-E9F0FDABA5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6412" y="5581316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0A549BF2-595F-4E1B-BEFF-41DA02E86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440049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5">
              <a:extLst>
                <a:ext uri="{FF2B5EF4-FFF2-40B4-BE49-F238E27FC236}">
                  <a16:creationId xmlns:a16="http://schemas.microsoft.com/office/drawing/2014/main" id="{060D7727-0B64-4180-8027-19D6697CC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211166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2ED744-AB82-47BA-ABF7-076514F94C28}"/>
              </a:ext>
            </a:extLst>
          </p:cNvPr>
          <p:cNvCxnSpPr>
            <a:cxnSpLocks/>
            <a:stCxn id="26" idx="4"/>
            <a:endCxn id="52" idx="0"/>
          </p:cNvCxnSpPr>
          <p:nvPr/>
        </p:nvCxnSpPr>
        <p:spPr>
          <a:xfrm flipH="1">
            <a:off x="878651" y="5004255"/>
            <a:ext cx="1" cy="8564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5963656D-D0F3-454E-8363-0C84481F305A}"/>
              </a:ext>
            </a:extLst>
          </p:cNvPr>
          <p:cNvSpPr/>
          <p:nvPr/>
        </p:nvSpPr>
        <p:spPr>
          <a:xfrm>
            <a:off x="582582" y="5860674"/>
            <a:ext cx="592137" cy="59055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4" name="Text Box 38">
            <a:extLst>
              <a:ext uri="{FF2B5EF4-FFF2-40B4-BE49-F238E27FC236}">
                <a16:creationId xmlns:a16="http://schemas.microsoft.com/office/drawing/2014/main" id="{375ACF63-0ECF-46F6-B1F3-13D6C1D74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006" y="2591981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" panose="020B7200000000000000" pitchFamily="34" charset="0"/>
              </a:rPr>
              <a:t>  </a:t>
            </a:r>
            <a:endParaRPr lang="en-US" altLang="en-US" sz="2000" b="1">
              <a:latin typeface="HP001 5 hàng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97A3DE-6960-4AEC-88CE-9AB210E05B28}"/>
              </a:ext>
            </a:extLst>
          </p:cNvPr>
          <p:cNvSpPr txBox="1"/>
          <p:nvPr/>
        </p:nvSpPr>
        <p:spPr>
          <a:xfrm>
            <a:off x="1326556" y="4075015"/>
            <a:ext cx="4625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3 cm vuông góc với đoạn thẳng thứ nhất.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005B89-D73D-4D39-A0A9-57AC1BF3878E}"/>
              </a:ext>
            </a:extLst>
          </p:cNvPr>
          <p:cNvGrpSpPr/>
          <p:nvPr/>
        </p:nvGrpSpPr>
        <p:grpSpPr>
          <a:xfrm>
            <a:off x="3720192" y="148587"/>
            <a:ext cx="4751615" cy="1230812"/>
            <a:chOff x="1373316" y="1844040"/>
            <a:chExt cx="7417868" cy="3276601"/>
          </a:xfrm>
        </p:grpSpPr>
        <p:pic>
          <p:nvPicPr>
            <p:cNvPr id="65" name="Graphic 5">
              <a:extLst>
                <a:ext uri="{FF2B5EF4-FFF2-40B4-BE49-F238E27FC236}">
                  <a16:creationId xmlns:a16="http://schemas.microsoft.com/office/drawing/2014/main" id="{67C07249-6F64-4B6B-ADBC-62AD17FC7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66" name="TextBox 6">
              <a:extLst>
                <a:ext uri="{FF2B5EF4-FFF2-40B4-BE49-F238E27FC236}">
                  <a16:creationId xmlns:a16="http://schemas.microsoft.com/office/drawing/2014/main" id="{E59941F2-5075-4E6A-9881-00900CE5C875}"/>
                </a:ext>
              </a:extLst>
            </p:cNvPr>
            <p:cNvSpPr txBox="1"/>
            <p:nvPr/>
          </p:nvSpPr>
          <p:spPr>
            <a:xfrm>
              <a:off x="2289434" y="2391858"/>
              <a:ext cx="5955926" cy="1899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</a:t>
              </a:r>
            </a:p>
          </p:txBody>
        </p:sp>
      </p:grp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4B7F1F-AF48-40D8-8468-DB39C9575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011" y="580464"/>
            <a:ext cx="1646863" cy="1572754"/>
          </a:xfrm>
          <a:prstGeom prst="rect">
            <a:avLst/>
          </a:prstGeom>
        </p:spPr>
      </p:pic>
      <p:pic>
        <p:nvPicPr>
          <p:cNvPr id="49" name="图片 6">
            <a:extLst>
              <a:ext uri="{FF2B5EF4-FFF2-40B4-BE49-F238E27FC236}">
                <a16:creationId xmlns:a16="http://schemas.microsoft.com/office/drawing/2014/main" id="{18BFF1CC-0358-4A04-B443-290685783224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8258687" flipH="1">
            <a:off x="-112734" y="283419"/>
            <a:ext cx="1982768" cy="10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6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30" grpId="0"/>
      <p:bldP spid="36" grpId="0"/>
      <p:bldP spid="52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DA2D67-8333-4A2D-A4A4-A6CC1D69D1B2}"/>
              </a:ext>
            </a:extLst>
          </p:cNvPr>
          <p:cNvGrpSpPr/>
          <p:nvPr/>
        </p:nvGrpSpPr>
        <p:grpSpPr>
          <a:xfrm>
            <a:off x="387874" y="305543"/>
            <a:ext cx="11416251" cy="6246913"/>
            <a:chOff x="480280" y="611087"/>
            <a:chExt cx="11416251" cy="6246913"/>
          </a:xfrm>
        </p:grpSpPr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5BCFBC9-375B-4868-8950-77730207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5833"/>
            <a:stretch/>
          </p:blipFill>
          <p:spPr>
            <a:xfrm>
              <a:off x="480280" y="611087"/>
              <a:ext cx="11416251" cy="62469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F9E8B-8AB7-4891-BD97-687240822604}"/>
                </a:ext>
              </a:extLst>
            </p:cNvPr>
            <p:cNvSpPr txBox="1"/>
            <p:nvPr/>
          </p:nvSpPr>
          <p:spPr>
            <a:xfrm>
              <a:off x="2841172" y="2765047"/>
              <a:ext cx="5519056" cy="212365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6600" b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vẽ hình chữ nhật:</a:t>
              </a:r>
              <a:endParaRPr lang="en-US" altLang="en-US" sz="6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C6D6B1-7E47-4867-85E8-2D28AD80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52038"/>
            <a:ext cx="3727642" cy="23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CA83A-2410-49C4-95EB-0E0182A247F3}"/>
              </a:ext>
            </a:extLst>
          </p:cNvPr>
          <p:cNvGrpSpPr/>
          <p:nvPr/>
        </p:nvGrpSpPr>
        <p:grpSpPr>
          <a:xfrm>
            <a:off x="2977977" y="520614"/>
            <a:ext cx="8680622" cy="1423121"/>
            <a:chOff x="2977977" y="520614"/>
            <a:chExt cx="8680622" cy="14231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E6D86C-A197-4539-9B05-607573B87600}"/>
                </a:ext>
              </a:extLst>
            </p:cNvPr>
            <p:cNvGrpSpPr/>
            <p:nvPr/>
          </p:nvGrpSpPr>
          <p:grpSpPr>
            <a:xfrm>
              <a:off x="2977977" y="520614"/>
              <a:ext cx="8680622" cy="1423121"/>
              <a:chOff x="2977977" y="520614"/>
              <a:chExt cx="8680622" cy="1423121"/>
            </a:xfrm>
          </p:grpSpPr>
          <p:sp>
            <p:nvSpPr>
              <p:cNvPr id="29" name="Arrow: Pentagon 28">
                <a:extLst>
                  <a:ext uri="{FF2B5EF4-FFF2-40B4-BE49-F238E27FC236}">
                    <a16:creationId xmlns:a16="http://schemas.microsoft.com/office/drawing/2014/main" id="{26870797-996E-42B7-9836-32C8B2CC4F0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7AE0A374-365E-4D87-B007-644673FD1681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8686F1AB-3B7A-4736-8862-CCFC62742A95}"/>
                </a:ext>
              </a:extLst>
            </p:cNvPr>
            <p:cNvSpPr txBox="1"/>
            <p:nvPr/>
          </p:nvSpPr>
          <p:spPr>
            <a:xfrm>
              <a:off x="3613083" y="712186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chiều dài (hoặc cạnh chiều rộng) thứ nhất của hình chữ nhật theo số đo của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D915C-8C1E-4EFD-94B0-9EBB0384D0EA}"/>
              </a:ext>
            </a:extLst>
          </p:cNvPr>
          <p:cNvGrpSpPr/>
          <p:nvPr/>
        </p:nvGrpSpPr>
        <p:grpSpPr>
          <a:xfrm>
            <a:off x="233149" y="491996"/>
            <a:ext cx="3810968" cy="1451739"/>
            <a:chOff x="-228600" y="330485"/>
            <a:chExt cx="4316848" cy="1183067"/>
          </a:xfrm>
          <a:solidFill>
            <a:srgbClr val="C00000"/>
          </a:solidFill>
        </p:grpSpPr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153DD887-1220-4F0E-BA1A-570EB6F4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21">
              <a:extLst>
                <a:ext uri="{FF2B5EF4-FFF2-40B4-BE49-F238E27FC236}">
                  <a16:creationId xmlns:a16="http://schemas.microsoft.com/office/drawing/2014/main" id="{13057D06-C369-4707-9D0F-007FA7FCC7D9}"/>
                </a:ext>
              </a:extLst>
            </p:cNvPr>
            <p:cNvSpPr txBox="1"/>
            <p:nvPr/>
          </p:nvSpPr>
          <p:spPr>
            <a:xfrm>
              <a:off x="362716" y="636692"/>
              <a:ext cx="1926555" cy="67710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3AE9F1-475D-46A8-BCAA-6E214547501C}"/>
              </a:ext>
            </a:extLst>
          </p:cNvPr>
          <p:cNvGrpSpPr/>
          <p:nvPr/>
        </p:nvGrpSpPr>
        <p:grpSpPr>
          <a:xfrm>
            <a:off x="3161407" y="2087170"/>
            <a:ext cx="8797444" cy="1451738"/>
            <a:chOff x="2971801" y="403524"/>
            <a:chExt cx="9601109" cy="964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1477C1-5ECC-4CAB-A6CE-68694E20E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3225"/>
            <a:stretch>
              <a:fillRect/>
            </a:stretch>
          </p:blipFill>
          <p:spPr>
            <a:xfrm>
              <a:off x="2971801" y="403524"/>
              <a:ext cx="9601109" cy="964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ED3F4-6DBD-4282-A55C-C0E6B46A3D59}"/>
                </a:ext>
              </a:extLst>
            </p:cNvPr>
            <p:cNvSpPr txBox="1"/>
            <p:nvPr/>
          </p:nvSpPr>
          <p:spPr>
            <a:xfrm>
              <a:off x="3535131" y="558565"/>
              <a:ext cx="8626937" cy="654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nhất của hình chữ nhật, lấy số đo theo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9683A-305B-433B-B5DB-B53057104EE7}"/>
              </a:ext>
            </a:extLst>
          </p:cNvPr>
          <p:cNvGrpSpPr/>
          <p:nvPr/>
        </p:nvGrpSpPr>
        <p:grpSpPr>
          <a:xfrm>
            <a:off x="233149" y="2087170"/>
            <a:ext cx="2928257" cy="1451739"/>
            <a:chOff x="-228600" y="330485"/>
            <a:chExt cx="3316963" cy="1183067"/>
          </a:xfrm>
        </p:grpSpPr>
        <p:pic>
          <p:nvPicPr>
            <p:cNvPr id="12" name="Graphic 20">
              <a:extLst>
                <a:ext uri="{FF2B5EF4-FFF2-40B4-BE49-F238E27FC236}">
                  <a16:creationId xmlns:a16="http://schemas.microsoft.com/office/drawing/2014/main" id="{28D3FA1F-0538-4503-9052-1CEF1E143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9E740A09-94FA-4797-9131-12885A944709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E111E0-8C91-4D5A-80C5-DA99A12BD316}"/>
              </a:ext>
            </a:extLst>
          </p:cNvPr>
          <p:cNvGrpSpPr/>
          <p:nvPr/>
        </p:nvGrpSpPr>
        <p:grpSpPr>
          <a:xfrm>
            <a:off x="3042317" y="3709844"/>
            <a:ext cx="8680622" cy="1423121"/>
            <a:chOff x="3042317" y="3709844"/>
            <a:chExt cx="8680622" cy="14231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FFCED0-1932-46AE-979C-D7624776C2C0}"/>
                </a:ext>
              </a:extLst>
            </p:cNvPr>
            <p:cNvGrpSpPr/>
            <p:nvPr/>
          </p:nvGrpSpPr>
          <p:grpSpPr>
            <a:xfrm>
              <a:off x="3042317" y="3709844"/>
              <a:ext cx="8680622" cy="1423121"/>
              <a:chOff x="2977977" y="520614"/>
              <a:chExt cx="8680622" cy="1423121"/>
            </a:xfrm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E7FD13E4-F30A-437F-9320-A35788BFF93B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12F90765-2E0A-4982-8034-C3A9D4A1B79C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1C8C819B-DAE0-4851-A409-3261820B7A3D}"/>
                </a:ext>
              </a:extLst>
            </p:cNvPr>
            <p:cNvSpPr txBox="1"/>
            <p:nvPr/>
          </p:nvSpPr>
          <p:spPr>
            <a:xfrm>
              <a:off x="3677583" y="3914653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hai của hình chữ nhật, lấy số đo theo đề bài.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4C87F-EAE1-4143-ABCE-697FD3BA4C73}"/>
              </a:ext>
            </a:extLst>
          </p:cNvPr>
          <p:cNvGrpSpPr/>
          <p:nvPr/>
        </p:nvGrpSpPr>
        <p:grpSpPr>
          <a:xfrm>
            <a:off x="233149" y="3681227"/>
            <a:ext cx="2928257" cy="1451739"/>
            <a:chOff x="-228600" y="330485"/>
            <a:chExt cx="3316963" cy="1183067"/>
          </a:xfrm>
        </p:grpSpPr>
        <p:pic>
          <p:nvPicPr>
            <p:cNvPr id="18" name="Graphic 20">
              <a:extLst>
                <a:ext uri="{FF2B5EF4-FFF2-40B4-BE49-F238E27FC236}">
                  <a16:creationId xmlns:a16="http://schemas.microsoft.com/office/drawing/2014/main" id="{8502745A-E61E-4CBE-80FA-27153E94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023B4941-FD85-444F-AFD3-648E4D1FA79B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950572-E8B3-424E-9AC7-E07188573B91}"/>
              </a:ext>
            </a:extLst>
          </p:cNvPr>
          <p:cNvGrpSpPr/>
          <p:nvPr/>
        </p:nvGrpSpPr>
        <p:grpSpPr>
          <a:xfrm>
            <a:off x="3042317" y="5303900"/>
            <a:ext cx="8680622" cy="1423121"/>
            <a:chOff x="3042317" y="5303900"/>
            <a:chExt cx="8680622" cy="14231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8D6F47-1EC0-4D0A-B4F4-38B146F491DA}"/>
                </a:ext>
              </a:extLst>
            </p:cNvPr>
            <p:cNvGrpSpPr/>
            <p:nvPr/>
          </p:nvGrpSpPr>
          <p:grpSpPr>
            <a:xfrm>
              <a:off x="3042317" y="5303900"/>
              <a:ext cx="8680622" cy="1423121"/>
              <a:chOff x="2977977" y="520614"/>
              <a:chExt cx="8680622" cy="1423121"/>
            </a:xfrm>
            <a:solidFill>
              <a:srgbClr val="0070C0"/>
            </a:solidFill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8B17134-FE4B-4FA0-B567-B3AB26DFCD7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D5C293C9-5798-4E67-A3DF-16FCDEB591DF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7968E25-FF29-4EEE-A310-626E7102ACC6}"/>
                </a:ext>
              </a:extLst>
            </p:cNvPr>
            <p:cNvSpPr txBox="1"/>
            <p:nvPr/>
          </p:nvSpPr>
          <p:spPr>
            <a:xfrm>
              <a:off x="3677583" y="5541367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 hai đầu còn lại của hai cạnh góc vuông vừa vẽ ta được hình chữ nhật.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0E2FDF-DEC6-4AEA-9F0F-2C31179788D2}"/>
              </a:ext>
            </a:extLst>
          </p:cNvPr>
          <p:cNvGrpSpPr/>
          <p:nvPr/>
        </p:nvGrpSpPr>
        <p:grpSpPr>
          <a:xfrm>
            <a:off x="233149" y="5275283"/>
            <a:ext cx="2928257" cy="1451739"/>
            <a:chOff x="-228600" y="330485"/>
            <a:chExt cx="3316963" cy="1183067"/>
          </a:xfrm>
        </p:grpSpPr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A8CDDA7C-FEAB-4BBE-AAF6-26A1848DE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AEDB01EA-8684-455E-8CAF-3FB67D11F39D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08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BA2C98-57F6-473B-AB45-F0F1D0922E98}"/>
              </a:ext>
            </a:extLst>
          </p:cNvPr>
          <p:cNvGrpSpPr/>
          <p:nvPr/>
        </p:nvGrpSpPr>
        <p:grpSpPr>
          <a:xfrm>
            <a:off x="3891712" y="18662"/>
            <a:ext cx="5300968" cy="2230016"/>
            <a:chOff x="3891712" y="18662"/>
            <a:chExt cx="5300968" cy="2230016"/>
          </a:xfrm>
        </p:grpSpPr>
        <p:pic>
          <p:nvPicPr>
            <p:cNvPr id="3" name="Picture 2" descr="A picture containing spectacles, light&#10;&#10;Description automatically generated">
              <a:extLst>
                <a:ext uri="{FF2B5EF4-FFF2-40B4-BE49-F238E27FC236}">
                  <a16:creationId xmlns:a16="http://schemas.microsoft.com/office/drawing/2014/main" id="{4B931A74-C752-4C0B-A0F1-3BA7AA90F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4" b="53869"/>
            <a:stretch/>
          </p:blipFill>
          <p:spPr>
            <a:xfrm>
              <a:off x="3891712" y="18662"/>
              <a:ext cx="5300968" cy="22300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9F2863-C9BB-4696-9AD4-AE2E5DE3157D}"/>
                </a:ext>
              </a:extLst>
            </p:cNvPr>
            <p:cNvSpPr txBox="1"/>
            <p:nvPr/>
          </p:nvSpPr>
          <p:spPr>
            <a:xfrm>
              <a:off x="4478170" y="861822"/>
              <a:ext cx="41280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 b="1">
                  <a:solidFill>
                    <a:srgbClr val="2983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thực hành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B1C1C4-D1CC-4DC8-97DB-F6668B028D1A}"/>
              </a:ext>
            </a:extLst>
          </p:cNvPr>
          <p:cNvGrpSpPr/>
          <p:nvPr/>
        </p:nvGrpSpPr>
        <p:grpSpPr>
          <a:xfrm>
            <a:off x="164933" y="2113783"/>
            <a:ext cx="4627237" cy="3910600"/>
            <a:chOff x="-263692" y="2304893"/>
            <a:chExt cx="4627237" cy="39106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0865152-5211-4D45-A63C-3612FE0F6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66487">
              <a:off x="-263692" y="2304893"/>
              <a:ext cx="4627237" cy="3910600"/>
            </a:xfrm>
            <a:prstGeom prst="rect">
              <a:avLst/>
            </a:prstGeom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B01257E-6E8D-40BC-AAEE-DF9879883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912" y="2820639"/>
              <a:ext cx="1181734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D0F7B88-DEAB-4DAC-AED4-F4F9ACBDB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71" y="3429000"/>
              <a:ext cx="3248024" cy="206210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Hãy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200" b="1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5 cm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200" b="1" dirty="0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3200" b="1" dirty="0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3 cm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F186E-EDE9-4183-BF5C-8A8651B4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11" y="-249709"/>
            <a:ext cx="2444845" cy="24448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ED4B51-C100-4857-93BE-3601784DFD47}"/>
              </a:ext>
            </a:extLst>
          </p:cNvPr>
          <p:cNvGrpSpPr/>
          <p:nvPr/>
        </p:nvGrpSpPr>
        <p:grpSpPr>
          <a:xfrm>
            <a:off x="5835432" y="1760744"/>
            <a:ext cx="5541582" cy="2935161"/>
            <a:chOff x="5865064" y="2111667"/>
            <a:chExt cx="5541582" cy="29351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B892D8-718A-4590-8411-77C173982080}"/>
                </a:ext>
              </a:extLst>
            </p:cNvPr>
            <p:cNvGrpSpPr/>
            <p:nvPr/>
          </p:nvGrpSpPr>
          <p:grpSpPr>
            <a:xfrm>
              <a:off x="5865064" y="2315987"/>
              <a:ext cx="5541582" cy="2374476"/>
              <a:chOff x="2686436" y="3730060"/>
              <a:chExt cx="5541582" cy="2374476"/>
            </a:xfrm>
          </p:grpSpPr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668D3B00-2E9E-40AB-95EC-9ABCC979D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414" y="5838926"/>
                <a:ext cx="3052877" cy="11609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E9F9AA1-4733-4083-B781-319633A33F70}"/>
                  </a:ext>
                </a:extLst>
              </p:cNvPr>
              <p:cNvCxnSpPr/>
              <p:nvPr/>
            </p:nvCxnSpPr>
            <p:spPr>
              <a:xfrm flipV="1">
                <a:off x="3924300" y="4146716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 Box 25">
                <a:extLst>
                  <a:ext uri="{FF2B5EF4-FFF2-40B4-BE49-F238E27FC236}">
                    <a16:creationId xmlns:a16="http://schemas.microsoft.com/office/drawing/2014/main" id="{127BE48E-2585-4DF2-808E-335936811D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43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21">
                <a:extLst>
                  <a:ext uri="{FF2B5EF4-FFF2-40B4-BE49-F238E27FC236}">
                    <a16:creationId xmlns:a16="http://schemas.microsoft.com/office/drawing/2014/main" id="{E7D3A000-8FD3-4082-B808-B4A193C8A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298" y="5581316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25A3AC3-A456-421C-8897-B3BF24A0D9E4}"/>
                  </a:ext>
                </a:extLst>
              </p:cNvPr>
              <p:cNvCxnSpPr/>
              <p:nvPr/>
            </p:nvCxnSpPr>
            <p:spPr>
              <a:xfrm flipV="1">
                <a:off x="6966291" y="4162128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 Box 25">
                <a:extLst>
                  <a:ext uri="{FF2B5EF4-FFF2-40B4-BE49-F238E27FC236}">
                    <a16:creationId xmlns:a16="http://schemas.microsoft.com/office/drawing/2014/main" id="{F3B544B8-008F-4EBD-821A-E023846E8A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7198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B099586-5DFF-41EE-BFE8-3366D8B947D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707298" y="5557395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5">
                <a:extLst>
                  <a:ext uri="{FF2B5EF4-FFF2-40B4-BE49-F238E27FC236}">
                    <a16:creationId xmlns:a16="http://schemas.microsoft.com/office/drawing/2014/main" id="{40DD6E16-2545-440B-A07B-7BFD19EDD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709" y="4163045"/>
                <a:ext cx="3072467" cy="2192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ABB09711-0A4D-4AA4-B46B-5FD2C0060F0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46073" y="418497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C4B676AF-2601-42CA-B838-C9CE4E92DAC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707298" y="4209329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8">
                <a:extLst>
                  <a:ext uri="{FF2B5EF4-FFF2-40B4-BE49-F238E27FC236}">
                    <a16:creationId xmlns:a16="http://schemas.microsoft.com/office/drawing/2014/main" id="{2E5E50D6-A1CE-4C3B-A734-033A0A8AA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5370" y="3730060"/>
                <a:ext cx="5229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33">
                <a:extLst>
                  <a:ext uri="{FF2B5EF4-FFF2-40B4-BE49-F238E27FC236}">
                    <a16:creationId xmlns:a16="http://schemas.microsoft.com/office/drawing/2014/main" id="{D8710761-6C51-40F9-AA03-46757905E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5928" y="3735532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8">
                <a:extLst>
                  <a:ext uri="{FF2B5EF4-FFF2-40B4-BE49-F238E27FC236}">
                    <a16:creationId xmlns:a16="http://schemas.microsoft.com/office/drawing/2014/main" id="{AD8F3131-8975-4714-B826-DA5C49FB09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422" y="5581316"/>
                <a:ext cx="46358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 Box 8">
                <a:extLst>
                  <a:ext uri="{FF2B5EF4-FFF2-40B4-BE49-F238E27FC236}">
                    <a16:creationId xmlns:a16="http://schemas.microsoft.com/office/drawing/2014/main" id="{C3C49C06-7F87-42A5-92C0-8AA67E530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7198" y="5581316"/>
                <a:ext cx="40427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6C029B26-E1F8-4D8C-971F-D319E7891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440049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5">
              <a:extLst>
                <a:ext uri="{FF2B5EF4-FFF2-40B4-BE49-F238E27FC236}">
                  <a16:creationId xmlns:a16="http://schemas.microsoft.com/office/drawing/2014/main" id="{D52AD679-D650-4AAE-A5E9-8C6BBF70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211166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 Box 125">
            <a:extLst>
              <a:ext uri="{FF2B5EF4-FFF2-40B4-BE49-F238E27FC236}">
                <a16:creationId xmlns:a16="http://schemas.microsoft.com/office/drawing/2014/main" id="{3A976378-F887-4B38-8BCE-12E337A8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804" y="4599517"/>
            <a:ext cx="59028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Ta có thể đặt tên hình 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nhật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cm,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cm.</a:t>
            </a:r>
          </a:p>
        </p:txBody>
      </p:sp>
    </p:spTree>
    <p:extLst>
      <p:ext uri="{BB962C8B-B14F-4D97-AF65-F5344CB8AC3E}">
        <p14:creationId xmlns:p14="http://schemas.microsoft.com/office/powerpoint/2010/main" val="21499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080326" y="1251662"/>
            <a:ext cx="323521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317744" y="803730"/>
            <a:ext cx="6792472" cy="4997347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5337618" y="1913381"/>
            <a:ext cx="66758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9" y="3379456"/>
            <a:ext cx="6858508" cy="347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DF333-367A-49FA-9411-3B733652B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776" y="4021899"/>
            <a:ext cx="3280074" cy="28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7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492970">
            <a:off x="182732" y="380660"/>
            <a:ext cx="1982768" cy="1023937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B99E2BC0-7C42-49FB-9A30-3ECBB0E788BB}"/>
              </a:ext>
            </a:extLst>
          </p:cNvPr>
          <p:cNvGrpSpPr/>
          <p:nvPr/>
        </p:nvGrpSpPr>
        <p:grpSpPr>
          <a:xfrm>
            <a:off x="855246" y="311245"/>
            <a:ext cx="1133991" cy="830998"/>
            <a:chOff x="1341549" y="876732"/>
            <a:chExt cx="1067973" cy="828690"/>
          </a:xfrm>
        </p:grpSpPr>
        <p:sp>
          <p:nvSpPr>
            <p:cNvPr id="5" name="椭圆 8">
              <a:extLst>
                <a:ext uri="{FF2B5EF4-FFF2-40B4-BE49-F238E27FC236}">
                  <a16:creationId xmlns:a16="http://schemas.microsoft.com/office/drawing/2014/main" id="{236A6299-3689-49B2-8292-AB3646ED7995}"/>
                </a:ext>
              </a:extLst>
            </p:cNvPr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0">
                <a:latin typeface="字体视界-单纯体" panose="02010601030101010101" pitchFamily="2" charset="-122"/>
                <a:ea typeface="字体视界-单纯体" panose="02010601030101010101" pitchFamily="2" charset="-122"/>
              </a:endParaRPr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E653A082-0F93-4EAF-8419-A443C3983338}"/>
                </a:ext>
              </a:extLst>
            </p:cNvPr>
            <p:cNvSpPr txBox="1"/>
            <p:nvPr/>
          </p:nvSpPr>
          <p:spPr>
            <a:xfrm flipH="1">
              <a:off x="1482394" y="876732"/>
              <a:ext cx="927128" cy="82869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800" b="1">
                  <a:solidFill>
                    <a:schemeClr val="bg1"/>
                  </a:solidFill>
                  <a:latin typeface="Times New Roman" panose="02020603050405020304" pitchFamily="18" charset="0"/>
                  <a:ea typeface="字体视界-单纯体" panose="02010601030101010101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体视界-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9">
            <a:extLst>
              <a:ext uri="{FF2B5EF4-FFF2-40B4-BE49-F238E27FC236}">
                <a16:creationId xmlns:a16="http://schemas.microsoft.com/office/drawing/2014/main" id="{F54E81CC-4629-40C6-BAA0-82DE57A0910F}"/>
              </a:ext>
            </a:extLst>
          </p:cNvPr>
          <p:cNvSpPr txBox="1"/>
          <p:nvPr/>
        </p:nvSpPr>
        <p:spPr>
          <a:xfrm>
            <a:off x="2138789" y="406775"/>
            <a:ext cx="3436624" cy="71326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vuông</a:t>
            </a:r>
            <a:endParaRPr lang="zh-CN" altLang="en-US" sz="3600" b="1" spc="317" dirty="0">
              <a:solidFill>
                <a:schemeClr val="accent5">
                  <a:lumMod val="50000"/>
                </a:schemeClr>
              </a:solidFill>
              <a:latin typeface="字体视界-单纯体" panose="02010601030101010101" pitchFamily="2" charset="-122"/>
              <a:ea typeface="字体视界-单纯体" panose="02010601030101010101" pitchFamily="2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4073563" y="-357166"/>
            <a:ext cx="7856174" cy="4986316"/>
            <a:chOff x="3722916" y="982646"/>
            <a:chExt cx="7856174" cy="4986316"/>
          </a:xfrm>
        </p:grpSpPr>
        <p:pic>
          <p:nvPicPr>
            <p:cNvPr id="47" name="Picture 46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722916" y="982646"/>
              <a:ext cx="7856174" cy="498631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4862130" y="2066696"/>
              <a:ext cx="5974426" cy="369024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Tìm điểm giống và khác nhau giữa </a:t>
              </a:r>
              <a:r>
                <a:rPr lang="en-US" altLang="en-US" sz="4000" b="1">
                  <a:solidFill>
                    <a:srgbClr val="B41D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 </a:t>
              </a: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altLang="en-US" sz="4000" b="1">
                  <a:solidFill>
                    <a:srgbClr val="EAB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  <a:r>
                <a:rPr lang="vi-VN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4000">
                <a:solidFill>
                  <a:srgbClr val="00B05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97E2266-B0D2-4D39-A387-551D8083A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516" y="3756724"/>
            <a:ext cx="4569488" cy="28267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C06B35-E1C2-42B4-BE1B-C2B33E5E1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13" y="1839601"/>
            <a:ext cx="3586175" cy="4611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417F0-E2A9-4E23-8FCB-C636C2AE9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490" y="3756724"/>
            <a:ext cx="3280074" cy="27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F38F4FF-F0E7-4686-93E7-956B1572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688483" y="314325"/>
            <a:ext cx="5101076" cy="2164047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E44B9A08-464F-4AE4-8C6F-F8A55BE8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9266" y="314325"/>
            <a:ext cx="5101076" cy="216404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E5522EA-9C63-463D-B9EE-C7FD48CB8E26}"/>
              </a:ext>
            </a:extLst>
          </p:cNvPr>
          <p:cNvSpPr txBox="1"/>
          <p:nvPr/>
        </p:nvSpPr>
        <p:spPr>
          <a:xfrm>
            <a:off x="7337449" y="1396348"/>
            <a:ext cx="3803143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KHÁC NHAU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VN Huong Que Nang" panose="020E08040407050304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01E44FDF-B0E9-4130-9269-6CC23C54F249}"/>
              </a:ext>
            </a:extLst>
          </p:cNvPr>
          <p:cNvSpPr txBox="1"/>
          <p:nvPr/>
        </p:nvSpPr>
        <p:spPr>
          <a:xfrm>
            <a:off x="1278232" y="1396348"/>
            <a:ext cx="3803143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400" b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GIỐNG NHAU</a:t>
            </a:r>
            <a:endParaRPr lang="en-US" sz="4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UVN Huong Que Nang" panose="020E08040407050304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AE9926-ED1C-4499-ADEA-881F0F278A84}"/>
              </a:ext>
            </a:extLst>
          </p:cNvPr>
          <p:cNvGrpSpPr/>
          <p:nvPr/>
        </p:nvGrpSpPr>
        <p:grpSpPr>
          <a:xfrm>
            <a:off x="321695" y="2462550"/>
            <a:ext cx="5408646" cy="3484959"/>
            <a:chOff x="321695" y="2462550"/>
            <a:chExt cx="5408646" cy="34849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1359CC-0C01-47D5-B063-EC26110D19C5}"/>
                </a:ext>
              </a:extLst>
            </p:cNvPr>
            <p:cNvGrpSpPr/>
            <p:nvPr/>
          </p:nvGrpSpPr>
          <p:grpSpPr>
            <a:xfrm>
              <a:off x="629265" y="2575248"/>
              <a:ext cx="5101076" cy="3372261"/>
              <a:chOff x="0" y="0"/>
              <a:chExt cx="4751019" cy="2887975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BEAC6AE6-4AF7-4C00-8457-9307156FCDEE}"/>
                  </a:ext>
                </a:extLst>
              </p:cNvPr>
              <p:cNvSpPr/>
              <p:nvPr/>
            </p:nvSpPr>
            <p:spPr>
              <a:xfrm>
                <a:off x="0" y="0"/>
                <a:ext cx="4751019" cy="2887975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101" y="2923942"/>
              <a:ext cx="4955404" cy="221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 algn="just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indent="-457200" algn="just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en-US" sz="3200" b="1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vuông.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695" y="2462550"/>
              <a:ext cx="1227187" cy="44557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F31C1-440A-44E5-8504-875FF5BCCB46}"/>
              </a:ext>
            </a:extLst>
          </p:cNvPr>
          <p:cNvGrpSpPr/>
          <p:nvPr/>
        </p:nvGrpSpPr>
        <p:grpSpPr>
          <a:xfrm>
            <a:off x="6461661" y="2575248"/>
            <a:ext cx="5483224" cy="3579140"/>
            <a:chOff x="6461661" y="2575248"/>
            <a:chExt cx="5483224" cy="3579140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0371A3C4-C2B9-4A8F-AF1C-58F8C3AA0174}"/>
                </a:ext>
              </a:extLst>
            </p:cNvPr>
            <p:cNvGrpSpPr/>
            <p:nvPr/>
          </p:nvGrpSpPr>
          <p:grpSpPr>
            <a:xfrm>
              <a:off x="6461661" y="2575248"/>
              <a:ext cx="5101076" cy="3372261"/>
              <a:chOff x="0" y="0"/>
              <a:chExt cx="4751019" cy="288797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1442F60E-C16C-46B1-A5BD-FC420B987DE7}"/>
                  </a:ext>
                </a:extLst>
              </p:cNvPr>
              <p:cNvSpPr/>
              <p:nvPr/>
            </p:nvSpPr>
            <p:spPr>
              <a:xfrm>
                <a:off x="0" y="0"/>
                <a:ext cx="4751019" cy="2887975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7B03EDAD-57B9-4C6A-8229-7C1DABD47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4967" y="2782127"/>
              <a:ext cx="5101076" cy="295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alt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D801AE2-D045-4F60-916B-9C914C4C8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497603" y="5668414"/>
              <a:ext cx="1447282" cy="48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61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>
            <a:extLst>
              <a:ext uri="{FF2B5EF4-FFF2-40B4-BE49-F238E27FC236}">
                <a16:creationId xmlns:a16="http://schemas.microsoft.com/office/drawing/2014/main" id="{DD364171-BD61-4976-96FD-5989EF8BD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5400000" flipH="1">
            <a:off x="2326476" y="4804601"/>
            <a:ext cx="1507760" cy="657157"/>
          </a:xfrm>
          <a:prstGeom prst="rect">
            <a:avLst/>
          </a:prstGeom>
        </p:spPr>
      </p:pic>
      <p:pic>
        <p:nvPicPr>
          <p:cNvPr id="206" name="Picture 20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D3B0F4F-4D00-4ACE-8FCD-66A00DBD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5400000" flipH="1" flipV="1">
            <a:off x="-609047" y="2569251"/>
            <a:ext cx="6227263" cy="1088758"/>
          </a:xfrm>
          <a:prstGeom prst="rect">
            <a:avLst/>
          </a:prstGeom>
        </p:spPr>
      </p:pic>
      <p:pic>
        <p:nvPicPr>
          <p:cNvPr id="207" name="Picture 20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F63151DD-9A3D-4B3C-A025-B257EF3C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0800000" flipH="1" flipV="1">
            <a:off x="1748222" y="3609768"/>
            <a:ext cx="7210722" cy="10887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3A6E88-B5D1-4114-96D0-FF5A7B29B1CF}"/>
              </a:ext>
            </a:extLst>
          </p:cNvPr>
          <p:cNvGrpSpPr/>
          <p:nvPr/>
        </p:nvGrpSpPr>
        <p:grpSpPr>
          <a:xfrm>
            <a:off x="419756" y="476250"/>
            <a:ext cx="5483813" cy="3857625"/>
            <a:chOff x="419756" y="476250"/>
            <a:chExt cx="5483813" cy="3857625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F6067424-56A4-4317-9579-1EE45454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9756" y="476250"/>
              <a:ext cx="5483813" cy="38576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1737DD-C19D-4C5D-BB74-4CBC35E905FE}"/>
                </a:ext>
              </a:extLst>
            </p:cNvPr>
            <p:cNvSpPr txBox="1"/>
            <p:nvPr/>
          </p:nvSpPr>
          <p:spPr>
            <a:xfrm>
              <a:off x="815811" y="809625"/>
              <a:ext cx="469170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Hình vuông là hình chữ nhật đặc biệt. Vậy cách vẽ hình vuông cũng tương tự cách vẽ hình chữ nhật.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0718C-B6A2-49DB-9DA4-9D8F9EAA04C8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6595694" y="2892553"/>
            <a:ext cx="0" cy="10445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C8D575-FA0A-4555-AEFE-8A77BC834BD8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6595694" y="1676832"/>
            <a:ext cx="0" cy="62358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9A1F6E3-77D0-4670-80C0-0219FEDFD1FB}"/>
              </a:ext>
            </a:extLst>
          </p:cNvPr>
          <p:cNvSpPr/>
          <p:nvPr/>
        </p:nvSpPr>
        <p:spPr>
          <a:xfrm>
            <a:off x="6299625" y="1086281"/>
            <a:ext cx="592137" cy="590551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F50886-440E-417B-94F9-12CDD7B083C8}"/>
              </a:ext>
            </a:extLst>
          </p:cNvPr>
          <p:cNvSpPr/>
          <p:nvPr/>
        </p:nvSpPr>
        <p:spPr>
          <a:xfrm>
            <a:off x="6299625" y="3937108"/>
            <a:ext cx="592137" cy="590551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BFFDFC-3A5F-4A50-8B10-8F2B8EFC4151}"/>
              </a:ext>
            </a:extLst>
          </p:cNvPr>
          <p:cNvSpPr/>
          <p:nvPr/>
        </p:nvSpPr>
        <p:spPr>
          <a:xfrm>
            <a:off x="6299625" y="2300416"/>
            <a:ext cx="592137" cy="592137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4D8B6A-ADDB-49DF-8D1D-802B322AE32F}"/>
              </a:ext>
            </a:extLst>
          </p:cNvPr>
          <p:cNvSpPr/>
          <p:nvPr/>
        </p:nvSpPr>
        <p:spPr>
          <a:xfrm>
            <a:off x="7053889" y="5389854"/>
            <a:ext cx="54371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F8B14-4A71-4DDF-946F-7C531C582A05}"/>
              </a:ext>
            </a:extLst>
          </p:cNvPr>
          <p:cNvSpPr txBox="1"/>
          <p:nvPr/>
        </p:nvSpPr>
        <p:spPr>
          <a:xfrm>
            <a:off x="7043598" y="896252"/>
            <a:ext cx="4473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5 cm.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27DFB-64CD-4284-BB3A-77C15AE65648}"/>
              </a:ext>
            </a:extLst>
          </p:cNvPr>
          <p:cNvSpPr txBox="1"/>
          <p:nvPr/>
        </p:nvSpPr>
        <p:spPr>
          <a:xfrm>
            <a:off x="7043598" y="1972403"/>
            <a:ext cx="46251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5 cm vuông góc với đoạn thẳng thứ nhất.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01B702-B06A-49AD-83CF-8D3E57632D17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6595693" y="4527659"/>
            <a:ext cx="1" cy="8564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DE8E17A-FDD3-4054-8B85-C5BE6411565D}"/>
              </a:ext>
            </a:extLst>
          </p:cNvPr>
          <p:cNvSpPr/>
          <p:nvPr/>
        </p:nvSpPr>
        <p:spPr>
          <a:xfrm>
            <a:off x="6299624" y="5384078"/>
            <a:ext cx="592137" cy="59055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8CAA4-4031-4E77-BEC9-8424A9A0347D}"/>
              </a:ext>
            </a:extLst>
          </p:cNvPr>
          <p:cNvSpPr txBox="1"/>
          <p:nvPr/>
        </p:nvSpPr>
        <p:spPr>
          <a:xfrm>
            <a:off x="7043598" y="3598419"/>
            <a:ext cx="46251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5 cm vuông góc với đoạn thẳng thứ nhất.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239">
            <a:extLst>
              <a:ext uri="{FF2B5EF4-FFF2-40B4-BE49-F238E27FC236}">
                <a16:creationId xmlns:a16="http://schemas.microsoft.com/office/drawing/2014/main" id="{63E6E3E5-981D-4413-B004-F50FF7D95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4899" y="5916249"/>
            <a:ext cx="2378075" cy="0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Line 240">
            <a:extLst>
              <a:ext uri="{FF2B5EF4-FFF2-40B4-BE49-F238E27FC236}">
                <a16:creationId xmlns:a16="http://schemas.microsoft.com/office/drawing/2014/main" id="{F5934C87-85F1-4618-BF94-6D53F38A5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8754" y="3795349"/>
            <a:ext cx="0" cy="2117725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Text Box 241">
            <a:extLst>
              <a:ext uri="{FF2B5EF4-FFF2-40B4-BE49-F238E27FC236}">
                <a16:creationId xmlns:a16="http://schemas.microsoft.com/office/drawing/2014/main" id="{18160874-E6FA-4E8A-9CE2-E088F894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332" y="4715482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242">
            <a:extLst>
              <a:ext uri="{FF2B5EF4-FFF2-40B4-BE49-F238E27FC236}">
                <a16:creationId xmlns:a16="http://schemas.microsoft.com/office/drawing/2014/main" id="{ECBB1D3C-84E6-492D-BD80-546FA7CA4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547" y="3779475"/>
            <a:ext cx="0" cy="2133599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Line 243">
            <a:extLst>
              <a:ext uri="{FF2B5EF4-FFF2-40B4-BE49-F238E27FC236}">
                <a16:creationId xmlns:a16="http://schemas.microsoft.com/office/drawing/2014/main" id="{12F2CAD7-1486-4780-8658-97C4003AD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4899" y="3798622"/>
            <a:ext cx="2378075" cy="0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Rectangle 244">
            <a:extLst>
              <a:ext uri="{FF2B5EF4-FFF2-40B4-BE49-F238E27FC236}">
                <a16:creationId xmlns:a16="http://schemas.microsoft.com/office/drawing/2014/main" id="{6B260423-0F9A-4C6B-A896-A3AB95047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624" y="4557349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36" name="Rectangle 246">
            <a:extLst>
              <a:ext uri="{FF2B5EF4-FFF2-40B4-BE49-F238E27FC236}">
                <a16:creationId xmlns:a16="http://schemas.microsoft.com/office/drawing/2014/main" id="{01FC5319-9010-44A2-BD4F-3FB7AB6AC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251" y="5907947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 Box 404">
            <a:extLst>
              <a:ext uri="{FF2B5EF4-FFF2-40B4-BE49-F238E27FC236}">
                <a16:creationId xmlns:a16="http://schemas.microsoft.com/office/drawing/2014/main" id="{60F05DF7-A45E-4B7F-A874-7DB471528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474" y="348737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 Box 405">
            <a:extLst>
              <a:ext uri="{FF2B5EF4-FFF2-40B4-BE49-F238E27FC236}">
                <a16:creationId xmlns:a16="http://schemas.microsoft.com/office/drawing/2014/main" id="{7B258BFB-BF12-4DEF-A6E0-50DA11B80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822" y="3449622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 Box 406">
            <a:extLst>
              <a:ext uri="{FF2B5EF4-FFF2-40B4-BE49-F238E27FC236}">
                <a16:creationId xmlns:a16="http://schemas.microsoft.com/office/drawing/2014/main" id="{E086B9EC-B289-437D-A041-6F0AC3CA3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74" y="572257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 Box 407">
            <a:extLst>
              <a:ext uri="{FF2B5EF4-FFF2-40B4-BE49-F238E27FC236}">
                <a16:creationId xmlns:a16="http://schemas.microsoft.com/office/drawing/2014/main" id="{4D7034D8-9044-4516-88AD-67C7B9F6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48" y="5709700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 245">
            <a:extLst>
              <a:ext uri="{FF2B5EF4-FFF2-40B4-BE49-F238E27FC236}">
                <a16:creationId xmlns:a16="http://schemas.microsoft.com/office/drawing/2014/main" id="{422EF0B6-46ED-4A42-9392-39B2DE1D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250" y="3335335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C4D26253-3927-4297-9C7B-1CA50120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16200000">
            <a:off x="2958791" y="4429285"/>
            <a:ext cx="1931386" cy="1018047"/>
          </a:xfrm>
          <a:prstGeom prst="rect">
            <a:avLst/>
          </a:prstGeom>
        </p:spPr>
      </p:pic>
      <p:pic>
        <p:nvPicPr>
          <p:cNvPr id="205" name="Picture 2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45C9AC7-223F-403E-B200-8DE05F845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0800000" flipH="1" flipV="1">
            <a:off x="1774334" y="5729735"/>
            <a:ext cx="7293120" cy="1088758"/>
          </a:xfrm>
          <a:prstGeom prst="rect">
            <a:avLst/>
          </a:prstGeom>
        </p:spPr>
      </p:pic>
      <p:pic>
        <p:nvPicPr>
          <p:cNvPr id="204" name="Picture 2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61E91BD-2583-4868-AF0B-54C50F59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5400000" flipH="1" flipV="1">
            <a:off x="1651723" y="2485190"/>
            <a:ext cx="6427123" cy="10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6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16 L -0.11042 -0.0037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750"/>
                            </p:stCondLst>
                            <p:childTnLst>
                              <p:par>
                                <p:cTn id="10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250"/>
                            </p:stCondLst>
                            <p:childTnLst>
                              <p:par>
                                <p:cTn id="1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50"/>
                            </p:stCondLst>
                            <p:childTnLst>
                              <p:par>
                                <p:cTn id="1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250"/>
                            </p:stCondLst>
                            <p:childTnLst>
                              <p:par>
                                <p:cTn id="1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750"/>
                            </p:stCondLst>
                            <p:childTnLst>
                              <p:par>
                                <p:cTn id="1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9362 0.0034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75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750"/>
                            </p:stCondLst>
                            <p:childTnLst>
                              <p:par>
                                <p:cTn id="1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25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6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1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9250"/>
                            </p:stCondLst>
                            <p:childTnLst>
                              <p:par>
                                <p:cTn id="1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750"/>
                            </p:stCondLst>
                            <p:childTnLst>
                              <p:par>
                                <p:cTn id="1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4" grpId="0" animBg="1"/>
      <p:bldP spid="15" grpId="0"/>
      <p:bldP spid="200" grpId="0"/>
      <p:bldP spid="201" grpId="0"/>
      <p:bldP spid="202" grpId="0"/>
      <p:bldP spid="203" grpId="0"/>
      <p:bldP spid="1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DA2D67-8333-4A2D-A4A4-A6CC1D69D1B2}"/>
              </a:ext>
            </a:extLst>
          </p:cNvPr>
          <p:cNvGrpSpPr/>
          <p:nvPr/>
        </p:nvGrpSpPr>
        <p:grpSpPr>
          <a:xfrm>
            <a:off x="387874" y="305543"/>
            <a:ext cx="11416251" cy="6246913"/>
            <a:chOff x="480280" y="611087"/>
            <a:chExt cx="11416251" cy="6246913"/>
          </a:xfrm>
        </p:grpSpPr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5BCFBC9-375B-4868-8950-77730207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5833"/>
            <a:stretch/>
          </p:blipFill>
          <p:spPr>
            <a:xfrm>
              <a:off x="480280" y="611087"/>
              <a:ext cx="11416251" cy="62469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F9E8B-8AB7-4891-BD97-687240822604}"/>
                </a:ext>
              </a:extLst>
            </p:cNvPr>
            <p:cNvSpPr txBox="1"/>
            <p:nvPr/>
          </p:nvSpPr>
          <p:spPr>
            <a:xfrm>
              <a:off x="3118634" y="2460639"/>
              <a:ext cx="5198051" cy="230832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7200" b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vẽ hình vuông:</a:t>
              </a:r>
              <a:endParaRPr lang="en-US" altLang="en-US" sz="7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C6D6B1-7E47-4867-85E8-2D28AD80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1771"/>
            <a:ext cx="3527718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CA83A-2410-49C4-95EB-0E0182A247F3}"/>
              </a:ext>
            </a:extLst>
          </p:cNvPr>
          <p:cNvGrpSpPr/>
          <p:nvPr/>
        </p:nvGrpSpPr>
        <p:grpSpPr>
          <a:xfrm>
            <a:off x="2977977" y="520614"/>
            <a:ext cx="8680622" cy="1423121"/>
            <a:chOff x="2977977" y="520614"/>
            <a:chExt cx="8680622" cy="14231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E6D86C-A197-4539-9B05-607573B87600}"/>
                </a:ext>
              </a:extLst>
            </p:cNvPr>
            <p:cNvGrpSpPr/>
            <p:nvPr/>
          </p:nvGrpSpPr>
          <p:grpSpPr>
            <a:xfrm>
              <a:off x="2977977" y="520614"/>
              <a:ext cx="8680622" cy="1423121"/>
              <a:chOff x="2977977" y="520614"/>
              <a:chExt cx="8680622" cy="1423121"/>
            </a:xfrm>
          </p:grpSpPr>
          <p:sp>
            <p:nvSpPr>
              <p:cNvPr id="29" name="Arrow: Pentagon 28">
                <a:extLst>
                  <a:ext uri="{FF2B5EF4-FFF2-40B4-BE49-F238E27FC236}">
                    <a16:creationId xmlns:a16="http://schemas.microsoft.com/office/drawing/2014/main" id="{26870797-996E-42B7-9836-32C8B2CC4F0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7AE0A374-365E-4D87-B007-644673FD1681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8686F1AB-3B7A-4736-8862-CCFC62742A95}"/>
                </a:ext>
              </a:extLst>
            </p:cNvPr>
            <p:cNvSpPr txBox="1"/>
            <p:nvPr/>
          </p:nvSpPr>
          <p:spPr>
            <a:xfrm>
              <a:off x="3613083" y="712186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thứ nhất của hình vuông theo số đo của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D915C-8C1E-4EFD-94B0-9EBB0384D0EA}"/>
              </a:ext>
            </a:extLst>
          </p:cNvPr>
          <p:cNvGrpSpPr/>
          <p:nvPr/>
        </p:nvGrpSpPr>
        <p:grpSpPr>
          <a:xfrm>
            <a:off x="233149" y="491996"/>
            <a:ext cx="3810968" cy="1451739"/>
            <a:chOff x="-228600" y="330485"/>
            <a:chExt cx="4316848" cy="1183067"/>
          </a:xfrm>
          <a:solidFill>
            <a:srgbClr val="C00000"/>
          </a:solidFill>
        </p:grpSpPr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153DD887-1220-4F0E-BA1A-570EB6F4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21">
              <a:extLst>
                <a:ext uri="{FF2B5EF4-FFF2-40B4-BE49-F238E27FC236}">
                  <a16:creationId xmlns:a16="http://schemas.microsoft.com/office/drawing/2014/main" id="{13057D06-C369-4707-9D0F-007FA7FCC7D9}"/>
                </a:ext>
              </a:extLst>
            </p:cNvPr>
            <p:cNvSpPr txBox="1"/>
            <p:nvPr/>
          </p:nvSpPr>
          <p:spPr>
            <a:xfrm>
              <a:off x="362716" y="636692"/>
              <a:ext cx="1926555" cy="67710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3AE9F1-475D-46A8-BCAA-6E214547501C}"/>
              </a:ext>
            </a:extLst>
          </p:cNvPr>
          <p:cNvGrpSpPr/>
          <p:nvPr/>
        </p:nvGrpSpPr>
        <p:grpSpPr>
          <a:xfrm>
            <a:off x="3161407" y="2087170"/>
            <a:ext cx="8797444" cy="1451738"/>
            <a:chOff x="2971801" y="403524"/>
            <a:chExt cx="9601109" cy="964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1477C1-5ECC-4CAB-A6CE-68694E20E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3225"/>
            <a:stretch>
              <a:fillRect/>
            </a:stretch>
          </p:blipFill>
          <p:spPr>
            <a:xfrm>
              <a:off x="2971801" y="403524"/>
              <a:ext cx="9601109" cy="964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ED3F4-6DBD-4282-A55C-C0E6B46A3D59}"/>
                </a:ext>
              </a:extLst>
            </p:cNvPr>
            <p:cNvSpPr txBox="1"/>
            <p:nvPr/>
          </p:nvSpPr>
          <p:spPr>
            <a:xfrm>
              <a:off x="3535131" y="558565"/>
              <a:ext cx="8626937" cy="654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nhất của hình vuông, lấy số đo theo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9683A-305B-433B-B5DB-B53057104EE7}"/>
              </a:ext>
            </a:extLst>
          </p:cNvPr>
          <p:cNvGrpSpPr/>
          <p:nvPr/>
        </p:nvGrpSpPr>
        <p:grpSpPr>
          <a:xfrm>
            <a:off x="233149" y="2087170"/>
            <a:ext cx="2928257" cy="1451739"/>
            <a:chOff x="-228600" y="330485"/>
            <a:chExt cx="3316963" cy="1183067"/>
          </a:xfrm>
        </p:grpSpPr>
        <p:pic>
          <p:nvPicPr>
            <p:cNvPr id="12" name="Graphic 20">
              <a:extLst>
                <a:ext uri="{FF2B5EF4-FFF2-40B4-BE49-F238E27FC236}">
                  <a16:creationId xmlns:a16="http://schemas.microsoft.com/office/drawing/2014/main" id="{28D3FA1F-0538-4503-9052-1CEF1E143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9E740A09-94FA-4797-9131-12885A944709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E111E0-8C91-4D5A-80C5-DA99A12BD316}"/>
              </a:ext>
            </a:extLst>
          </p:cNvPr>
          <p:cNvGrpSpPr/>
          <p:nvPr/>
        </p:nvGrpSpPr>
        <p:grpSpPr>
          <a:xfrm>
            <a:off x="3042317" y="3709844"/>
            <a:ext cx="8680622" cy="1423121"/>
            <a:chOff x="3042317" y="3709844"/>
            <a:chExt cx="8680622" cy="14231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FFCED0-1932-46AE-979C-D7624776C2C0}"/>
                </a:ext>
              </a:extLst>
            </p:cNvPr>
            <p:cNvGrpSpPr/>
            <p:nvPr/>
          </p:nvGrpSpPr>
          <p:grpSpPr>
            <a:xfrm>
              <a:off x="3042317" y="3709844"/>
              <a:ext cx="8680622" cy="1423121"/>
              <a:chOff x="2977977" y="520614"/>
              <a:chExt cx="8680622" cy="1423121"/>
            </a:xfrm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E7FD13E4-F30A-437F-9320-A35788BFF93B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12F90765-2E0A-4982-8034-C3A9D4A1B79C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1C8C819B-DAE0-4851-A409-3261820B7A3D}"/>
                </a:ext>
              </a:extLst>
            </p:cNvPr>
            <p:cNvSpPr txBox="1"/>
            <p:nvPr/>
          </p:nvSpPr>
          <p:spPr>
            <a:xfrm>
              <a:off x="3677583" y="3914653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hai của hình vuông, lấy số đo theo đề bài.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4C87F-EAE1-4143-ABCE-697FD3BA4C73}"/>
              </a:ext>
            </a:extLst>
          </p:cNvPr>
          <p:cNvGrpSpPr/>
          <p:nvPr/>
        </p:nvGrpSpPr>
        <p:grpSpPr>
          <a:xfrm>
            <a:off x="233149" y="3681227"/>
            <a:ext cx="2928257" cy="1451739"/>
            <a:chOff x="-228600" y="330485"/>
            <a:chExt cx="3316963" cy="1183067"/>
          </a:xfrm>
        </p:grpSpPr>
        <p:pic>
          <p:nvPicPr>
            <p:cNvPr id="18" name="Graphic 20">
              <a:extLst>
                <a:ext uri="{FF2B5EF4-FFF2-40B4-BE49-F238E27FC236}">
                  <a16:creationId xmlns:a16="http://schemas.microsoft.com/office/drawing/2014/main" id="{8502745A-E61E-4CBE-80FA-27153E94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023B4941-FD85-444F-AFD3-648E4D1FA79B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950572-E8B3-424E-9AC7-E07188573B91}"/>
              </a:ext>
            </a:extLst>
          </p:cNvPr>
          <p:cNvGrpSpPr/>
          <p:nvPr/>
        </p:nvGrpSpPr>
        <p:grpSpPr>
          <a:xfrm>
            <a:off x="3042317" y="5303900"/>
            <a:ext cx="8680622" cy="1423121"/>
            <a:chOff x="3042317" y="5303900"/>
            <a:chExt cx="8680622" cy="14231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8D6F47-1EC0-4D0A-B4F4-38B146F491DA}"/>
                </a:ext>
              </a:extLst>
            </p:cNvPr>
            <p:cNvGrpSpPr/>
            <p:nvPr/>
          </p:nvGrpSpPr>
          <p:grpSpPr>
            <a:xfrm>
              <a:off x="3042317" y="5303900"/>
              <a:ext cx="8680622" cy="1423121"/>
              <a:chOff x="2977977" y="520614"/>
              <a:chExt cx="8680622" cy="1423121"/>
            </a:xfrm>
            <a:solidFill>
              <a:srgbClr val="0070C0"/>
            </a:solidFill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8B17134-FE4B-4FA0-B567-B3AB26DFCD7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D5C293C9-5798-4E67-A3DF-16FCDEB591DF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7968E25-FF29-4EEE-A310-626E7102ACC6}"/>
                </a:ext>
              </a:extLst>
            </p:cNvPr>
            <p:cNvSpPr txBox="1"/>
            <p:nvPr/>
          </p:nvSpPr>
          <p:spPr>
            <a:xfrm>
              <a:off x="3677583" y="5541367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 hai đầu còn lại của hai cạnh góc vuông vừa vẽ ta được hình vuông.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0E2FDF-DEC6-4AEA-9F0F-2C31179788D2}"/>
              </a:ext>
            </a:extLst>
          </p:cNvPr>
          <p:cNvGrpSpPr/>
          <p:nvPr/>
        </p:nvGrpSpPr>
        <p:grpSpPr>
          <a:xfrm>
            <a:off x="233149" y="5275283"/>
            <a:ext cx="2928257" cy="1451739"/>
            <a:chOff x="-228600" y="330485"/>
            <a:chExt cx="3316963" cy="1183067"/>
          </a:xfrm>
        </p:grpSpPr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A8CDDA7C-FEAB-4BBE-AAF6-26A1848DE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AEDB01EA-8684-455E-8CAF-3FB67D11F39D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06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17586" y="93322"/>
            <a:ext cx="322835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418213" y="793096"/>
            <a:ext cx="6792472" cy="5957192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4945600" y="1471550"/>
            <a:ext cx="754171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chữ nhật, hình vuông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0000" l="420" r="97901">
                        <a14:foregroundMark x1="46275" y1="10278" x2="44596" y2="19815"/>
                        <a14:foregroundMark x1="44806" y1="5000" x2="50892" y2="7778"/>
                        <a14:foregroundMark x1="77020" y1="5648" x2="85310" y2="8981"/>
                        <a14:foregroundMark x1="85310" y1="8981" x2="85310" y2="8981"/>
                        <a14:foregroundMark x1="87408" y1="16481" x2="89822" y2="24537"/>
                        <a14:foregroundMark x1="89822" y1="24537" x2="89822" y2="24907"/>
                        <a14:foregroundMark x1="94648" y1="31574" x2="94648" y2="31574"/>
                        <a14:foregroundMark x1="74711" y1="3796" x2="81112" y2="4537"/>
                        <a14:foregroundMark x1="75341" y1="7870" x2="80273" y2="8889"/>
                        <a14:foregroundMark x1="80273" y1="7870" x2="78069" y2="10000"/>
                        <a14:foregroundMark x1="62959" y1="4074" x2="63379" y2="11111"/>
                        <a14:foregroundMark x1="60860" y1="4537" x2="58447" y2="10741"/>
                        <a14:foregroundMark x1="92865" y1="54444" x2="96642" y2="56667"/>
                        <a14:foregroundMark x1="93179" y1="51204" x2="93179" y2="51204"/>
                        <a14:foregroundMark x1="91605" y1="50093" x2="91605" y2="50093"/>
                        <a14:foregroundMark x1="86674" y1="47778" x2="93179" y2="51204"/>
                        <a14:foregroundMark x1="81007" y1="47778" x2="90136" y2="50093"/>
                        <a14:foregroundMark x1="90136" y1="50093" x2="90136" y2="50093"/>
                        <a14:foregroundMark x1="75026" y1="54444" x2="72193" y2="62685"/>
                        <a14:foregroundMark x1="98216" y1="78889" x2="98216" y2="78889"/>
                        <a14:foregroundMark x1="90136" y1="48889" x2="92340" y2="50463"/>
                        <a14:foregroundMark x1="82371" y1="48056" x2="86569" y2="48704"/>
                        <a14:foregroundMark x1="82371" y1="47407" x2="86569" y2="48519"/>
                        <a14:foregroundMark x1="81637" y1="47593" x2="87618" y2="48333"/>
                        <a14:foregroundMark x1="74711" y1="48981" x2="81532" y2="48889"/>
                        <a14:foregroundMark x1="81532" y1="48241" x2="77230" y2="48333"/>
                        <a14:foregroundMark x1="80588" y1="47778" x2="72928" y2="49444"/>
                        <a14:foregroundMark x1="72928" y1="49444" x2="72718" y2="49630"/>
                        <a14:foregroundMark x1="80588" y1="47130" x2="80588" y2="47130"/>
                        <a14:foregroundMark x1="79119" y1="47593" x2="79119" y2="47593"/>
                        <a14:foregroundMark x1="78804" y1="47593" x2="78804" y2="47593"/>
                        <a14:foregroundMark x1="78069" y1="47593" x2="78069" y2="47593"/>
                        <a14:foregroundMark x1="77545" y1="47870" x2="77545" y2="47870"/>
                        <a14:foregroundMark x1="75761" y1="48056" x2="75761" y2="48056"/>
                        <a14:foregroundMark x1="77230" y1="48519" x2="77230" y2="48519"/>
                        <a14:foregroundMark x1="77230" y1="48056" x2="77230" y2="48056"/>
                        <a14:foregroundMark x1="11542" y1="74537" x2="6506" y2="81111"/>
                        <a14:foregroundMark x1="6506" y1="81111" x2="5037" y2="86296"/>
                        <a14:foregroundMark x1="1679" y1="88889" x2="1679" y2="88889"/>
                        <a14:foregroundMark x1="2518" y1="88241" x2="5037" y2="83796"/>
                        <a14:foregroundMark x1="16894" y1="65370" x2="16894" y2="65370"/>
                        <a14:foregroundMark x1="64953" y1="84259" x2="78174" y2="84167"/>
                        <a14:foregroundMark x1="78174" y1="84167" x2="79748" y2="84259"/>
                        <a14:foregroundMark x1="71039" y1="88519" x2="83631" y2="84537"/>
                        <a14:foregroundMark x1="68730" y1="69352" x2="78594" y2="81667"/>
                        <a14:foregroundMark x1="75341" y1="73148" x2="75341" y2="73148"/>
                        <a14:foregroundMark x1="73977" y1="75000" x2="79853" y2="74259"/>
                        <a14:foregroundMark x1="74292" y1="62685" x2="73557" y2="72685"/>
                        <a14:foregroundMark x1="76495" y1="63426" x2="76495" y2="63426"/>
                        <a14:foregroundMark x1="76285" y1="62222" x2="78489" y2="65648"/>
                        <a14:foregroundMark x1="35677" y1="24722" x2="39035" y2="32037"/>
                        <a14:foregroundMark x1="1784" y1="88704" x2="1784" y2="88704"/>
                        <a14:foregroundMark x1="2204" y1="88519" x2="420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13" y="1105919"/>
            <a:ext cx="5767704" cy="627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07BD92-69FA-43C3-BCC9-D8712DA809AF}"/>
              </a:ext>
            </a:extLst>
          </p:cNvPr>
          <p:cNvSpPr txBox="1"/>
          <p:nvPr/>
        </p:nvSpPr>
        <p:spPr>
          <a:xfrm>
            <a:off x="457200" y="478971"/>
            <a:ext cx="2363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D75ED8F-2563-4447-B65B-87EB5D0C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058" y="492433"/>
            <a:ext cx="8262258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Để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168314-A397-4270-B33F-1CED465C9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20" y="1393142"/>
            <a:ext cx="9055381" cy="4973713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79844D2-16D8-4E0D-B510-DD78B5E7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199" y="2683093"/>
            <a:ext cx="8382001" cy="32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ke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37FDEE-83FF-4ED3-864A-DBB2341E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" y="5075766"/>
            <a:ext cx="1822568" cy="17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6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BA2C98-57F6-473B-AB45-F0F1D0922E98}"/>
              </a:ext>
            </a:extLst>
          </p:cNvPr>
          <p:cNvGrpSpPr/>
          <p:nvPr/>
        </p:nvGrpSpPr>
        <p:grpSpPr>
          <a:xfrm>
            <a:off x="3896182" y="25772"/>
            <a:ext cx="5300968" cy="2230016"/>
            <a:chOff x="3891712" y="18662"/>
            <a:chExt cx="5300968" cy="2230016"/>
          </a:xfrm>
        </p:grpSpPr>
        <p:pic>
          <p:nvPicPr>
            <p:cNvPr id="3" name="Picture 2" descr="A picture containing spectacles, light&#10;&#10;Description automatically generated">
              <a:extLst>
                <a:ext uri="{FF2B5EF4-FFF2-40B4-BE49-F238E27FC236}">
                  <a16:creationId xmlns:a16="http://schemas.microsoft.com/office/drawing/2014/main" id="{4B931A74-C752-4C0B-A0F1-3BA7AA90F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4" b="53869"/>
            <a:stretch/>
          </p:blipFill>
          <p:spPr>
            <a:xfrm>
              <a:off x="3891712" y="18662"/>
              <a:ext cx="5300968" cy="22300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9F2863-C9BB-4696-9AD4-AE2E5DE3157D}"/>
                </a:ext>
              </a:extLst>
            </p:cNvPr>
            <p:cNvSpPr txBox="1"/>
            <p:nvPr/>
          </p:nvSpPr>
          <p:spPr>
            <a:xfrm>
              <a:off x="4478170" y="861822"/>
              <a:ext cx="41280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 b="1">
                  <a:solidFill>
                    <a:srgbClr val="2983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thực hành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F186E-EDE9-4183-BF5C-8A8651B4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11" y="-249709"/>
            <a:ext cx="2444845" cy="2444845"/>
          </a:xfrm>
          <a:prstGeom prst="rect">
            <a:avLst/>
          </a:prstGeom>
        </p:spPr>
      </p:pic>
      <p:sp>
        <p:nvSpPr>
          <p:cNvPr id="31" name="Text Box 125">
            <a:extLst>
              <a:ext uri="{FF2B5EF4-FFF2-40B4-BE49-F238E27FC236}">
                <a16:creationId xmlns:a16="http://schemas.microsoft.com/office/drawing/2014/main" id="{3A976378-F887-4B38-8BCE-12E337A8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872" y="4651880"/>
            <a:ext cx="452977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Ta có thể đặt tên hình vuông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vuông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cạnh 4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8294F3-7E57-4274-BB35-71A2F0CF8894}"/>
              </a:ext>
            </a:extLst>
          </p:cNvPr>
          <p:cNvGrpSpPr/>
          <p:nvPr/>
        </p:nvGrpSpPr>
        <p:grpSpPr>
          <a:xfrm>
            <a:off x="314158" y="2298162"/>
            <a:ext cx="5071791" cy="3467182"/>
            <a:chOff x="-160708" y="2186216"/>
            <a:chExt cx="5071791" cy="34671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EF15E5-409B-4B7B-8DE4-C9CD84A85F45}"/>
                </a:ext>
              </a:extLst>
            </p:cNvPr>
            <p:cNvGrpSpPr/>
            <p:nvPr/>
          </p:nvGrpSpPr>
          <p:grpSpPr>
            <a:xfrm>
              <a:off x="-160708" y="2186216"/>
              <a:ext cx="5071791" cy="3467182"/>
              <a:chOff x="-160708" y="2186216"/>
              <a:chExt cx="5071791" cy="346718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D027E765-D95A-4183-8E6C-4F71FB250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21212582">
                <a:off x="-160708" y="2186216"/>
                <a:ext cx="5071791" cy="3467182"/>
              </a:xfrm>
              <a:prstGeom prst="rect">
                <a:avLst/>
              </a:prstGeom>
            </p:spPr>
          </p:pic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F87B9BE8-D6DD-42C1-9B13-56F6A62DFB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145" y="2893906"/>
                <a:ext cx="1181734" cy="5232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p:grpSp>
        <p:sp>
          <p:nvSpPr>
            <p:cNvPr id="33" name="Text Box 5">
              <a:extLst>
                <a:ext uri="{FF2B5EF4-FFF2-40B4-BE49-F238E27FC236}">
                  <a16:creationId xmlns:a16="http://schemas.microsoft.com/office/drawing/2014/main" id="{8BF22A80-F7BA-4F09-90B2-C98B11EF9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141" y="3488521"/>
              <a:ext cx="3820024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vuông có </a:t>
              </a:r>
              <a:r>
                <a:rPr lang="en-US" sz="32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là 4 cm.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08089F-8545-40EB-B778-2FDCCF3AF992}"/>
              </a:ext>
            </a:extLst>
          </p:cNvPr>
          <p:cNvGrpSpPr/>
          <p:nvPr/>
        </p:nvGrpSpPr>
        <p:grpSpPr>
          <a:xfrm>
            <a:off x="6439552" y="1686984"/>
            <a:ext cx="4112744" cy="2926227"/>
            <a:chOff x="5835432" y="1987222"/>
            <a:chExt cx="4112744" cy="29262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ED4B51-C100-4857-93BE-3601784DFD47}"/>
                </a:ext>
              </a:extLst>
            </p:cNvPr>
            <p:cNvGrpSpPr/>
            <p:nvPr/>
          </p:nvGrpSpPr>
          <p:grpSpPr>
            <a:xfrm>
              <a:off x="5835432" y="1987222"/>
              <a:ext cx="4112744" cy="2926227"/>
              <a:chOff x="5865064" y="2137470"/>
              <a:chExt cx="4112744" cy="29262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6B892D8-718A-4590-8411-77C173982080}"/>
                  </a:ext>
                </a:extLst>
              </p:cNvPr>
              <p:cNvGrpSpPr/>
              <p:nvPr/>
            </p:nvGrpSpPr>
            <p:grpSpPr>
              <a:xfrm>
                <a:off x="5865064" y="2315987"/>
                <a:ext cx="4112744" cy="2374476"/>
                <a:chOff x="2686436" y="3730060"/>
                <a:chExt cx="4112744" cy="2374476"/>
              </a:xfrm>
            </p:grpSpPr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668D3B00-2E9E-40AB-95EC-9ABCC979D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13414" y="5829402"/>
                  <a:ext cx="1769439" cy="6602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E9F9AA1-4733-4083-B781-319633A33F70}"/>
                    </a:ext>
                  </a:extLst>
                </p:cNvPr>
                <p:cNvCxnSpPr/>
                <p:nvPr/>
              </p:nvCxnSpPr>
              <p:spPr>
                <a:xfrm flipV="1">
                  <a:off x="3924300" y="4146716"/>
                  <a:ext cx="0" cy="1713983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" name="Text Box 25">
                  <a:extLst>
                    <a:ext uri="{FF2B5EF4-FFF2-40B4-BE49-F238E27FC236}">
                      <a16:creationId xmlns:a16="http://schemas.microsoft.com/office/drawing/2014/main" id="{127BE48E-2585-4DF2-808E-335936811D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86436" y="4604341"/>
                  <a:ext cx="1016625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cm</a:t>
                  </a:r>
                  <a:endPara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21">
                  <a:extLst>
                    <a:ext uri="{FF2B5EF4-FFF2-40B4-BE49-F238E27FC236}">
                      <a16:creationId xmlns:a16="http://schemas.microsoft.com/office/drawing/2014/main" id="{E7D3A000-8FD3-4082-B808-B4A193C8AD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4298" y="5581316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25A3AC3-A456-421C-8897-B3BF24A0D9E4}"/>
                    </a:ext>
                  </a:extLst>
                </p:cNvPr>
                <p:cNvCxnSpPr/>
                <p:nvPr/>
              </p:nvCxnSpPr>
              <p:spPr>
                <a:xfrm flipV="1">
                  <a:off x="5660243" y="4146716"/>
                  <a:ext cx="0" cy="1713983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Text Box 25">
                  <a:extLst>
                    <a:ext uri="{FF2B5EF4-FFF2-40B4-BE49-F238E27FC236}">
                      <a16:creationId xmlns:a16="http://schemas.microsoft.com/office/drawing/2014/main" id="{F3B544B8-008F-4EBD-821A-E023846E8A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82555" y="4584638"/>
                  <a:ext cx="1016625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cm</a:t>
                  </a:r>
                  <a:endPara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B099586-5DFF-41EE-BFE8-3366D8B94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08725" y="5551533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ABB09711-0A4D-4AA4-B46B-5FD2C0060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946073" y="4184973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1">
                  <a:extLst>
                    <a:ext uri="{FF2B5EF4-FFF2-40B4-BE49-F238E27FC236}">
                      <a16:creationId xmlns:a16="http://schemas.microsoft.com/office/drawing/2014/main" id="{C4B676AF-2601-42CA-B838-C9CE4E92D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5399985" y="4203287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 Box 8">
                  <a:extLst>
                    <a:ext uri="{FF2B5EF4-FFF2-40B4-BE49-F238E27FC236}">
                      <a16:creationId xmlns:a16="http://schemas.microsoft.com/office/drawing/2014/main" id="{2E5E50D6-A1CE-4C3B-A734-033A0A8AA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5370" y="3730060"/>
                  <a:ext cx="52290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33">
                  <a:extLst>
                    <a:ext uri="{FF2B5EF4-FFF2-40B4-BE49-F238E27FC236}">
                      <a16:creationId xmlns:a16="http://schemas.microsoft.com/office/drawing/2014/main" id="{D8710761-6C51-40F9-AA03-46757905E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40579" y="3759457"/>
                  <a:ext cx="444352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8">
                  <a:extLst>
                    <a:ext uri="{FF2B5EF4-FFF2-40B4-BE49-F238E27FC236}">
                      <a16:creationId xmlns:a16="http://schemas.microsoft.com/office/drawing/2014/main" id="{AD8F3131-8975-4714-B826-DA5C49FB0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4422" y="5581316"/>
                  <a:ext cx="463588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 Box 8">
                  <a:extLst>
                    <a:ext uri="{FF2B5EF4-FFF2-40B4-BE49-F238E27FC236}">
                      <a16:creationId xmlns:a16="http://schemas.microsoft.com/office/drawing/2014/main" id="{C3C49C06-7F87-42A5-92C0-8AA67E530D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379" y="5581316"/>
                  <a:ext cx="404278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" name="Text Box 25">
                <a:extLst>
                  <a:ext uri="{FF2B5EF4-FFF2-40B4-BE49-F238E27FC236}">
                    <a16:creationId xmlns:a16="http://schemas.microsoft.com/office/drawing/2014/main" id="{6C029B26-E1F8-4D8C-971F-D319E7891B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2575" y="4478922"/>
                <a:ext cx="101662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cm</a:t>
                </a:r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D52AD679-D650-4AAE-A5E9-8C6BBF703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1445" y="2137470"/>
                <a:ext cx="101662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cm</a:t>
                </a:r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9C3EBB-E984-40E9-8B2E-E25996C8E6E0}"/>
                </a:ext>
              </a:extLst>
            </p:cNvPr>
            <p:cNvCxnSpPr/>
            <p:nvPr/>
          </p:nvCxnSpPr>
          <p:spPr>
            <a:xfrm rot="16200000" flipV="1">
              <a:off x="7929638" y="1747095"/>
              <a:ext cx="0" cy="1713983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1A1F0F11-B81A-441D-BF75-0971BABFEE71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3341313">
            <a:off x="10354497" y="201437"/>
            <a:ext cx="1982768" cy="1023937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AB2E6-5E38-4831-94AC-44E8F72B9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41" y="561459"/>
            <a:ext cx="1646863" cy="15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5351221" y="162914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6" name="Google Shape;246;p25"/>
          <p:cNvGrpSpPr/>
          <p:nvPr/>
        </p:nvGrpSpPr>
        <p:grpSpPr>
          <a:xfrm>
            <a:off x="10542626" y="1172791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9508907" y="653770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4" name="Google Shape;274;p25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9C3BAC4-6540-4204-A383-7C7CB00E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9" y="724006"/>
            <a:ext cx="9189801" cy="6034017"/>
          </a:xfrm>
          <a:prstGeom prst="rect">
            <a:avLst/>
          </a:prstGeom>
        </p:spPr>
      </p:pic>
      <p:sp>
        <p:nvSpPr>
          <p:cNvPr id="81" name="TextBox 15">
            <a:extLst>
              <a:ext uri="{FF2B5EF4-FFF2-40B4-BE49-F238E27FC236}">
                <a16:creationId xmlns:a16="http://schemas.microsoft.com/office/drawing/2014/main" id="{D280C4F1-81AA-45BD-A043-C53F3742DFA9}"/>
              </a:ext>
            </a:extLst>
          </p:cNvPr>
          <p:cNvSpPr txBox="1"/>
          <p:nvPr/>
        </p:nvSpPr>
        <p:spPr>
          <a:xfrm>
            <a:off x="-6024" y="-6719"/>
            <a:ext cx="402566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bg1"/>
                  </a:outerShdw>
                </a:effectLst>
                <a:latin typeface="UTM Gradoo" panose="020406030505060202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B181E-E96B-44C0-874C-16A433216139}"/>
              </a:ext>
            </a:extLst>
          </p:cNvPr>
          <p:cNvSpPr txBox="1"/>
          <p:nvPr/>
        </p:nvSpPr>
        <p:spPr>
          <a:xfrm>
            <a:off x="2809895" y="1513407"/>
            <a:ext cx="5361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	Em hãy thử vẽ hình chữ nhật hoặc hình vuông trên giấy A4 nhé!</a:t>
            </a:r>
          </a:p>
        </p:txBody>
      </p:sp>
      <p:sp>
        <p:nvSpPr>
          <p:cNvPr id="220" name="Google Shape;220;p25"/>
          <p:cNvSpPr/>
          <p:nvPr/>
        </p:nvSpPr>
        <p:spPr>
          <a:xfrm rot="1722646">
            <a:off x="3072009" y="152848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220;p25">
            <a:extLst>
              <a:ext uri="{FF2B5EF4-FFF2-40B4-BE49-F238E27FC236}">
                <a16:creationId xmlns:a16="http://schemas.microsoft.com/office/drawing/2014/main" id="{4BAFDB17-C091-4EE8-AD8C-E389C3824023}"/>
              </a:ext>
            </a:extLst>
          </p:cNvPr>
          <p:cNvSpPr/>
          <p:nvPr/>
        </p:nvSpPr>
        <p:spPr>
          <a:xfrm rot="1722646">
            <a:off x="3072009" y="393365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60E8B0-C3C6-4058-8E1C-F06431D6844C}"/>
              </a:ext>
            </a:extLst>
          </p:cNvPr>
          <p:cNvSpPr txBox="1"/>
          <p:nvPr/>
        </p:nvSpPr>
        <p:spPr>
          <a:xfrm>
            <a:off x="3751039" y="3868913"/>
            <a:ext cx="4830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theo.</a:t>
            </a:r>
            <a:endParaRPr lang="en-US" sz="360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4ABDD0C-835C-465F-A832-B361F64A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56884" y="-178720"/>
            <a:ext cx="2775931" cy="2099298"/>
          </a:xfrm>
          <a:prstGeom prst="rect">
            <a:avLst/>
          </a:prstGeom>
        </p:spPr>
      </p:pic>
      <p:sp>
        <p:nvSpPr>
          <p:cNvPr id="79" name="Google Shape;273;p25">
            <a:extLst>
              <a:ext uri="{FF2B5EF4-FFF2-40B4-BE49-F238E27FC236}">
                <a16:creationId xmlns:a16="http://schemas.microsoft.com/office/drawing/2014/main" id="{E114B201-3732-4CDF-A810-8B9D440AD003}"/>
              </a:ext>
            </a:extLst>
          </p:cNvPr>
          <p:cNvSpPr/>
          <p:nvPr/>
        </p:nvSpPr>
        <p:spPr>
          <a:xfrm rot="-1177723">
            <a:off x="10640513" y="25366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-0.09884 L 0.25586 -0.01805 C 0.31875 -0.0037 0.40495 0.04792 0.49206 0.12014 C 0.59023 0.20139 0.66458 0.2831 0.71133 0.35949 L 0.9388 0.71574 " pathEditMode="relative" rAng="1500000" ptsTypes="AAA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49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220" grpId="0" animBg="1"/>
      <p:bldP spid="220" grpId="1" animBg="1"/>
      <p:bldP spid="75" grpId="0" animBg="1"/>
      <p:bldP spid="75" grpId="1" animBg="1"/>
      <p:bldP spid="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A-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C335CC39-22F9-4153-BE52-CC5E26145AC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1497" y="717563"/>
            <a:ext cx="487363" cy="4873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891540" y="704368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193" name="图片 192">
            <a:extLst>
              <a:ext uri="{FF2B5EF4-FFF2-40B4-BE49-F238E27FC236}">
                <a16:creationId xmlns:a16="http://schemas.microsoft.com/office/drawing/2014/main" id="{258C4C19-6361-4CA6-AAA4-4D63D2A94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156921" y="0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CD2315C4-54A4-400A-9B9C-E766B800F630}"/>
              </a:ext>
            </a:extLst>
          </p:cNvPr>
          <p:cNvSpPr txBox="1"/>
          <p:nvPr/>
        </p:nvSpPr>
        <p:spPr>
          <a:xfrm>
            <a:off x="1767002" y="1488473"/>
            <a:ext cx="677611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bg1"/>
                  </a:outerShdw>
                </a:effectLst>
                <a:latin typeface="UTM Gradoo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67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6FA9C05-3D9D-42A4-BDBA-FC6ADE656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2469" y="914399"/>
            <a:ext cx="1945382" cy="21031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C43486-6087-4899-9EEF-2AEBD5E3D677}"/>
              </a:ext>
            </a:extLst>
          </p:cNvPr>
          <p:cNvGrpSpPr/>
          <p:nvPr/>
        </p:nvGrpSpPr>
        <p:grpSpPr>
          <a:xfrm>
            <a:off x="9862469" y="2970406"/>
            <a:ext cx="1945382" cy="852969"/>
            <a:chOff x="9862469" y="2970406"/>
            <a:chExt cx="1945382" cy="852969"/>
          </a:xfrm>
        </p:grpSpPr>
        <p:sp>
          <p:nvSpPr>
            <p:cNvPr id="16" name="矩形: 圆角 322">
              <a:extLst>
                <a:ext uri="{FF2B5EF4-FFF2-40B4-BE49-F238E27FC236}">
                  <a16:creationId xmlns:a16="http://schemas.microsoft.com/office/drawing/2014/main" id="{4009492C-6DFE-423D-A125-058AB383D796}"/>
                </a:ext>
              </a:extLst>
            </p:cNvPr>
            <p:cNvSpPr/>
            <p:nvPr/>
          </p:nvSpPr>
          <p:spPr>
            <a:xfrm>
              <a:off x="9862469" y="3034625"/>
              <a:ext cx="1945382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3D46C7-27BB-4006-99C8-C6F97523A82E}"/>
                </a:ext>
              </a:extLst>
            </p:cNvPr>
            <p:cNvSpPr txBox="1"/>
            <p:nvPr/>
          </p:nvSpPr>
          <p:spPr>
            <a:xfrm>
              <a:off x="10282739" y="2970406"/>
              <a:ext cx="1371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ê ke </a:t>
              </a:r>
              <a:endParaRPr lang="en-US" sz="48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ADB653-A4BD-4033-BDDB-D02AD07AFC39}"/>
              </a:ext>
            </a:extLst>
          </p:cNvPr>
          <p:cNvGrpSpPr/>
          <p:nvPr/>
        </p:nvGrpSpPr>
        <p:grpSpPr>
          <a:xfrm>
            <a:off x="7096682" y="3017514"/>
            <a:ext cx="2612275" cy="830997"/>
            <a:chOff x="6738257" y="3009489"/>
            <a:chExt cx="2612275" cy="830997"/>
          </a:xfrm>
        </p:grpSpPr>
        <p:sp>
          <p:nvSpPr>
            <p:cNvPr id="20" name="矩形: 圆角 322">
              <a:extLst>
                <a:ext uri="{FF2B5EF4-FFF2-40B4-BE49-F238E27FC236}">
                  <a16:creationId xmlns:a16="http://schemas.microsoft.com/office/drawing/2014/main" id="{8AAB8185-1D2F-44D0-BBEB-FBE50CF50A0B}"/>
                </a:ext>
              </a:extLst>
            </p:cNvPr>
            <p:cNvSpPr/>
            <p:nvPr/>
          </p:nvSpPr>
          <p:spPr>
            <a:xfrm>
              <a:off x="6738257" y="3034625"/>
              <a:ext cx="2553268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03E4C7-8AC4-439E-B4E8-D363CD398CF8}"/>
                </a:ext>
              </a:extLst>
            </p:cNvPr>
            <p:cNvSpPr txBox="1"/>
            <p:nvPr/>
          </p:nvSpPr>
          <p:spPr>
            <a:xfrm>
              <a:off x="6797264" y="3009489"/>
              <a:ext cx="25532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 kẻ</a:t>
              </a:r>
              <a:endParaRPr lang="en-US" sz="48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23D4BE-B5BD-4C6F-82E3-A0913D310304}"/>
              </a:ext>
            </a:extLst>
          </p:cNvPr>
          <p:cNvGrpSpPr/>
          <p:nvPr/>
        </p:nvGrpSpPr>
        <p:grpSpPr>
          <a:xfrm>
            <a:off x="368339" y="2110869"/>
            <a:ext cx="3096467" cy="2729006"/>
            <a:chOff x="368339" y="2110869"/>
            <a:chExt cx="3096467" cy="27290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021FD8-C86D-49B5-8664-1ACECBDE3685}"/>
                </a:ext>
              </a:extLst>
            </p:cNvPr>
            <p:cNvSpPr/>
            <p:nvPr/>
          </p:nvSpPr>
          <p:spPr>
            <a:xfrm>
              <a:off x="384149" y="2599296"/>
              <a:ext cx="3080657" cy="1752153"/>
            </a:xfrm>
            <a:prstGeom prst="rect">
              <a:avLst/>
            </a:prstGeom>
            <a:solidFill>
              <a:srgbClr val="66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6C67B64E-72F3-445B-A463-8629EC10F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39" y="2110869"/>
              <a:ext cx="3041530" cy="27290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C75DF0-3D1E-46CC-90AD-DE5E5F799E8E}"/>
              </a:ext>
            </a:extLst>
          </p:cNvPr>
          <p:cNvGrpSpPr/>
          <p:nvPr/>
        </p:nvGrpSpPr>
        <p:grpSpPr>
          <a:xfrm>
            <a:off x="2925892" y="4478179"/>
            <a:ext cx="2003450" cy="1814175"/>
            <a:chOff x="2925892" y="4478179"/>
            <a:chExt cx="2003450" cy="18141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AFFA15-3ED4-42EC-AD6C-F920C686832D}"/>
                </a:ext>
              </a:extLst>
            </p:cNvPr>
            <p:cNvSpPr/>
            <p:nvPr/>
          </p:nvSpPr>
          <p:spPr>
            <a:xfrm>
              <a:off x="2983369" y="4540201"/>
              <a:ext cx="1888497" cy="1752153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550D737-7B82-4D1E-BB0F-95D0C389E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2" y="4478179"/>
              <a:ext cx="2003450" cy="1797591"/>
            </a:xfrm>
            <a:prstGeom prst="rect">
              <a:avLst/>
            </a:prstGeom>
          </p:spPr>
        </p:pic>
      </p:grp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D6147E2-064C-40BF-A4BA-34145C49AD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6200000" flipH="1" flipV="1">
            <a:off x="6856571" y="1440027"/>
            <a:ext cx="3075702" cy="665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392FAC-72DD-44CE-A073-11C1ED814EFE}"/>
              </a:ext>
            </a:extLst>
          </p:cNvPr>
          <p:cNvGrpSpPr/>
          <p:nvPr/>
        </p:nvGrpSpPr>
        <p:grpSpPr>
          <a:xfrm>
            <a:off x="1190318" y="489444"/>
            <a:ext cx="5889171" cy="2275115"/>
            <a:chOff x="1190318" y="489444"/>
            <a:chExt cx="5889171" cy="22751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DBABF2-E7F0-477B-85F8-F207981CEAF5}"/>
                </a:ext>
              </a:extLst>
            </p:cNvPr>
            <p:cNvGrpSpPr/>
            <p:nvPr/>
          </p:nvGrpSpPr>
          <p:grpSpPr>
            <a:xfrm>
              <a:off x="1190318" y="489444"/>
              <a:ext cx="5889171" cy="2275115"/>
              <a:chOff x="1524456" y="751114"/>
              <a:chExt cx="5889171" cy="2275115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E5187552-F2D8-451A-B6E8-B3A5BDBB6308}"/>
                  </a:ext>
                </a:extLst>
              </p:cNvPr>
              <p:cNvSpPr/>
              <p:nvPr/>
            </p:nvSpPr>
            <p:spPr>
              <a:xfrm>
                <a:off x="1524456" y="751114"/>
                <a:ext cx="5889171" cy="2275115"/>
              </a:xfrm>
              <a:custGeom>
                <a:avLst/>
                <a:gdLst>
                  <a:gd name="connsiteX0" fmla="*/ 274325 w 2836153"/>
                  <a:gd name="connsiteY0" fmla="*/ 0 h 1910080"/>
                  <a:gd name="connsiteX1" fmla="*/ 2561828 w 2836153"/>
                  <a:gd name="connsiteY1" fmla="*/ 0 h 1910080"/>
                  <a:gd name="connsiteX2" fmla="*/ 2836153 w 2836153"/>
                  <a:gd name="connsiteY2" fmla="*/ 274325 h 1910080"/>
                  <a:gd name="connsiteX3" fmla="*/ 2836153 w 2836153"/>
                  <a:gd name="connsiteY3" fmla="*/ 1371595 h 1910080"/>
                  <a:gd name="connsiteX4" fmla="*/ 2561828 w 2836153"/>
                  <a:gd name="connsiteY4" fmla="*/ 1645920 h 1910080"/>
                  <a:gd name="connsiteX5" fmla="*/ 2453640 w 2836153"/>
                  <a:gd name="connsiteY5" fmla="*/ 1645920 h 1910080"/>
                  <a:gd name="connsiteX6" fmla="*/ 2316480 w 2836153"/>
                  <a:gd name="connsiteY6" fmla="*/ 1910080 h 1910080"/>
                  <a:gd name="connsiteX7" fmla="*/ 2179320 w 2836153"/>
                  <a:gd name="connsiteY7" fmla="*/ 1645920 h 1910080"/>
                  <a:gd name="connsiteX8" fmla="*/ 274325 w 2836153"/>
                  <a:gd name="connsiteY8" fmla="*/ 1645920 h 1910080"/>
                  <a:gd name="connsiteX9" fmla="*/ 0 w 2836153"/>
                  <a:gd name="connsiteY9" fmla="*/ 1371595 h 1910080"/>
                  <a:gd name="connsiteX10" fmla="*/ 0 w 2836153"/>
                  <a:gd name="connsiteY10" fmla="*/ 274325 h 1910080"/>
                  <a:gd name="connsiteX11" fmla="*/ 274325 w 2836153"/>
                  <a:gd name="connsiteY11" fmla="*/ 0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6153" h="1910080">
                    <a:moveTo>
                      <a:pt x="274325" y="0"/>
                    </a:moveTo>
                    <a:lnTo>
                      <a:pt x="2561828" y="0"/>
                    </a:lnTo>
                    <a:cubicBezTo>
                      <a:pt x="2713334" y="0"/>
                      <a:pt x="2836153" y="122819"/>
                      <a:pt x="2836153" y="274325"/>
                    </a:cubicBezTo>
                    <a:lnTo>
                      <a:pt x="2836153" y="1371595"/>
                    </a:lnTo>
                    <a:cubicBezTo>
                      <a:pt x="2836153" y="1523101"/>
                      <a:pt x="2713334" y="1645920"/>
                      <a:pt x="2561828" y="1645920"/>
                    </a:cubicBezTo>
                    <a:lnTo>
                      <a:pt x="2453640" y="1645920"/>
                    </a:lnTo>
                    <a:lnTo>
                      <a:pt x="2316480" y="1910080"/>
                    </a:lnTo>
                    <a:lnTo>
                      <a:pt x="2179320" y="1645920"/>
                    </a:lnTo>
                    <a:lnTo>
                      <a:pt x="274325" y="1645920"/>
                    </a:lnTo>
                    <a:cubicBezTo>
                      <a:pt x="122819" y="1645920"/>
                      <a:pt x="0" y="1523101"/>
                      <a:pt x="0" y="1371595"/>
                    </a:cubicBezTo>
                    <a:lnTo>
                      <a:pt x="0" y="274325"/>
                    </a:lnTo>
                    <a:cubicBezTo>
                      <a:pt x="0" y="122819"/>
                      <a:pt x="122819" y="0"/>
                      <a:pt x="274325" y="0"/>
                    </a:cubicBezTo>
                    <a:close/>
                  </a:path>
                </a:pathLst>
              </a:custGeom>
              <a:solidFill>
                <a:srgbClr val="FCF3CC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3E5B10-FAB5-4944-80FD-7F923EF7EA24}"/>
                  </a:ext>
                </a:extLst>
              </p:cNvPr>
              <p:cNvSpPr/>
              <p:nvPr/>
            </p:nvSpPr>
            <p:spPr>
              <a:xfrm>
                <a:off x="1636919" y="955408"/>
                <a:ext cx="5685104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just"/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Sử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385C14-6855-4DBE-8973-3A5943D5FE62}"/>
                </a:ext>
              </a:extLst>
            </p:cNvPr>
            <p:cNvSpPr/>
            <p:nvPr/>
          </p:nvSpPr>
          <p:spPr>
            <a:xfrm>
              <a:off x="3625701" y="1239335"/>
              <a:ext cx="2597731" cy="4572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F5DEE7-AD14-415D-813E-A48A730BCB13}"/>
              </a:ext>
            </a:extLst>
          </p:cNvPr>
          <p:cNvGrpSpPr/>
          <p:nvPr/>
        </p:nvGrpSpPr>
        <p:grpSpPr>
          <a:xfrm>
            <a:off x="5294872" y="3856742"/>
            <a:ext cx="6246194" cy="2275115"/>
            <a:chOff x="5294872" y="3856742"/>
            <a:chExt cx="6246194" cy="22751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E4C1A-60BB-49E7-BDA3-5F848816CC52}"/>
                </a:ext>
              </a:extLst>
            </p:cNvPr>
            <p:cNvGrpSpPr/>
            <p:nvPr/>
          </p:nvGrpSpPr>
          <p:grpSpPr>
            <a:xfrm>
              <a:off x="5294872" y="3856742"/>
              <a:ext cx="6246194" cy="2275115"/>
              <a:chOff x="4957415" y="3536404"/>
              <a:chExt cx="6246194" cy="2275115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D40820B-CA4B-4B2E-850F-5EFEF9373142}"/>
                  </a:ext>
                </a:extLst>
              </p:cNvPr>
              <p:cNvSpPr/>
              <p:nvPr/>
            </p:nvSpPr>
            <p:spPr>
              <a:xfrm flipH="1" flipV="1">
                <a:off x="4957415" y="3536404"/>
                <a:ext cx="6128658" cy="2275115"/>
              </a:xfrm>
              <a:custGeom>
                <a:avLst/>
                <a:gdLst>
                  <a:gd name="connsiteX0" fmla="*/ 274325 w 2836153"/>
                  <a:gd name="connsiteY0" fmla="*/ 0 h 1910080"/>
                  <a:gd name="connsiteX1" fmla="*/ 2561828 w 2836153"/>
                  <a:gd name="connsiteY1" fmla="*/ 0 h 1910080"/>
                  <a:gd name="connsiteX2" fmla="*/ 2836153 w 2836153"/>
                  <a:gd name="connsiteY2" fmla="*/ 274325 h 1910080"/>
                  <a:gd name="connsiteX3" fmla="*/ 2836153 w 2836153"/>
                  <a:gd name="connsiteY3" fmla="*/ 1371595 h 1910080"/>
                  <a:gd name="connsiteX4" fmla="*/ 2561828 w 2836153"/>
                  <a:gd name="connsiteY4" fmla="*/ 1645920 h 1910080"/>
                  <a:gd name="connsiteX5" fmla="*/ 2453640 w 2836153"/>
                  <a:gd name="connsiteY5" fmla="*/ 1645920 h 1910080"/>
                  <a:gd name="connsiteX6" fmla="*/ 2316480 w 2836153"/>
                  <a:gd name="connsiteY6" fmla="*/ 1910080 h 1910080"/>
                  <a:gd name="connsiteX7" fmla="*/ 2179320 w 2836153"/>
                  <a:gd name="connsiteY7" fmla="*/ 1645920 h 1910080"/>
                  <a:gd name="connsiteX8" fmla="*/ 274325 w 2836153"/>
                  <a:gd name="connsiteY8" fmla="*/ 1645920 h 1910080"/>
                  <a:gd name="connsiteX9" fmla="*/ 0 w 2836153"/>
                  <a:gd name="connsiteY9" fmla="*/ 1371595 h 1910080"/>
                  <a:gd name="connsiteX10" fmla="*/ 0 w 2836153"/>
                  <a:gd name="connsiteY10" fmla="*/ 274325 h 1910080"/>
                  <a:gd name="connsiteX11" fmla="*/ 274325 w 2836153"/>
                  <a:gd name="connsiteY11" fmla="*/ 0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6153" h="1910080">
                    <a:moveTo>
                      <a:pt x="274325" y="0"/>
                    </a:moveTo>
                    <a:lnTo>
                      <a:pt x="2561828" y="0"/>
                    </a:lnTo>
                    <a:cubicBezTo>
                      <a:pt x="2713334" y="0"/>
                      <a:pt x="2836153" y="122819"/>
                      <a:pt x="2836153" y="274325"/>
                    </a:cubicBezTo>
                    <a:lnTo>
                      <a:pt x="2836153" y="1371595"/>
                    </a:lnTo>
                    <a:cubicBezTo>
                      <a:pt x="2836153" y="1523101"/>
                      <a:pt x="2713334" y="1645920"/>
                      <a:pt x="2561828" y="1645920"/>
                    </a:cubicBezTo>
                    <a:lnTo>
                      <a:pt x="2453640" y="1645920"/>
                    </a:lnTo>
                    <a:lnTo>
                      <a:pt x="2316480" y="1910080"/>
                    </a:lnTo>
                    <a:lnTo>
                      <a:pt x="2179320" y="1645920"/>
                    </a:lnTo>
                    <a:lnTo>
                      <a:pt x="274325" y="1645920"/>
                    </a:lnTo>
                    <a:cubicBezTo>
                      <a:pt x="122819" y="1645920"/>
                      <a:pt x="0" y="1523101"/>
                      <a:pt x="0" y="1371595"/>
                    </a:cubicBezTo>
                    <a:lnTo>
                      <a:pt x="0" y="274325"/>
                    </a:lnTo>
                    <a:cubicBezTo>
                      <a:pt x="0" y="122819"/>
                      <a:pt x="122819" y="0"/>
                      <a:pt x="274325" y="0"/>
                    </a:cubicBezTo>
                    <a:close/>
                  </a:path>
                </a:pathLst>
              </a:custGeom>
              <a:solidFill>
                <a:srgbClr val="FCF3CC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59F589-D958-4B17-AE4D-41BBDB21D1EC}"/>
                  </a:ext>
                </a:extLst>
              </p:cNvPr>
              <p:cNvSpPr/>
              <p:nvPr/>
            </p:nvSpPr>
            <p:spPr>
              <a:xfrm>
                <a:off x="5074951" y="4074655"/>
                <a:ext cx="6128658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Sử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i="1" dirty="0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err="1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i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56C13C-35C1-4357-A871-99CD3873097F}"/>
                </a:ext>
              </a:extLst>
            </p:cNvPr>
            <p:cNvSpPr/>
            <p:nvPr/>
          </p:nvSpPr>
          <p:spPr>
            <a:xfrm>
              <a:off x="7208239" y="4959077"/>
              <a:ext cx="2131585" cy="457200"/>
            </a:xfrm>
            <a:prstGeom prst="rect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14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080326" y="1251662"/>
            <a:ext cx="323521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107460" y="654823"/>
            <a:ext cx="6787124" cy="5119753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5055763" y="1633093"/>
            <a:ext cx="66758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chữ nhật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9" y="3429000"/>
            <a:ext cx="6760824" cy="3429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D858B1-A111-4EFB-B137-2F0897BBF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243" y="3962028"/>
            <a:ext cx="4793130" cy="28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492970">
            <a:off x="182732" y="380660"/>
            <a:ext cx="1982768" cy="1023937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B99E2BC0-7C42-49FB-9A30-3ECBB0E788BB}"/>
              </a:ext>
            </a:extLst>
          </p:cNvPr>
          <p:cNvGrpSpPr/>
          <p:nvPr/>
        </p:nvGrpSpPr>
        <p:grpSpPr>
          <a:xfrm>
            <a:off x="855246" y="311245"/>
            <a:ext cx="1133991" cy="830998"/>
            <a:chOff x="1341549" y="876732"/>
            <a:chExt cx="1067973" cy="828690"/>
          </a:xfrm>
        </p:grpSpPr>
        <p:sp>
          <p:nvSpPr>
            <p:cNvPr id="5" name="椭圆 8">
              <a:extLst>
                <a:ext uri="{FF2B5EF4-FFF2-40B4-BE49-F238E27FC236}">
                  <a16:creationId xmlns:a16="http://schemas.microsoft.com/office/drawing/2014/main" id="{236A6299-3689-49B2-8292-AB3646ED7995}"/>
                </a:ext>
              </a:extLst>
            </p:cNvPr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0">
                <a:latin typeface="字体视界-单纯体" panose="02010601030101010101" pitchFamily="2" charset="-122"/>
                <a:ea typeface="字体视界-单纯体" panose="02010601030101010101" pitchFamily="2" charset="-122"/>
              </a:endParaRPr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E653A082-0F93-4EAF-8419-A443C3983338}"/>
                </a:ext>
              </a:extLst>
            </p:cNvPr>
            <p:cNvSpPr txBox="1"/>
            <p:nvPr/>
          </p:nvSpPr>
          <p:spPr>
            <a:xfrm flipH="1">
              <a:off x="1482394" y="876732"/>
              <a:ext cx="927128" cy="82869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体视界-单纯体" panose="02010601030101010101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体视界-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9">
            <a:extLst>
              <a:ext uri="{FF2B5EF4-FFF2-40B4-BE49-F238E27FC236}">
                <a16:creationId xmlns:a16="http://schemas.microsoft.com/office/drawing/2014/main" id="{F54E81CC-4629-40C6-BAA0-82DE57A0910F}"/>
              </a:ext>
            </a:extLst>
          </p:cNvPr>
          <p:cNvSpPr txBox="1"/>
          <p:nvPr/>
        </p:nvSpPr>
        <p:spPr>
          <a:xfrm>
            <a:off x="2138788" y="406775"/>
            <a:ext cx="4226740" cy="71326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</a:t>
            </a:r>
            <a:endParaRPr lang="zh-CN" altLang="en-US" sz="3600" b="1" spc="317" dirty="0">
              <a:solidFill>
                <a:schemeClr val="tx1">
                  <a:lumMod val="75000"/>
                  <a:lumOff val="25000"/>
                </a:schemeClr>
              </a:solidFill>
              <a:latin typeface="字体视界-单纯体" panose="02010601030101010101" pitchFamily="2" charset="-122"/>
              <a:ea typeface="字体视界-单纯体" panose="02010601030101010101" pitchFamily="2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2519063" y="574344"/>
            <a:ext cx="7856174" cy="4879399"/>
            <a:chOff x="3722916" y="982646"/>
            <a:chExt cx="7856174" cy="4879399"/>
          </a:xfrm>
        </p:grpSpPr>
        <p:pic>
          <p:nvPicPr>
            <p:cNvPr id="47" name="Picture 46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722916" y="982646"/>
              <a:ext cx="7856174" cy="487939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5340650" y="2022634"/>
              <a:ext cx="5189764" cy="276364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có: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4 cm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en-US" sz="40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2 cm</a:t>
              </a:r>
              <a:endParaRPr lang="en-US" sz="4000">
                <a:solidFill>
                  <a:srgbClr val="00B05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97E2266-B0D2-4D39-A387-551D8083A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0736" y="2969653"/>
            <a:ext cx="3109001" cy="38883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C06B35-E1C2-42B4-BE1B-C2B33E5E1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48988" y="2415259"/>
            <a:ext cx="3666241" cy="46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56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10231D0-E308-4EE7-A764-777B785D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570512" y="5555899"/>
            <a:ext cx="7620002" cy="109527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731979" y="2095843"/>
            <a:ext cx="904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6 cm.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299" y="5555899"/>
            <a:ext cx="3369129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22">
            <a:extLst>
              <a:ext uri="{FF2B5EF4-FFF2-40B4-BE49-F238E27FC236}">
                <a16:creationId xmlns:a16="http://schemas.microsoft.com/office/drawing/2014/main" id="{C8737F0E-3B29-4886-B201-A1E07879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48742" y="3951513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27018 0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976332" y="1821957"/>
            <a:ext cx="82393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3 cm vuông góc với đoạn thẳng thứ nhất.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9FEF51-EED1-4434-A3B2-E8540BE32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-108"/>
          <a:stretch/>
        </p:blipFill>
        <p:spPr>
          <a:xfrm rot="16200000">
            <a:off x="5506513" y="-1000414"/>
            <a:ext cx="8038901" cy="5596239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C8737F0E-3B29-4886-B201-A1E07879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00501" y="4258698"/>
            <a:ext cx="1556658" cy="1785257"/>
          </a:xfrm>
          <a:prstGeom prst="rect">
            <a:avLst/>
          </a:prstGeom>
        </p:spPr>
      </p:pic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9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25729 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976332" y="1821957"/>
            <a:ext cx="82393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3 cm vuông góc với đoạn thẳng thứ nhất.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65DA9F-0F84-4D08-ACF7-627419C7B946}"/>
              </a:ext>
            </a:extLst>
          </p:cNvPr>
          <p:cNvCxnSpPr/>
          <p:nvPr/>
        </p:nvCxnSpPr>
        <p:spPr>
          <a:xfrm flipV="1">
            <a:off x="7219409" y="4136553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25">
            <a:extLst>
              <a:ext uri="{FF2B5EF4-FFF2-40B4-BE49-F238E27FC236}">
                <a16:creationId xmlns:a16="http://schemas.microsoft.com/office/drawing/2014/main" id="{8576C28D-9FC5-4244-A845-6D48022E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76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D11CFAAC-B267-4D9E-A572-16CD7BD42ED4}"/>
              </a:ext>
            </a:extLst>
          </p:cNvPr>
          <p:cNvSpPr>
            <a:spLocks/>
          </p:cNvSpPr>
          <p:nvPr/>
        </p:nvSpPr>
        <p:spPr bwMode="auto">
          <a:xfrm flipH="1">
            <a:off x="6977179" y="555151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9FEF51-EED1-4434-A3B2-E8540BE32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5400000" flipH="1">
            <a:off x="-1606634" y="-310812"/>
            <a:ext cx="8038901" cy="4237359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F284B692-7FB0-4B10-86F8-19BE79EFE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6854906" y="4247812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9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25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867475" y="2095843"/>
            <a:ext cx="8239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82345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65DA9F-0F84-4D08-ACF7-627419C7B946}"/>
              </a:ext>
            </a:extLst>
          </p:cNvPr>
          <p:cNvCxnSpPr/>
          <p:nvPr/>
        </p:nvCxnSpPr>
        <p:spPr>
          <a:xfrm flipV="1">
            <a:off x="7219409" y="4136553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25">
            <a:extLst>
              <a:ext uri="{FF2B5EF4-FFF2-40B4-BE49-F238E27FC236}">
                <a16:creationId xmlns:a16="http://schemas.microsoft.com/office/drawing/2014/main" id="{8576C28D-9FC5-4244-A845-6D48022E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76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D11CFAAC-B267-4D9E-A572-16CD7BD42ED4}"/>
              </a:ext>
            </a:extLst>
          </p:cNvPr>
          <p:cNvSpPr>
            <a:spLocks/>
          </p:cNvSpPr>
          <p:nvPr/>
        </p:nvSpPr>
        <p:spPr bwMode="auto">
          <a:xfrm flipH="1">
            <a:off x="6977179" y="555151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542048" y="4130984"/>
            <a:ext cx="7595435" cy="1095272"/>
          </a:xfrm>
          <a:prstGeom prst="rect">
            <a:avLst/>
          </a:prstGeom>
        </p:spPr>
      </p:pic>
      <p:sp>
        <p:nvSpPr>
          <p:cNvPr id="23" name="Text Box 25">
            <a:extLst>
              <a:ext uri="{FF2B5EF4-FFF2-40B4-BE49-F238E27FC236}">
                <a16:creationId xmlns:a16="http://schemas.microsoft.com/office/drawing/2014/main" id="{C538AFFD-F95F-499D-B12D-A2566D54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3493515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07995" y="2538754"/>
            <a:ext cx="1556658" cy="1785257"/>
          </a:xfrm>
          <a:prstGeom prst="rect">
            <a:avLst/>
          </a:prstGeom>
        </p:spPr>
      </p:pic>
      <p:sp>
        <p:nvSpPr>
          <p:cNvPr id="25" name="Line 5">
            <a:extLst>
              <a:ext uri="{FF2B5EF4-FFF2-40B4-BE49-F238E27FC236}">
                <a16:creationId xmlns:a16="http://schemas.microsoft.com/office/drawing/2014/main" id="{A8341BFF-0608-4AFC-9A65-32F69BC6B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4709" y="4163045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F68AF1EF-417B-4F6D-B579-9A1F5CA2038A}"/>
              </a:ext>
            </a:extLst>
          </p:cNvPr>
          <p:cNvSpPr>
            <a:spLocks/>
          </p:cNvSpPr>
          <p:nvPr/>
        </p:nvSpPr>
        <p:spPr bwMode="auto">
          <a:xfrm flipV="1">
            <a:off x="3946073" y="418497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B2845F21-C38B-44D2-8BD0-94AA59518729}"/>
              </a:ext>
            </a:extLst>
          </p:cNvPr>
          <p:cNvSpPr>
            <a:spLocks/>
          </p:cNvSpPr>
          <p:nvPr/>
        </p:nvSpPr>
        <p:spPr bwMode="auto">
          <a:xfrm flipH="1" flipV="1">
            <a:off x="6966293" y="418938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438318BC-D359-4E0A-BC83-BEEC9435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370" y="3730060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D915C36E-8668-4545-BE77-41F489B2C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728" y="3730387"/>
            <a:ext cx="423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2" name="Text Box 37">
            <a:extLst>
              <a:ext uri="{FF2B5EF4-FFF2-40B4-BE49-F238E27FC236}">
                <a16:creationId xmlns:a16="http://schemas.microsoft.com/office/drawing/2014/main" id="{61F6C337-CBF5-401E-81A5-F01E3ECE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676" y="5149799"/>
            <a:ext cx="33121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chữ nhật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4828F447-201B-458B-8194-4A7479F99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422" y="5581316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A3F56427-B9B2-40F8-A87B-CD707766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412" y="5581316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8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7018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3" grpId="0"/>
      <p:bldP spid="25" grpId="0" animBg="1"/>
      <p:bldP spid="26" grpId="0" animBg="1"/>
      <p:bldP spid="27" grpId="0" animBg="1"/>
      <p:bldP spid="30" grpId="0"/>
      <p:bldP spid="31" grpId="0"/>
      <p:bldP spid="32" grpId="0"/>
      <p:bldP spid="33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4515</TotalTime>
  <Words>893</Words>
  <Application>Microsoft Office PowerPoint</Application>
  <PresentationFormat>Widescreen</PresentationFormat>
  <Paragraphs>153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UTM Alba Matter</vt:lpstr>
      <vt:lpstr>.VnArial</vt:lpstr>
      <vt:lpstr>UTM Showcard</vt:lpstr>
      <vt:lpstr>UTM Guanine</vt:lpstr>
      <vt:lpstr>UTM Gradoo</vt:lpstr>
      <vt:lpstr>Times New Roman</vt:lpstr>
      <vt:lpstr>UVN Binh Duong</vt:lpstr>
      <vt:lpstr>字体视界-单纯体</vt:lpstr>
      <vt:lpstr>UVN Huong Que Nang</vt:lpstr>
      <vt:lpstr>Wingdings</vt:lpstr>
      <vt:lpstr>字魂35号-经典雅黑</vt:lpstr>
      <vt:lpstr>Calibri</vt:lpstr>
      <vt:lpstr>Arial</vt:lpstr>
      <vt:lpstr>HP001 5 hàng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Vẽ HCN HV</dc:title>
  <dc:subject>Toan 4</dc:subject>
  <dc:creator>KTUTS</dc:creator>
  <cp:keywords>YenVu</cp:keywords>
  <cp:lastModifiedBy>Phan Thị Hà Thu</cp:lastModifiedBy>
  <cp:revision>502</cp:revision>
  <dcterms:created xsi:type="dcterms:W3CDTF">2019-05-10T11:25:21Z</dcterms:created>
  <dcterms:modified xsi:type="dcterms:W3CDTF">2021-11-03T18:07:50Z</dcterms:modified>
</cp:coreProperties>
</file>