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handoutMasterIdLst>
    <p:handoutMasterId r:id="rId24"/>
  </p:handoutMasterIdLst>
  <p:sldIdLst>
    <p:sldId id="256" r:id="rId4"/>
    <p:sldId id="257" r:id="rId5"/>
    <p:sldId id="277" r:id="rId6"/>
    <p:sldId id="258" r:id="rId7"/>
    <p:sldId id="473" r:id="rId8"/>
    <p:sldId id="286" r:id="rId9"/>
    <p:sldId id="279" r:id="rId10"/>
    <p:sldId id="282" r:id="rId11"/>
    <p:sldId id="283" r:id="rId12"/>
    <p:sldId id="280" r:id="rId13"/>
    <p:sldId id="284" r:id="rId14"/>
    <p:sldId id="281" r:id="rId15"/>
    <p:sldId id="287" r:id="rId16"/>
    <p:sldId id="285" r:id="rId17"/>
    <p:sldId id="289" r:id="rId18"/>
    <p:sldId id="450" r:id="rId19"/>
    <p:sldId id="464" r:id="rId20"/>
    <p:sldId id="465" r:id="rId21"/>
    <p:sldId id="298" r:id="rId22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VNI-Times" pitchFamily="2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CAE7"/>
    <a:srgbClr val="DC1A56"/>
    <a:srgbClr val="237042"/>
    <a:srgbClr val="519741"/>
    <a:srgbClr val="0C42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4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724FE-745E-4678-84B7-BD296AAEA897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790E8-5E57-4640-BD27-6DB4B301F3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974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2C96A-64D2-4662-A407-300669CB12D9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A2170-5E6D-4B0E-A217-036286DF3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70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151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984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44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8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348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956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01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03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872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828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37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90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4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19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0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44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88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35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9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10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99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80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9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41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63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77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8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06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3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6FB0FA-862B-410C-94AC-7F99B9CCCF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461" y="8882409"/>
            <a:ext cx="1204464" cy="1040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05FAF-E94F-417C-B404-62F32550335D}"/>
              </a:ext>
            </a:extLst>
          </p:cNvPr>
          <p:cNvSpPr txBox="1"/>
          <p:nvPr userDrawn="1"/>
        </p:nvSpPr>
        <p:spPr>
          <a:xfrm>
            <a:off x="59267" y="4552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5CAE7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77397-9DF6-4BEE-80AB-7DAED4F0A000}"/>
              </a:ext>
            </a:extLst>
          </p:cNvPr>
          <p:cNvSpPr txBox="1"/>
          <p:nvPr userDrawn="1"/>
        </p:nvSpPr>
        <p:spPr>
          <a:xfrm>
            <a:off x="17141" y="645160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TM Tam L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11/1/2021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5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5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282985" y="-63381"/>
            <a:ext cx="1668533" cy="2003163"/>
            <a:chOff x="2132930" y="1035327"/>
            <a:chExt cx="1307248" cy="1307248"/>
          </a:xfrm>
        </p:grpSpPr>
        <p:grpSp>
          <p:nvGrpSpPr>
            <p:cNvPr id="20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2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3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9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7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855074" y="394597"/>
            <a:ext cx="2418663" cy="1781921"/>
            <a:chOff x="8726219" y="-661205"/>
            <a:chExt cx="2154936" cy="1322409"/>
          </a:xfrm>
        </p:grpSpPr>
        <p:sp>
          <p:nvSpPr>
            <p:cNvPr id="3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5864" y="2322683"/>
            <a:ext cx="3434073" cy="3411330"/>
            <a:chOff x="13385" y="1962538"/>
            <a:chExt cx="3434073" cy="34113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7722">
              <a:off x="2545491" y="1962538"/>
              <a:ext cx="844544" cy="56961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5" y="2107474"/>
              <a:ext cx="3434073" cy="326639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1" y="2717073"/>
            <a:ext cx="2668622" cy="36390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1133941">
            <a:off x="3559765" y="642844"/>
            <a:ext cx="559640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rgbClr val="DC1A56"/>
                </a:solidFill>
                <a:effectLst/>
                <a:latin typeface="UTM Colossalis" panose="02040603050506020204" pitchFamily="18" charset="0"/>
              </a:rPr>
              <a:t>Môn</a:t>
            </a:r>
            <a:r>
              <a:rPr lang="en-US" sz="8800" b="1" cap="none" spc="0" dirty="0">
                <a:ln/>
                <a:solidFill>
                  <a:srgbClr val="DC1A56"/>
                </a:solidFill>
                <a:effectLst/>
                <a:latin typeface="UTM Colossalis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rgbClr val="DC1A56"/>
                </a:solidFill>
                <a:latin typeface="UTM Colossalis" panose="02040603050506020204" pitchFamily="18" charset="0"/>
              </a:rPr>
              <a:t>T</a:t>
            </a:r>
            <a:r>
              <a:rPr lang="en-US" sz="8800" b="1" cap="none" spc="0" dirty="0" err="1">
                <a:ln/>
                <a:solidFill>
                  <a:srgbClr val="DC1A56"/>
                </a:solidFill>
                <a:effectLst/>
                <a:latin typeface="UTM Colossalis" panose="02040603050506020204" pitchFamily="18" charset="0"/>
              </a:rPr>
              <a:t>oán</a:t>
            </a:r>
            <a:r>
              <a:rPr lang="en-US" sz="8800" b="1" cap="none" spc="0" dirty="0">
                <a:ln/>
                <a:solidFill>
                  <a:srgbClr val="DC1A56"/>
                </a:solidFill>
                <a:effectLst/>
                <a:latin typeface="UTM Colossalis" panose="02040603050506020204" pitchFamily="18" charset="0"/>
              </a:rPr>
              <a:t> </a:t>
            </a:r>
          </a:p>
          <a:p>
            <a:pPr algn="ctr"/>
            <a:r>
              <a:rPr lang="en-US" sz="8800" b="1" cap="none" spc="0" dirty="0" err="1">
                <a:ln/>
                <a:solidFill>
                  <a:srgbClr val="DC1A56"/>
                </a:solidFill>
                <a:effectLst/>
                <a:latin typeface="UTM Colossalis" panose="02040603050506020204" pitchFamily="18" charset="0"/>
              </a:rPr>
              <a:t>Lớp</a:t>
            </a:r>
            <a:r>
              <a:rPr lang="en-US" sz="8800" b="1" cap="none" spc="0" dirty="0">
                <a:ln/>
                <a:solidFill>
                  <a:srgbClr val="DC1A56"/>
                </a:solidFill>
                <a:effectLst/>
                <a:latin typeface="UTM Colossalis" panose="02040603050506020204" pitchFamily="18" charset="0"/>
              </a:rPr>
              <a:t> 4</a:t>
            </a:r>
          </a:p>
        </p:txBody>
      </p:sp>
      <p:pic>
        <p:nvPicPr>
          <p:cNvPr id="18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8761" y="2041763"/>
            <a:ext cx="3500679" cy="4877906"/>
          </a:xfrm>
          <a:prstGeom prst="rect">
            <a:avLst/>
          </a:prstGeom>
        </p:spPr>
      </p:pic>
      <p:grpSp>
        <p:nvGrpSpPr>
          <p:cNvPr id="38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9160" y="196434"/>
            <a:ext cx="2366777" cy="1597275"/>
            <a:chOff x="8726219" y="-661205"/>
            <a:chExt cx="2154936" cy="1322409"/>
          </a:xfrm>
        </p:grpSpPr>
        <p:sp>
          <p:nvSpPr>
            <p:cNvPr id="39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1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54" y="600129"/>
            <a:ext cx="1947094" cy="18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04167E-6 4.44444E-6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1391982" y="-455163"/>
            <a:ext cx="1261885" cy="1804006"/>
            <a:chOff x="2132930" y="1035327"/>
            <a:chExt cx="1307248" cy="1307248"/>
          </a:xfrm>
        </p:grpSpPr>
        <p:grpSp>
          <p:nvGrpSpPr>
            <p:cNvPr id="22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4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5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9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46890" y="2815"/>
            <a:ext cx="1829196" cy="1604760"/>
            <a:chOff x="8726219" y="-661205"/>
            <a:chExt cx="2154936" cy="1322409"/>
          </a:xfrm>
        </p:grpSpPr>
        <p:sp>
          <p:nvSpPr>
            <p:cNvPr id="38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0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608584" y="68657"/>
            <a:ext cx="1241734" cy="1345867"/>
            <a:chOff x="8726219" y="-661205"/>
            <a:chExt cx="2154936" cy="1322409"/>
          </a:xfrm>
        </p:grpSpPr>
        <p:sp>
          <p:nvSpPr>
            <p:cNvPr id="41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文本框 70"/>
          <p:cNvSpPr txBox="1"/>
          <p:nvPr/>
        </p:nvSpPr>
        <p:spPr>
          <a:xfrm>
            <a:off x="4281615" y="3356973"/>
            <a:ext cx="6454649" cy="14811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67"/>
          <p:cNvSpPr txBox="1"/>
          <p:nvPr/>
        </p:nvSpPr>
        <p:spPr>
          <a:xfrm>
            <a:off x="2264380" y="1223700"/>
            <a:ext cx="8914898" cy="14811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5"/>
          <p:cNvSpPr/>
          <p:nvPr/>
        </p:nvSpPr>
        <p:spPr bwMode="auto">
          <a:xfrm>
            <a:off x="4316257" y="3104493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24" y="834884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0097" y="2957354"/>
            <a:ext cx="2278800" cy="3687099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 flipH="1">
            <a:off x="757379" y="5237766"/>
            <a:ext cx="11433033" cy="1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2.29167E-6 3.7037E-6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179996" y="236525"/>
            <a:ext cx="111447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Em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hãy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quan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sát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tìm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ví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dụ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về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hai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đường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thẳng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vuôn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góc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trong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thực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tế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Centur" panose="02040603050506020204" pitchFamily="18" charset="0"/>
            </a:endParaRPr>
          </a:p>
        </p:txBody>
      </p:sp>
      <p:pic>
        <p:nvPicPr>
          <p:cNvPr id="1026" name="Picture 2" descr="Đèn LED Góc tường Tối giản thông minh qua WIFI – Huyenik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57" y="1959564"/>
            <a:ext cx="3310296" cy="43839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ẹp góc tường là gì? Cách chọn nẹp ốp góc tường đẹp, chất lượng 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17" y="2151267"/>
            <a:ext cx="5715000" cy="40005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0D4373-ADA2-489E-89FB-EEF90DEDF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319" y="1618338"/>
            <a:ext cx="3872547" cy="4985604"/>
          </a:xfrm>
          <a:prstGeom prst="rect">
            <a:avLst/>
          </a:prstGeom>
        </p:spPr>
      </p:pic>
      <p:pic>
        <p:nvPicPr>
          <p:cNvPr id="3" name="Picture 6" descr="CHNG 2 BIN BO HIU NG B PH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78" y="2322338"/>
            <a:ext cx="4839867" cy="36299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79996" y="236525"/>
            <a:ext cx="111447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Em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hãy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quan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sát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tìm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ví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dụ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về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hai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đường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thẳng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vuôn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góc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trong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thực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tế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Centur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F08FBA-FD5B-47C6-8E1D-7C4CA4E0E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4825" y="4675147"/>
            <a:ext cx="1945382" cy="21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" b="984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07" y="2052021"/>
            <a:ext cx="7511708" cy="53402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709754" y="2831170"/>
            <a:ext cx="44005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Luyện</a:t>
            </a:r>
            <a:r>
              <a:rPr lang="en-US" sz="6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tập</a:t>
            </a:r>
            <a:endParaRPr lang="en-US" sz="66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26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392788" y="1134"/>
            <a:ext cx="1668533" cy="2003163"/>
            <a:chOff x="2132930" y="1035327"/>
            <a:chExt cx="1307248" cy="1307248"/>
          </a:xfrm>
        </p:grpSpPr>
        <p:grpSp>
          <p:nvGrpSpPr>
            <p:cNvPr id="27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9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0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2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964877" y="459112"/>
            <a:ext cx="2418663" cy="1781921"/>
            <a:chOff x="8726219" y="-661205"/>
            <a:chExt cx="2154936" cy="1322409"/>
          </a:xfrm>
        </p:grpSpPr>
        <p:sp>
          <p:nvSpPr>
            <p:cNvPr id="43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3270"/>
            <a:ext cx="2997043" cy="2964730"/>
          </a:xfrm>
          <a:prstGeom prst="rect">
            <a:avLst/>
          </a:prstGeom>
        </p:spPr>
      </p:pic>
      <p:grpSp>
        <p:nvGrpSpPr>
          <p:cNvPr id="4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6670226" y="204347"/>
            <a:ext cx="1641888" cy="1494447"/>
            <a:chOff x="8726219" y="-661205"/>
            <a:chExt cx="2154936" cy="1322409"/>
          </a:xfrm>
        </p:grpSpPr>
        <p:sp>
          <p:nvSpPr>
            <p:cNvPr id="4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-65093" y="18817"/>
            <a:ext cx="2366777" cy="1597275"/>
            <a:chOff x="8726219" y="-661205"/>
            <a:chExt cx="2154936" cy="1322409"/>
          </a:xfrm>
        </p:grpSpPr>
        <p:sp>
          <p:nvSpPr>
            <p:cNvPr id="5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2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3613874" y="1412707"/>
            <a:ext cx="2177068" cy="1275245"/>
            <a:chOff x="8726219" y="-661205"/>
            <a:chExt cx="2154936" cy="1322409"/>
          </a:xfrm>
        </p:grpSpPr>
        <p:sp>
          <p:nvSpPr>
            <p:cNvPr id="53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08" l="0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86" y="1195747"/>
            <a:ext cx="1921963" cy="296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-3.33333E-6 3.7037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27348" y="5627655"/>
            <a:ext cx="5781368" cy="10379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1261" y="5636022"/>
            <a:ext cx="5781368" cy="1037911"/>
          </a:xfrm>
          <a:prstGeom prst="rect">
            <a:avLst/>
          </a:prstGeom>
        </p:spPr>
      </p:pic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3795252" y="2316624"/>
            <a:ext cx="0" cy="3276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1514168" y="4333568"/>
            <a:ext cx="449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266768" y="235236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/>
              <a:t>H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419168" y="425736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VNI-Times" pitchFamily="2" charset="0"/>
              </a:rPr>
              <a:t>I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781368" y="425736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/>
              <a:t>K</a:t>
            </a: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6771968" y="4333568"/>
            <a:ext cx="3429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H="1">
            <a:off x="7000568" y="3419168"/>
            <a:ext cx="2895600" cy="1828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8295968" y="440976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/>
              <a:t>M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9362768" y="280956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/>
              <a:t>P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9819968" y="433356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/>
              <a:t>Q</a:t>
            </a:r>
          </a:p>
        </p:txBody>
      </p:sp>
      <p:sp>
        <p:nvSpPr>
          <p:cNvPr id="13" name="文本框 67"/>
          <p:cNvSpPr txBox="1"/>
          <p:nvPr/>
        </p:nvSpPr>
        <p:spPr>
          <a:xfrm>
            <a:off x="1933519" y="214027"/>
            <a:ext cx="8914898" cy="165474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4245" y="2271703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52732" y="2271703"/>
            <a:ext cx="800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b.</a:t>
            </a:r>
          </a:p>
        </p:txBody>
      </p:sp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3829233" y="2852003"/>
            <a:ext cx="835596" cy="1443073"/>
            <a:chOff x="864" y="288"/>
            <a:chExt cx="624" cy="1056"/>
          </a:xfrm>
        </p:grpSpPr>
        <p:sp>
          <p:nvSpPr>
            <p:cNvPr id="18" name="AutoShape 3"/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9" name="AutoShape 4"/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8555885" y="2858134"/>
            <a:ext cx="835596" cy="1443073"/>
            <a:chOff x="864" y="288"/>
            <a:chExt cx="624" cy="1056"/>
          </a:xfrm>
        </p:grpSpPr>
        <p:sp>
          <p:nvSpPr>
            <p:cNvPr id="21" name="AutoShape 3"/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-2039079" y="5813118"/>
            <a:ext cx="111447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IH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IK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vuông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góc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Centur" panose="0204060305050602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00168" y="5786458"/>
            <a:ext cx="111447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MP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và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MQ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không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vuông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góc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Centur" panose="0204060305050602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86" l="4633" r="100000">
                        <a14:foregroundMark x1="40575" y1="30351" x2="45048" y2="33387"/>
                        <a14:foregroundMark x1="52236" y1="28594" x2="56550" y2="3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11" y="2733368"/>
            <a:ext cx="2957253" cy="29572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248" y="2270607"/>
            <a:ext cx="2882443" cy="28824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5" y="532168"/>
            <a:ext cx="177409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9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3" grpId="0" animBg="1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67"/>
          <p:cNvSpPr txBox="1"/>
          <p:nvPr/>
        </p:nvSpPr>
        <p:spPr>
          <a:xfrm>
            <a:off x="1281421" y="286677"/>
            <a:ext cx="10294375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lvl="1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AB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-623579" y="2595001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698809" y="3225238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A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312084" y="3185551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B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600384" y="5593788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D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5340659" y="5536638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C</a:t>
            </a:r>
          </a:p>
        </p:txBody>
      </p:sp>
      <p:grpSp>
        <p:nvGrpSpPr>
          <p:cNvPr id="28" name="Group 20"/>
          <p:cNvGrpSpPr>
            <a:grpSpLocks/>
          </p:cNvGrpSpPr>
          <p:nvPr/>
        </p:nvGrpSpPr>
        <p:grpSpPr bwMode="auto">
          <a:xfrm>
            <a:off x="1310907" y="4860177"/>
            <a:ext cx="895350" cy="1052513"/>
            <a:chOff x="3552" y="-154"/>
            <a:chExt cx="624" cy="1056"/>
          </a:xfrm>
        </p:grpSpPr>
        <p:sp>
          <p:nvSpPr>
            <p:cNvPr id="29" name="AutoShape 21"/>
            <p:cNvSpPr>
              <a:spLocks noChangeArrowheads="1"/>
            </p:cNvSpPr>
            <p:nvPr/>
          </p:nvSpPr>
          <p:spPr bwMode="auto">
            <a:xfrm>
              <a:off x="3552" y="-15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auto">
            <a:xfrm>
              <a:off x="3648" y="230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31" name="Group 48"/>
          <p:cNvGrpSpPr>
            <a:grpSpLocks/>
          </p:cNvGrpSpPr>
          <p:nvPr/>
        </p:nvGrpSpPr>
        <p:grpSpPr bwMode="auto">
          <a:xfrm rot="-5400000">
            <a:off x="4241129" y="4836894"/>
            <a:ext cx="925513" cy="1241425"/>
            <a:chOff x="3552" y="144"/>
            <a:chExt cx="624" cy="1056"/>
          </a:xfrm>
        </p:grpSpPr>
        <p:sp>
          <p:nvSpPr>
            <p:cNvPr id="32" name="AutoShape 49"/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33" name="AutoShape 50"/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34" name="Group 74"/>
          <p:cNvGrpSpPr>
            <a:grpSpLocks/>
          </p:cNvGrpSpPr>
          <p:nvPr/>
        </p:nvGrpSpPr>
        <p:grpSpPr bwMode="auto">
          <a:xfrm rot="5400000">
            <a:off x="1474293" y="3553713"/>
            <a:ext cx="862012" cy="1196975"/>
            <a:chOff x="3552" y="156"/>
            <a:chExt cx="624" cy="1056"/>
          </a:xfrm>
        </p:grpSpPr>
        <p:sp>
          <p:nvSpPr>
            <p:cNvPr id="35" name="AutoShape 75"/>
            <p:cNvSpPr>
              <a:spLocks noChangeArrowheads="1"/>
            </p:cNvSpPr>
            <p:nvPr/>
          </p:nvSpPr>
          <p:spPr bwMode="auto">
            <a:xfrm>
              <a:off x="3552" y="156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36" name="AutoShape 76"/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37" name="Group 74"/>
          <p:cNvGrpSpPr>
            <a:grpSpLocks/>
          </p:cNvGrpSpPr>
          <p:nvPr/>
        </p:nvGrpSpPr>
        <p:grpSpPr bwMode="auto">
          <a:xfrm rot="10800000">
            <a:off x="4235112" y="3721293"/>
            <a:ext cx="1103313" cy="1000125"/>
            <a:chOff x="3552" y="144"/>
            <a:chExt cx="624" cy="1056"/>
          </a:xfrm>
        </p:grpSpPr>
        <p:sp>
          <p:nvSpPr>
            <p:cNvPr id="38" name="AutoShape 75"/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39" name="AutoShape 76"/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1281421" y="3701488"/>
            <a:ext cx="4078288" cy="2243138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9" y="630690"/>
            <a:ext cx="1774090" cy="14997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5483" y="3369340"/>
            <a:ext cx="2550690" cy="3365992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7466181" y="3297659"/>
            <a:ext cx="3466868" cy="590946"/>
          </a:xfrm>
          <a:prstGeom prst="roundRect">
            <a:avLst/>
          </a:prstGeom>
          <a:solidFill>
            <a:srgbClr val="FE6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BC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466181" y="4038101"/>
            <a:ext cx="3466869" cy="5639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471028" y="4751557"/>
            <a:ext cx="3462021" cy="549086"/>
          </a:xfrm>
          <a:prstGeom prst="roundRect">
            <a:avLst/>
          </a:prstGeom>
          <a:solidFill>
            <a:srgbClr val="5D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CD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DA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498839" y="5475016"/>
            <a:ext cx="3466871" cy="542954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98809" y="2152618"/>
            <a:ext cx="111447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Các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cặp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cạnh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vuông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góc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với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nhau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là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3967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9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9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9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9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8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8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25" grpId="0"/>
      <p:bldP spid="26" grpId="0"/>
      <p:bldP spid="27" grpId="0"/>
      <p:bldP spid="40" grpId="0" animBg="1"/>
      <p:bldP spid="45" grpId="0" animBg="1"/>
      <p:bldP spid="46" grpId="0" animBg="1"/>
      <p:bldP spid="47" grpId="0" animBg="1"/>
      <p:bldP spid="48" grpId="0" animBg="1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4" name="Text Box 45"/>
          <p:cNvSpPr txBox="1"/>
          <p:nvPr/>
        </p:nvSpPr>
        <p:spPr>
          <a:xfrm>
            <a:off x="0" y="-18945"/>
            <a:ext cx="12192000" cy="1200329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vi-VN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Dùng ê ke để kiểm tra rồi viết tên từng cặp cạnh vuông góc với nhau có trong mỗi hình sau vào chỗ chấm :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52400" y="5076115"/>
            <a:ext cx="612457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E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vuông góc với nhau;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CD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vuông góc với nhau.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371600"/>
            <a:ext cx="4364671" cy="3505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7226" y="1493881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482" y="1380698"/>
            <a:ext cx="6099517" cy="319130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05378" y="1663678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 Box 26"/>
          <p:cNvSpPr txBox="1"/>
          <p:nvPr/>
        </p:nvSpPr>
        <p:spPr>
          <a:xfrm>
            <a:off x="6097172" y="5075221"/>
            <a:ext cx="6124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MN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vuông góc với nhau;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NP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PQ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vuông góc với nhau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4" grpId="0" animBg="1"/>
      <p:bldP spid="8224" grpId="1" animBg="1"/>
      <p:bldP spid="27" grpId="0"/>
      <p:bldP spid="27" grpId="1"/>
      <p:bldP spid="28" grpId="0"/>
      <p:bldP spid="29" grpId="0"/>
      <p:bldP spid="30" grpId="0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1600200"/>
            <a:ext cx="4495800" cy="3904635"/>
          </a:xfrm>
          <a:prstGeom prst="rect">
            <a:avLst/>
          </a:prstGeom>
        </p:spPr>
      </p:pic>
      <p:sp>
        <p:nvSpPr>
          <p:cNvPr id="5" name="Text Box 45"/>
          <p:cNvSpPr txBox="1"/>
          <p:nvPr/>
        </p:nvSpPr>
        <p:spPr>
          <a:xfrm>
            <a:off x="0" y="-18945"/>
            <a:ext cx="12192000" cy="1200329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/>
          <p:nvPr/>
        </p:nvSpPr>
        <p:spPr>
          <a:xfrm>
            <a:off x="228600" y="1622474"/>
            <a:ext cx="721186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cạnh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góc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b)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cạnh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cắt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góc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1600200"/>
            <a:ext cx="4495800" cy="3904635"/>
          </a:xfrm>
          <a:prstGeom prst="rect">
            <a:avLst/>
          </a:prstGeom>
        </p:spPr>
      </p:pic>
      <p:sp>
        <p:nvSpPr>
          <p:cNvPr id="5" name="Text Box 45"/>
          <p:cNvSpPr txBox="1"/>
          <p:nvPr/>
        </p:nvSpPr>
        <p:spPr>
          <a:xfrm>
            <a:off x="0" y="-18945"/>
            <a:ext cx="12192000" cy="1200329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/>
          <p:nvPr/>
        </p:nvSpPr>
        <p:spPr>
          <a:xfrm>
            <a:off x="152400" y="1398412"/>
            <a:ext cx="721186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cạnh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góc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b)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cạnh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cắt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góc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26"/>
          <p:cNvSpPr txBox="1"/>
          <p:nvPr/>
        </p:nvSpPr>
        <p:spPr>
          <a:xfrm>
            <a:off x="386862" y="2667000"/>
            <a:ext cx="612457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DC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vuông góc với nhau;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vuông góc với nhau.</a:t>
            </a:r>
          </a:p>
        </p:txBody>
      </p:sp>
      <p:sp>
        <p:nvSpPr>
          <p:cNvPr id="8" name="Text Box 26"/>
          <p:cNvSpPr txBox="1"/>
          <p:nvPr/>
        </p:nvSpPr>
        <p:spPr>
          <a:xfrm>
            <a:off x="386862" y="5297490"/>
            <a:ext cx="612457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BC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vuông góc với nhau;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DC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CB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vuông góc với nhau.</a:t>
            </a:r>
          </a:p>
        </p:txBody>
      </p:sp>
    </p:spTree>
    <p:extLst>
      <p:ext uri="{BB962C8B-B14F-4D97-AF65-F5344CB8AC3E}">
        <p14:creationId xmlns:p14="http://schemas.microsoft.com/office/powerpoint/2010/main" val="27090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282985" y="-63381"/>
            <a:ext cx="1668533" cy="2003163"/>
            <a:chOff x="2132930" y="1035327"/>
            <a:chExt cx="1307248" cy="1307248"/>
          </a:xfrm>
        </p:grpSpPr>
        <p:grpSp>
          <p:nvGrpSpPr>
            <p:cNvPr id="20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2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3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9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7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855074" y="394597"/>
            <a:ext cx="2418663" cy="1781921"/>
            <a:chOff x="8726219" y="-661205"/>
            <a:chExt cx="2154936" cy="1322409"/>
          </a:xfrm>
        </p:grpSpPr>
        <p:sp>
          <p:nvSpPr>
            <p:cNvPr id="3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5864" y="2322683"/>
            <a:ext cx="3434073" cy="3411330"/>
            <a:chOff x="13385" y="1962538"/>
            <a:chExt cx="3434073" cy="34113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7722">
              <a:off x="2545491" y="1962538"/>
              <a:ext cx="844544" cy="56961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5" y="2107474"/>
              <a:ext cx="3434073" cy="326639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1" y="2717073"/>
            <a:ext cx="2668622" cy="36390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786094">
            <a:off x="3467014" y="1718933"/>
            <a:ext cx="5505033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1500" b="1" cap="none" spc="0">
                <a:ln/>
                <a:solidFill>
                  <a:srgbClr val="DC1A56"/>
                </a:solidFill>
                <a:effectLst/>
                <a:latin typeface="UTM Avenida" panose="02040603050506020204" pitchFamily="18" charset="0"/>
              </a:rPr>
              <a:t>Chúc </a:t>
            </a:r>
            <a:r>
              <a:rPr lang="en-US" sz="11500" b="1" cap="none" spc="0" dirty="0" err="1">
                <a:ln/>
                <a:solidFill>
                  <a:srgbClr val="DC1A56"/>
                </a:solidFill>
                <a:effectLst/>
                <a:latin typeface="UTM Avenida" panose="02040603050506020204" pitchFamily="18" charset="0"/>
              </a:rPr>
              <a:t>các</a:t>
            </a:r>
            <a:r>
              <a:rPr lang="en-US" sz="11500" b="1" cap="none" spc="0" dirty="0">
                <a:ln/>
                <a:solidFill>
                  <a:srgbClr val="DC1A56"/>
                </a:solidFill>
                <a:effectLst/>
                <a:latin typeface="UTM Avenida" panose="02040603050506020204" pitchFamily="18" charset="0"/>
              </a:rPr>
              <a:t> </a:t>
            </a:r>
            <a:r>
              <a:rPr lang="en-US" sz="11500" b="1" cap="none" spc="0" dirty="0" err="1">
                <a:ln/>
                <a:solidFill>
                  <a:srgbClr val="DC1A56"/>
                </a:solidFill>
                <a:effectLst/>
                <a:latin typeface="UTM Avenida" panose="02040603050506020204" pitchFamily="18" charset="0"/>
              </a:rPr>
              <a:t>em</a:t>
            </a:r>
            <a:endParaRPr lang="en-US" sz="11500" b="1" cap="none" spc="0" dirty="0">
              <a:ln/>
              <a:solidFill>
                <a:srgbClr val="DC1A56"/>
              </a:solidFill>
              <a:effectLst/>
              <a:latin typeface="UTM Avenida" panose="02040603050506020204" pitchFamily="18" charset="0"/>
            </a:endParaRPr>
          </a:p>
          <a:p>
            <a:pPr algn="ctr"/>
            <a:r>
              <a:rPr lang="en-US" sz="11500" b="1" dirty="0" err="1">
                <a:ln/>
                <a:solidFill>
                  <a:srgbClr val="DC1A56"/>
                </a:solidFill>
                <a:latin typeface="UTM Avenida" panose="02040603050506020204" pitchFamily="18" charset="0"/>
              </a:rPr>
              <a:t>học</a:t>
            </a:r>
            <a:r>
              <a:rPr lang="en-US" sz="11500" b="1" dirty="0">
                <a:ln/>
                <a:solidFill>
                  <a:srgbClr val="DC1A56"/>
                </a:solidFill>
                <a:latin typeface="UTM Avenida" panose="02040603050506020204" pitchFamily="18" charset="0"/>
              </a:rPr>
              <a:t> </a:t>
            </a:r>
            <a:r>
              <a:rPr lang="en-US" sz="11500" b="1" dirty="0" err="1">
                <a:ln/>
                <a:solidFill>
                  <a:srgbClr val="DC1A56"/>
                </a:solidFill>
                <a:latin typeface="UTM Avenida" panose="02040603050506020204" pitchFamily="18" charset="0"/>
              </a:rPr>
              <a:t>tốt</a:t>
            </a:r>
            <a:endParaRPr lang="en-US" sz="11500" b="1" cap="none" spc="0" dirty="0">
              <a:ln/>
              <a:solidFill>
                <a:srgbClr val="DC1A56"/>
              </a:solidFill>
              <a:effectLst/>
              <a:latin typeface="UTM Avenida" panose="02040603050506020204" pitchFamily="18" charset="0"/>
            </a:endParaRPr>
          </a:p>
        </p:txBody>
      </p:sp>
      <p:pic>
        <p:nvPicPr>
          <p:cNvPr id="18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1862" y="1692907"/>
            <a:ext cx="3500679" cy="4877906"/>
          </a:xfrm>
          <a:prstGeom prst="rect">
            <a:avLst/>
          </a:prstGeom>
        </p:spPr>
      </p:pic>
      <p:grpSp>
        <p:nvGrpSpPr>
          <p:cNvPr id="38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9160" y="196434"/>
            <a:ext cx="2366777" cy="1597275"/>
            <a:chOff x="8726219" y="-661205"/>
            <a:chExt cx="2154936" cy="1322409"/>
          </a:xfrm>
        </p:grpSpPr>
        <p:sp>
          <p:nvSpPr>
            <p:cNvPr id="39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1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54" y="600129"/>
            <a:ext cx="1947094" cy="18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04167E-6 4.44444E-6 " pathEditMode="relative" rAng="0" ptsTypes="AA">
                                      <p:cBhvr>
                                        <p:cTn id="5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" b="984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07" y="2052021"/>
            <a:ext cx="7511708" cy="53402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976699" y="2867881"/>
            <a:ext cx="50289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80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Khởi</a:t>
            </a:r>
            <a:r>
              <a:rPr lang="en-US" sz="80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0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động</a:t>
            </a:r>
            <a:endParaRPr lang="en-US" sz="80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26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392788" y="1134"/>
            <a:ext cx="1668533" cy="2003163"/>
            <a:chOff x="2132930" y="1035327"/>
            <a:chExt cx="1307248" cy="1307248"/>
          </a:xfrm>
        </p:grpSpPr>
        <p:grpSp>
          <p:nvGrpSpPr>
            <p:cNvPr id="27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9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0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2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964877" y="459112"/>
            <a:ext cx="2418663" cy="1781921"/>
            <a:chOff x="8726219" y="-661205"/>
            <a:chExt cx="2154936" cy="1322409"/>
          </a:xfrm>
        </p:grpSpPr>
        <p:sp>
          <p:nvSpPr>
            <p:cNvPr id="43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3270"/>
            <a:ext cx="2997043" cy="2964730"/>
          </a:xfrm>
          <a:prstGeom prst="rect">
            <a:avLst/>
          </a:prstGeom>
        </p:spPr>
      </p:pic>
      <p:grpSp>
        <p:nvGrpSpPr>
          <p:cNvPr id="4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6670226" y="204347"/>
            <a:ext cx="1641888" cy="1494447"/>
            <a:chOff x="8726219" y="-661205"/>
            <a:chExt cx="2154936" cy="1322409"/>
          </a:xfrm>
        </p:grpSpPr>
        <p:sp>
          <p:nvSpPr>
            <p:cNvPr id="4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-65093" y="18817"/>
            <a:ext cx="2366777" cy="1597275"/>
            <a:chOff x="8726219" y="-661205"/>
            <a:chExt cx="2154936" cy="1322409"/>
          </a:xfrm>
        </p:grpSpPr>
        <p:sp>
          <p:nvSpPr>
            <p:cNvPr id="5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2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3613874" y="1412707"/>
            <a:ext cx="2177068" cy="1275245"/>
            <a:chOff x="8726219" y="-661205"/>
            <a:chExt cx="2154936" cy="1322409"/>
          </a:xfrm>
        </p:grpSpPr>
        <p:sp>
          <p:nvSpPr>
            <p:cNvPr id="53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08" l="0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86" y="1195747"/>
            <a:ext cx="1921963" cy="296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-3.33333E-6 3.7037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4" y="1094940"/>
            <a:ext cx="2389839" cy="217646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" y="2948361"/>
            <a:ext cx="2336073" cy="2077973"/>
          </a:xfrm>
          <a:prstGeom prst="rect">
            <a:avLst/>
          </a:prstGeom>
        </p:spPr>
      </p:pic>
      <p:grpSp>
        <p:nvGrpSpPr>
          <p:cNvPr id="52" name="Group 2"/>
          <p:cNvGrpSpPr>
            <a:grpSpLocks/>
          </p:cNvGrpSpPr>
          <p:nvPr/>
        </p:nvGrpSpPr>
        <p:grpSpPr bwMode="auto">
          <a:xfrm>
            <a:off x="4696361" y="938688"/>
            <a:ext cx="835596" cy="1443073"/>
            <a:chOff x="864" y="288"/>
            <a:chExt cx="624" cy="1056"/>
          </a:xfrm>
        </p:grpSpPr>
        <p:sp>
          <p:nvSpPr>
            <p:cNvPr id="53" name="AutoShape 3"/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4" name="AutoShape 4"/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55" name="Group 3"/>
          <p:cNvGrpSpPr>
            <a:grpSpLocks/>
          </p:cNvGrpSpPr>
          <p:nvPr/>
        </p:nvGrpSpPr>
        <p:grpSpPr bwMode="auto">
          <a:xfrm>
            <a:off x="4233882" y="378321"/>
            <a:ext cx="2457242" cy="2545876"/>
            <a:chOff x="2895600" y="1905000"/>
            <a:chExt cx="2913063" cy="2957513"/>
          </a:xfrm>
        </p:grpSpPr>
        <p:sp>
          <p:nvSpPr>
            <p:cNvPr id="56" name="Line 15"/>
            <p:cNvSpPr>
              <a:spLocks noChangeShapeType="1"/>
            </p:cNvSpPr>
            <p:nvPr/>
          </p:nvSpPr>
          <p:spPr bwMode="auto">
            <a:xfrm>
              <a:off x="5257800" y="1905000"/>
              <a:ext cx="76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7" name="Line 16"/>
            <p:cNvSpPr>
              <a:spLocks noChangeShapeType="1"/>
            </p:cNvSpPr>
            <p:nvPr/>
          </p:nvSpPr>
          <p:spPr bwMode="auto">
            <a:xfrm>
              <a:off x="3429000" y="2152652"/>
              <a:ext cx="0" cy="213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3429000" y="4267200"/>
              <a:ext cx="2209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9" name="Text Box 25"/>
            <p:cNvSpPr txBox="1">
              <a:spLocks noChangeArrowheads="1"/>
            </p:cNvSpPr>
            <p:nvPr/>
          </p:nvSpPr>
          <p:spPr bwMode="auto">
            <a:xfrm>
              <a:off x="3032125" y="2033588"/>
              <a:ext cx="431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</a:t>
              </a:r>
            </a:p>
          </p:txBody>
        </p:sp>
        <p:sp>
          <p:nvSpPr>
            <p:cNvPr id="60" name="Text Box 26"/>
            <p:cNvSpPr txBox="1">
              <a:spLocks noChangeArrowheads="1"/>
            </p:cNvSpPr>
            <p:nvPr/>
          </p:nvSpPr>
          <p:spPr bwMode="auto">
            <a:xfrm>
              <a:off x="3048000" y="2057400"/>
              <a:ext cx="1841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" name="Text Box 34"/>
            <p:cNvSpPr txBox="1">
              <a:spLocks noChangeArrowheads="1"/>
            </p:cNvSpPr>
            <p:nvPr/>
          </p:nvSpPr>
          <p:spPr bwMode="auto">
            <a:xfrm>
              <a:off x="2895600" y="3962400"/>
              <a:ext cx="4397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  <p:sp>
          <p:nvSpPr>
            <p:cNvPr id="62" name="Text Box 35"/>
            <p:cNvSpPr txBox="1">
              <a:spLocks noChangeArrowheads="1"/>
            </p:cNvSpPr>
            <p:nvPr/>
          </p:nvSpPr>
          <p:spPr bwMode="auto">
            <a:xfrm>
              <a:off x="5410200" y="4343400"/>
              <a:ext cx="3984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</a:t>
              </a:r>
            </a:p>
          </p:txBody>
        </p:sp>
      </p:grpSp>
      <p:grpSp>
        <p:nvGrpSpPr>
          <p:cNvPr id="64" name="Group 216"/>
          <p:cNvGrpSpPr>
            <a:grpSpLocks/>
          </p:cNvGrpSpPr>
          <p:nvPr/>
        </p:nvGrpSpPr>
        <p:grpSpPr bwMode="auto">
          <a:xfrm>
            <a:off x="4671997" y="2661819"/>
            <a:ext cx="990600" cy="1676400"/>
            <a:chOff x="864" y="288"/>
            <a:chExt cx="624" cy="1056"/>
          </a:xfrm>
        </p:grpSpPr>
        <p:sp>
          <p:nvSpPr>
            <p:cNvPr id="72" name="AutoShape 213"/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73" name="AutoShape 214"/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5" name="Group 242"/>
          <p:cNvGrpSpPr>
            <a:grpSpLocks/>
          </p:cNvGrpSpPr>
          <p:nvPr/>
        </p:nvGrpSpPr>
        <p:grpSpPr bwMode="auto">
          <a:xfrm>
            <a:off x="4362435" y="2828507"/>
            <a:ext cx="2590800" cy="2043112"/>
            <a:chOff x="672" y="393"/>
            <a:chExt cx="1632" cy="1287"/>
          </a:xfrm>
        </p:grpSpPr>
        <p:grpSp>
          <p:nvGrpSpPr>
            <p:cNvPr id="66" name="Group 217"/>
            <p:cNvGrpSpPr>
              <a:grpSpLocks/>
            </p:cNvGrpSpPr>
            <p:nvPr/>
          </p:nvGrpSpPr>
          <p:grpSpPr bwMode="auto"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70" name="Line 210"/>
              <p:cNvSpPr>
                <a:spLocks noChangeShapeType="1"/>
              </p:cNvSpPr>
              <p:nvPr/>
            </p:nvSpPr>
            <p:spPr bwMode="auto">
              <a:xfrm flipV="1">
                <a:off x="876" y="624"/>
                <a:ext cx="1248" cy="72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211"/>
              <p:cNvSpPr>
                <a:spLocks noChangeShapeType="1"/>
              </p:cNvSpPr>
              <p:nvPr/>
            </p:nvSpPr>
            <p:spPr bwMode="auto">
              <a:xfrm>
                <a:off x="864" y="1344"/>
                <a:ext cx="124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" name="Text Box 239"/>
            <p:cNvSpPr txBox="1">
              <a:spLocks noChangeArrowheads="1"/>
            </p:cNvSpPr>
            <p:nvPr/>
          </p:nvSpPr>
          <p:spPr bwMode="auto">
            <a:xfrm>
              <a:off x="2016" y="135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B</a:t>
              </a:r>
            </a:p>
          </p:txBody>
        </p:sp>
        <p:sp>
          <p:nvSpPr>
            <p:cNvPr id="68" name="Text Box 240"/>
            <p:cNvSpPr txBox="1">
              <a:spLocks noChangeArrowheads="1"/>
            </p:cNvSpPr>
            <p:nvPr/>
          </p:nvSpPr>
          <p:spPr bwMode="auto">
            <a:xfrm>
              <a:off x="1920" y="39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69" name="Text Box 241"/>
            <p:cNvSpPr txBox="1">
              <a:spLocks noChangeArrowheads="1"/>
            </p:cNvSpPr>
            <p:nvPr/>
          </p:nvSpPr>
          <p:spPr bwMode="auto">
            <a:xfrm>
              <a:off x="672" y="1305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</p:grpSp>
      <p:grpSp>
        <p:nvGrpSpPr>
          <p:cNvPr id="74" name="Group 14"/>
          <p:cNvGrpSpPr>
            <a:grpSpLocks/>
          </p:cNvGrpSpPr>
          <p:nvPr/>
        </p:nvGrpSpPr>
        <p:grpSpPr bwMode="auto">
          <a:xfrm>
            <a:off x="4667235" y="4857331"/>
            <a:ext cx="990600" cy="1676400"/>
            <a:chOff x="3552" y="144"/>
            <a:chExt cx="624" cy="1056"/>
          </a:xfrm>
        </p:grpSpPr>
        <p:sp>
          <p:nvSpPr>
            <p:cNvPr id="75" name="AutoShape 8"/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76" name="AutoShape 9"/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77" name="Group 3"/>
          <p:cNvGrpSpPr>
            <a:grpSpLocks/>
          </p:cNvGrpSpPr>
          <p:nvPr/>
        </p:nvGrpSpPr>
        <p:grpSpPr bwMode="auto">
          <a:xfrm>
            <a:off x="3740135" y="5174831"/>
            <a:ext cx="3022600" cy="1371600"/>
            <a:chOff x="3213100" y="2832100"/>
            <a:chExt cx="3022600" cy="1371600"/>
          </a:xfrm>
        </p:grpSpPr>
        <p:sp>
          <p:nvSpPr>
            <p:cNvPr id="78" name="Line 5"/>
            <p:cNvSpPr>
              <a:spLocks noChangeShapeType="1"/>
            </p:cNvSpPr>
            <p:nvPr/>
          </p:nvSpPr>
          <p:spPr bwMode="auto">
            <a:xfrm>
              <a:off x="4102100" y="4191000"/>
              <a:ext cx="2133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6"/>
            <p:cNvSpPr>
              <a:spLocks noChangeShapeType="1"/>
            </p:cNvSpPr>
            <p:nvPr/>
          </p:nvSpPr>
          <p:spPr bwMode="auto">
            <a:xfrm flipH="1" flipV="1">
              <a:off x="3213100" y="2832100"/>
              <a:ext cx="914400" cy="1371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76355" y="929723"/>
            <a:ext cx="3271101" cy="1106467"/>
            <a:chOff x="8776355" y="929723"/>
            <a:chExt cx="3271101" cy="110646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80" name="Rectangle 79"/>
            <p:cNvSpPr/>
            <p:nvPr/>
          </p:nvSpPr>
          <p:spPr>
            <a:xfrm>
              <a:off x="9209493" y="1045181"/>
              <a:ext cx="24048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nhọn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776354" y="3178875"/>
            <a:ext cx="3271101" cy="1106467"/>
            <a:chOff x="8776355" y="929723"/>
            <a:chExt cx="3271101" cy="1106467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>
              <a:off x="9550130" y="1045181"/>
              <a:ext cx="172355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tù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776354" y="5376672"/>
            <a:ext cx="3271101" cy="1106467"/>
            <a:chOff x="8776355" y="929723"/>
            <a:chExt cx="3271101" cy="1106467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9090069" y="1045181"/>
              <a:ext cx="264367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vuông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715721" y="3629742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Ambrose" panose="02040603050506020204" pitchFamily="18" charset="0"/>
              </a:rPr>
              <a:t>Nối</a:t>
            </a:r>
            <a:endParaRPr lang="en-US" sz="3600" dirty="0">
              <a:latin typeface="UTM Ambrose" panose="02040603050506020204" pitchFamily="18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35" y="1342656"/>
            <a:ext cx="419100" cy="4191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98" y="1333967"/>
            <a:ext cx="419100" cy="4191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88" y="3576937"/>
            <a:ext cx="419100" cy="41910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51" y="3568248"/>
            <a:ext cx="419100" cy="4191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54" y="5735341"/>
            <a:ext cx="419100" cy="41910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17" y="5726652"/>
            <a:ext cx="419100" cy="41910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6" y="995377"/>
            <a:ext cx="1432581" cy="98533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23" y="3075520"/>
            <a:ext cx="1542768" cy="1001555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62" y="5374659"/>
            <a:ext cx="1940520" cy="1472119"/>
          </a:xfrm>
          <a:prstGeom prst="rect">
            <a:avLst/>
          </a:prstGeom>
        </p:spPr>
      </p:pic>
      <p:cxnSp>
        <p:nvCxnSpPr>
          <p:cNvPr id="99" name="Straight Arrow Connector 98"/>
          <p:cNvCxnSpPr/>
          <p:nvPr/>
        </p:nvCxnSpPr>
        <p:spPr>
          <a:xfrm>
            <a:off x="6572235" y="1509823"/>
            <a:ext cx="1795289" cy="4185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6590725" y="1647977"/>
            <a:ext cx="1776799" cy="20806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6590725" y="3831013"/>
            <a:ext cx="1893342" cy="21051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0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ud 37"/>
          <p:cNvSpPr/>
          <p:nvPr/>
        </p:nvSpPr>
        <p:spPr>
          <a:xfrm>
            <a:off x="5050615" y="224140"/>
            <a:ext cx="6982672" cy="432837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78" y="0"/>
            <a:ext cx="7393546" cy="4848259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8"/>
          <a:stretch/>
        </p:blipFill>
        <p:spPr>
          <a:xfrm>
            <a:off x="1448702" y="2953464"/>
            <a:ext cx="6792952" cy="430805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5754426" y="1427640"/>
            <a:ext cx="61189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</a:rPr>
              <a:t>Hai </a:t>
            </a:r>
            <a:r>
              <a:rPr lang="en-US" sz="5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</a:rPr>
              <a:t>đường</a:t>
            </a:r>
            <a:r>
              <a:rPr lang="en-US" sz="5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</a:rPr>
              <a:t> </a:t>
            </a:r>
            <a:r>
              <a:rPr lang="en-US" sz="5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</a:rPr>
              <a:t>thẳng</a:t>
            </a:r>
            <a:r>
              <a:rPr lang="en-US" sz="5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</a:rPr>
              <a:t> </a:t>
            </a:r>
          </a:p>
          <a:p>
            <a:pPr algn="ctr"/>
            <a:r>
              <a:rPr lang="en-US" sz="5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</a:rPr>
              <a:t>vuông</a:t>
            </a:r>
            <a:r>
              <a:rPr lang="en-US" sz="5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</a:rPr>
              <a:t> </a:t>
            </a:r>
            <a:r>
              <a:rPr lang="en-US" sz="5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</a:rPr>
              <a:t>góc</a:t>
            </a:r>
            <a:endParaRPr lang="en-US" sz="5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Bell" panose="0204060305050602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62687" y="665472"/>
            <a:ext cx="16578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Toán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9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07" y="3428142"/>
            <a:ext cx="2014817" cy="34298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08" l="0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5" y="463412"/>
            <a:ext cx="1921963" cy="296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28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B475D2B-2796-4FBA-A2FF-EAFD33FE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638" r="2727" b="4439"/>
          <a:stretch>
            <a:fillRect/>
          </a:stretch>
        </p:blipFill>
        <p:spPr bwMode="auto">
          <a:xfrm>
            <a:off x="114300" y="-76200"/>
            <a:ext cx="1196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070D209-BFB6-4044-B371-7FDFC6F7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364" y="780494"/>
            <a:ext cx="9942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 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11 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CF6B8-4103-4E72-9CEC-120607ACB937}"/>
              </a:ext>
            </a:extLst>
          </p:cNvPr>
          <p:cNvSpPr txBox="1"/>
          <p:nvPr/>
        </p:nvSpPr>
        <p:spPr>
          <a:xfrm>
            <a:off x="5143819" y="1580862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4CD80-43E9-4F87-90EE-6492F8FD7CF1}"/>
              </a:ext>
            </a:extLst>
          </p:cNvPr>
          <p:cNvSpPr txBox="1"/>
          <p:nvPr/>
        </p:nvSpPr>
        <p:spPr>
          <a:xfrm>
            <a:off x="3127514" y="2484943"/>
            <a:ext cx="9329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góc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6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" b="984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07" y="2052021"/>
            <a:ext cx="7511708" cy="53402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16493" y="2779095"/>
            <a:ext cx="42338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72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Khám</a:t>
            </a:r>
            <a:r>
              <a:rPr lang="en-US" sz="72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phá</a:t>
            </a:r>
            <a:endParaRPr lang="en-US" sz="72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26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392788" y="1134"/>
            <a:ext cx="1668533" cy="2003163"/>
            <a:chOff x="2132930" y="1035327"/>
            <a:chExt cx="1307248" cy="1307248"/>
          </a:xfrm>
        </p:grpSpPr>
        <p:grpSp>
          <p:nvGrpSpPr>
            <p:cNvPr id="27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9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0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2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964877" y="459112"/>
            <a:ext cx="2418663" cy="1781921"/>
            <a:chOff x="8726219" y="-661205"/>
            <a:chExt cx="2154936" cy="1322409"/>
          </a:xfrm>
        </p:grpSpPr>
        <p:sp>
          <p:nvSpPr>
            <p:cNvPr id="43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3270"/>
            <a:ext cx="2997043" cy="2964730"/>
          </a:xfrm>
          <a:prstGeom prst="rect">
            <a:avLst/>
          </a:prstGeom>
        </p:spPr>
      </p:pic>
      <p:grpSp>
        <p:nvGrpSpPr>
          <p:cNvPr id="4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6670226" y="204347"/>
            <a:ext cx="1641888" cy="1494447"/>
            <a:chOff x="8726219" y="-661205"/>
            <a:chExt cx="2154936" cy="1322409"/>
          </a:xfrm>
        </p:grpSpPr>
        <p:sp>
          <p:nvSpPr>
            <p:cNvPr id="4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-65093" y="18817"/>
            <a:ext cx="2366777" cy="1597275"/>
            <a:chOff x="8726219" y="-661205"/>
            <a:chExt cx="2154936" cy="1322409"/>
          </a:xfrm>
        </p:grpSpPr>
        <p:sp>
          <p:nvSpPr>
            <p:cNvPr id="5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2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3613874" y="1412707"/>
            <a:ext cx="2177068" cy="1275245"/>
            <a:chOff x="8726219" y="-661205"/>
            <a:chExt cx="2154936" cy="1322409"/>
          </a:xfrm>
        </p:grpSpPr>
        <p:sp>
          <p:nvSpPr>
            <p:cNvPr id="53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08" l="0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86" y="1195747"/>
            <a:ext cx="1921963" cy="296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-3.33333E-6 3.7037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700817" y="4914974"/>
            <a:ext cx="10058400" cy="1711694"/>
            <a:chOff x="2133600" y="7243815"/>
            <a:chExt cx="10058400" cy="171169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7243815"/>
              <a:ext cx="10058400" cy="1711694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3014473" y="7347334"/>
              <a:ext cx="882977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Kéo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BC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DC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ABCD ta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algn="just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		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BC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DC</a:t>
              </a:r>
              <a:endPara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 rot="5400000">
            <a:off x="6109204" y="4152135"/>
            <a:ext cx="2438400" cy="1676400"/>
            <a:chOff x="576" y="1008"/>
            <a:chExt cx="1584" cy="1104"/>
          </a:xfrm>
        </p:grpSpPr>
        <p:sp>
          <p:nvSpPr>
            <p:cNvPr id="4" name="AutoShape 28"/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 rot="16200000" flipV="1">
            <a:off x="6071104" y="1629198"/>
            <a:ext cx="2514600" cy="1676400"/>
            <a:chOff x="576" y="1008"/>
            <a:chExt cx="1584" cy="1104"/>
          </a:xfrm>
        </p:grpSpPr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8" name="AutoShape 14"/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765406" y="1315039"/>
            <a:ext cx="4495800" cy="2967038"/>
            <a:chOff x="336" y="864"/>
            <a:chExt cx="2832" cy="1869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624" y="1200"/>
              <a:ext cx="2208" cy="12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36" y="864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/>
                <a:t>A</a:t>
              </a: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336" y="2335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/>
                <a:t>D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832" y="2368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/>
                <a:t>C</a:t>
              </a: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2784" y="864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/>
                <a:t>B</a:t>
              </a:r>
            </a:p>
          </p:txBody>
        </p:sp>
      </p:grp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4727806" y="986428"/>
            <a:ext cx="0" cy="413861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461327" y="3753439"/>
            <a:ext cx="6247679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21"/>
          <p:cNvGrpSpPr>
            <a:grpSpLocks/>
          </p:cNvGrpSpPr>
          <p:nvPr/>
        </p:nvGrpSpPr>
        <p:grpSpPr bwMode="auto">
          <a:xfrm rot="10800000">
            <a:off x="1861271" y="4972640"/>
            <a:ext cx="2819400" cy="1476375"/>
            <a:chOff x="576" y="1008"/>
            <a:chExt cx="1584" cy="1104"/>
          </a:xfrm>
        </p:grpSpPr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0" name="Group 30"/>
          <p:cNvGrpSpPr>
            <a:grpSpLocks/>
          </p:cNvGrpSpPr>
          <p:nvPr/>
        </p:nvGrpSpPr>
        <p:grpSpPr bwMode="auto">
          <a:xfrm rot="10800000" flipV="1">
            <a:off x="1965752" y="986428"/>
            <a:ext cx="2743200" cy="1685925"/>
            <a:chOff x="576" y="1008"/>
            <a:chExt cx="1584" cy="1104"/>
          </a:xfrm>
        </p:grpSpPr>
        <p:sp>
          <p:nvSpPr>
            <p:cNvPr id="21" name="AutoShape 31"/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2" name="AutoShape 32"/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3" name="Line 40"/>
          <p:cNvSpPr>
            <a:spLocks noChangeShapeType="1"/>
          </p:cNvSpPr>
          <p:nvPr/>
        </p:nvSpPr>
        <p:spPr bwMode="grayWhite">
          <a:xfrm>
            <a:off x="4727806" y="3448639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41"/>
          <p:cNvSpPr>
            <a:spLocks noChangeShapeType="1"/>
          </p:cNvSpPr>
          <p:nvPr/>
        </p:nvSpPr>
        <p:spPr bwMode="grayWhite">
          <a:xfrm>
            <a:off x="5019906" y="3448639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381752" y="1088171"/>
            <a:ext cx="5377465" cy="1200329"/>
          </a:xfrm>
          <a:custGeom>
            <a:avLst/>
            <a:gdLst>
              <a:gd name="connsiteX0" fmla="*/ 0 w 5377465"/>
              <a:gd name="connsiteY0" fmla="*/ 0 h 1200329"/>
              <a:gd name="connsiteX1" fmla="*/ 543721 w 5377465"/>
              <a:gd name="connsiteY1" fmla="*/ 0 h 1200329"/>
              <a:gd name="connsiteX2" fmla="*/ 1033668 w 5377465"/>
              <a:gd name="connsiteY2" fmla="*/ 0 h 1200329"/>
              <a:gd name="connsiteX3" fmla="*/ 1523615 w 5377465"/>
              <a:gd name="connsiteY3" fmla="*/ 0 h 1200329"/>
              <a:gd name="connsiteX4" fmla="*/ 2013562 w 5377465"/>
              <a:gd name="connsiteY4" fmla="*/ 0 h 1200329"/>
              <a:gd name="connsiteX5" fmla="*/ 2449734 w 5377465"/>
              <a:gd name="connsiteY5" fmla="*/ 0 h 1200329"/>
              <a:gd name="connsiteX6" fmla="*/ 3101005 w 5377465"/>
              <a:gd name="connsiteY6" fmla="*/ 0 h 1200329"/>
              <a:gd name="connsiteX7" fmla="*/ 3590952 w 5377465"/>
              <a:gd name="connsiteY7" fmla="*/ 0 h 1200329"/>
              <a:gd name="connsiteX8" fmla="*/ 4134673 w 5377465"/>
              <a:gd name="connsiteY8" fmla="*/ 0 h 1200329"/>
              <a:gd name="connsiteX9" fmla="*/ 4570845 w 5377465"/>
              <a:gd name="connsiteY9" fmla="*/ 0 h 1200329"/>
              <a:gd name="connsiteX10" fmla="*/ 5377465 w 5377465"/>
              <a:gd name="connsiteY10" fmla="*/ 0 h 1200329"/>
              <a:gd name="connsiteX11" fmla="*/ 5377465 w 5377465"/>
              <a:gd name="connsiteY11" fmla="*/ 388106 h 1200329"/>
              <a:gd name="connsiteX12" fmla="*/ 5377465 w 5377465"/>
              <a:gd name="connsiteY12" fmla="*/ 812223 h 1200329"/>
              <a:gd name="connsiteX13" fmla="*/ 5377465 w 5377465"/>
              <a:gd name="connsiteY13" fmla="*/ 1200329 h 1200329"/>
              <a:gd name="connsiteX14" fmla="*/ 4833744 w 5377465"/>
              <a:gd name="connsiteY14" fmla="*/ 1200329 h 1200329"/>
              <a:gd name="connsiteX15" fmla="*/ 4128698 w 5377465"/>
              <a:gd name="connsiteY15" fmla="*/ 1200329 h 1200329"/>
              <a:gd name="connsiteX16" fmla="*/ 3692526 w 5377465"/>
              <a:gd name="connsiteY16" fmla="*/ 1200329 h 1200329"/>
              <a:gd name="connsiteX17" fmla="*/ 3202579 w 5377465"/>
              <a:gd name="connsiteY17" fmla="*/ 1200329 h 1200329"/>
              <a:gd name="connsiteX18" fmla="*/ 2551308 w 5377465"/>
              <a:gd name="connsiteY18" fmla="*/ 1200329 h 1200329"/>
              <a:gd name="connsiteX19" fmla="*/ 2061362 w 5377465"/>
              <a:gd name="connsiteY19" fmla="*/ 1200329 h 1200329"/>
              <a:gd name="connsiteX20" fmla="*/ 1517640 w 5377465"/>
              <a:gd name="connsiteY20" fmla="*/ 1200329 h 1200329"/>
              <a:gd name="connsiteX21" fmla="*/ 973919 w 5377465"/>
              <a:gd name="connsiteY21" fmla="*/ 1200329 h 1200329"/>
              <a:gd name="connsiteX22" fmla="*/ 0 w 5377465"/>
              <a:gd name="connsiteY22" fmla="*/ 1200329 h 1200329"/>
              <a:gd name="connsiteX23" fmla="*/ 0 w 5377465"/>
              <a:gd name="connsiteY23" fmla="*/ 812223 h 1200329"/>
              <a:gd name="connsiteX24" fmla="*/ 0 w 5377465"/>
              <a:gd name="connsiteY24" fmla="*/ 424116 h 1200329"/>
              <a:gd name="connsiteX25" fmla="*/ 0 w 5377465"/>
              <a:gd name="connsiteY25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77465" h="1200329" fill="none" extrusionOk="0">
                <a:moveTo>
                  <a:pt x="0" y="0"/>
                </a:moveTo>
                <a:cubicBezTo>
                  <a:pt x="109488" y="-58131"/>
                  <a:pt x="411721" y="15393"/>
                  <a:pt x="543721" y="0"/>
                </a:cubicBezTo>
                <a:cubicBezTo>
                  <a:pt x="675721" y="-15393"/>
                  <a:pt x="839369" y="5192"/>
                  <a:pt x="1033668" y="0"/>
                </a:cubicBezTo>
                <a:cubicBezTo>
                  <a:pt x="1227967" y="-5192"/>
                  <a:pt x="1411257" y="39832"/>
                  <a:pt x="1523615" y="0"/>
                </a:cubicBezTo>
                <a:cubicBezTo>
                  <a:pt x="1635973" y="-39832"/>
                  <a:pt x="1780569" y="4545"/>
                  <a:pt x="2013562" y="0"/>
                </a:cubicBezTo>
                <a:cubicBezTo>
                  <a:pt x="2246555" y="-4545"/>
                  <a:pt x="2349171" y="29433"/>
                  <a:pt x="2449734" y="0"/>
                </a:cubicBezTo>
                <a:cubicBezTo>
                  <a:pt x="2550297" y="-29433"/>
                  <a:pt x="2940924" y="25903"/>
                  <a:pt x="3101005" y="0"/>
                </a:cubicBezTo>
                <a:cubicBezTo>
                  <a:pt x="3261086" y="-25903"/>
                  <a:pt x="3412561" y="45075"/>
                  <a:pt x="3590952" y="0"/>
                </a:cubicBezTo>
                <a:cubicBezTo>
                  <a:pt x="3769343" y="-45075"/>
                  <a:pt x="3863782" y="8857"/>
                  <a:pt x="4134673" y="0"/>
                </a:cubicBezTo>
                <a:cubicBezTo>
                  <a:pt x="4405564" y="-8857"/>
                  <a:pt x="4359320" y="14154"/>
                  <a:pt x="4570845" y="0"/>
                </a:cubicBezTo>
                <a:cubicBezTo>
                  <a:pt x="4782370" y="-14154"/>
                  <a:pt x="5000279" y="87489"/>
                  <a:pt x="5377465" y="0"/>
                </a:cubicBezTo>
                <a:cubicBezTo>
                  <a:pt x="5389999" y="148407"/>
                  <a:pt x="5364238" y="222728"/>
                  <a:pt x="5377465" y="388106"/>
                </a:cubicBezTo>
                <a:cubicBezTo>
                  <a:pt x="5390692" y="553484"/>
                  <a:pt x="5344444" y="651766"/>
                  <a:pt x="5377465" y="812223"/>
                </a:cubicBezTo>
                <a:cubicBezTo>
                  <a:pt x="5410486" y="972680"/>
                  <a:pt x="5362014" y="1012916"/>
                  <a:pt x="5377465" y="1200329"/>
                </a:cubicBezTo>
                <a:cubicBezTo>
                  <a:pt x="5228425" y="1263354"/>
                  <a:pt x="4968482" y="1174711"/>
                  <a:pt x="4833744" y="1200329"/>
                </a:cubicBezTo>
                <a:cubicBezTo>
                  <a:pt x="4699006" y="1225947"/>
                  <a:pt x="4437881" y="1193692"/>
                  <a:pt x="4128698" y="1200329"/>
                </a:cubicBezTo>
                <a:cubicBezTo>
                  <a:pt x="3819515" y="1206966"/>
                  <a:pt x="3891796" y="1195272"/>
                  <a:pt x="3692526" y="1200329"/>
                </a:cubicBezTo>
                <a:cubicBezTo>
                  <a:pt x="3493256" y="1205386"/>
                  <a:pt x="3308985" y="1174500"/>
                  <a:pt x="3202579" y="1200329"/>
                </a:cubicBezTo>
                <a:cubicBezTo>
                  <a:pt x="3096173" y="1226158"/>
                  <a:pt x="2704719" y="1185846"/>
                  <a:pt x="2551308" y="1200329"/>
                </a:cubicBezTo>
                <a:cubicBezTo>
                  <a:pt x="2397897" y="1214812"/>
                  <a:pt x="2269327" y="1187726"/>
                  <a:pt x="2061362" y="1200329"/>
                </a:cubicBezTo>
                <a:cubicBezTo>
                  <a:pt x="1853397" y="1212932"/>
                  <a:pt x="1687871" y="1183878"/>
                  <a:pt x="1517640" y="1200329"/>
                </a:cubicBezTo>
                <a:cubicBezTo>
                  <a:pt x="1347409" y="1216780"/>
                  <a:pt x="1108313" y="1166081"/>
                  <a:pt x="973919" y="1200329"/>
                </a:cubicBezTo>
                <a:cubicBezTo>
                  <a:pt x="839525" y="1234577"/>
                  <a:pt x="305476" y="1140901"/>
                  <a:pt x="0" y="1200329"/>
                </a:cubicBezTo>
                <a:cubicBezTo>
                  <a:pt x="-24720" y="1096906"/>
                  <a:pt x="32837" y="917922"/>
                  <a:pt x="0" y="812223"/>
                </a:cubicBezTo>
                <a:cubicBezTo>
                  <a:pt x="-32837" y="706524"/>
                  <a:pt x="37747" y="539742"/>
                  <a:pt x="0" y="424116"/>
                </a:cubicBezTo>
                <a:cubicBezTo>
                  <a:pt x="-37747" y="308490"/>
                  <a:pt x="48776" y="121676"/>
                  <a:pt x="0" y="0"/>
                </a:cubicBezTo>
                <a:close/>
              </a:path>
              <a:path w="5377465" h="1200329" stroke="0" extrusionOk="0">
                <a:moveTo>
                  <a:pt x="0" y="0"/>
                </a:moveTo>
                <a:cubicBezTo>
                  <a:pt x="112866" y="-40979"/>
                  <a:pt x="378991" y="21106"/>
                  <a:pt x="543721" y="0"/>
                </a:cubicBezTo>
                <a:cubicBezTo>
                  <a:pt x="708451" y="-21106"/>
                  <a:pt x="911484" y="70759"/>
                  <a:pt x="1194992" y="0"/>
                </a:cubicBezTo>
                <a:cubicBezTo>
                  <a:pt x="1478500" y="-70759"/>
                  <a:pt x="1481144" y="28090"/>
                  <a:pt x="1738714" y="0"/>
                </a:cubicBezTo>
                <a:cubicBezTo>
                  <a:pt x="1996284" y="-28090"/>
                  <a:pt x="1981513" y="4755"/>
                  <a:pt x="2174886" y="0"/>
                </a:cubicBezTo>
                <a:cubicBezTo>
                  <a:pt x="2368259" y="-4755"/>
                  <a:pt x="2559868" y="53781"/>
                  <a:pt x="2772382" y="0"/>
                </a:cubicBezTo>
                <a:cubicBezTo>
                  <a:pt x="2984896" y="-53781"/>
                  <a:pt x="3191167" y="15498"/>
                  <a:pt x="3369878" y="0"/>
                </a:cubicBezTo>
                <a:cubicBezTo>
                  <a:pt x="3548589" y="-15498"/>
                  <a:pt x="3687452" y="25826"/>
                  <a:pt x="3806050" y="0"/>
                </a:cubicBezTo>
                <a:cubicBezTo>
                  <a:pt x="3924648" y="-25826"/>
                  <a:pt x="4085153" y="42790"/>
                  <a:pt x="4242222" y="0"/>
                </a:cubicBezTo>
                <a:cubicBezTo>
                  <a:pt x="4399291" y="-42790"/>
                  <a:pt x="4526325" y="38494"/>
                  <a:pt x="4678395" y="0"/>
                </a:cubicBezTo>
                <a:cubicBezTo>
                  <a:pt x="4830465" y="-38494"/>
                  <a:pt x="5077676" y="24461"/>
                  <a:pt x="5377465" y="0"/>
                </a:cubicBezTo>
                <a:cubicBezTo>
                  <a:pt x="5396910" y="123286"/>
                  <a:pt x="5343597" y="228217"/>
                  <a:pt x="5377465" y="364100"/>
                </a:cubicBezTo>
                <a:cubicBezTo>
                  <a:pt x="5411333" y="499983"/>
                  <a:pt x="5350247" y="631072"/>
                  <a:pt x="5377465" y="788216"/>
                </a:cubicBezTo>
                <a:cubicBezTo>
                  <a:pt x="5404683" y="945360"/>
                  <a:pt x="5363680" y="1086544"/>
                  <a:pt x="5377465" y="1200329"/>
                </a:cubicBezTo>
                <a:cubicBezTo>
                  <a:pt x="5114472" y="1270476"/>
                  <a:pt x="5021765" y="1172591"/>
                  <a:pt x="4779969" y="1200329"/>
                </a:cubicBezTo>
                <a:cubicBezTo>
                  <a:pt x="4538173" y="1228067"/>
                  <a:pt x="4290962" y="1135699"/>
                  <a:pt x="4128698" y="1200329"/>
                </a:cubicBezTo>
                <a:cubicBezTo>
                  <a:pt x="3966434" y="1264959"/>
                  <a:pt x="3720456" y="1173978"/>
                  <a:pt x="3584977" y="1200329"/>
                </a:cubicBezTo>
                <a:cubicBezTo>
                  <a:pt x="3449498" y="1226680"/>
                  <a:pt x="3238412" y="1183639"/>
                  <a:pt x="3148805" y="1200329"/>
                </a:cubicBezTo>
                <a:cubicBezTo>
                  <a:pt x="3059198" y="1217019"/>
                  <a:pt x="2835318" y="1190120"/>
                  <a:pt x="2605083" y="1200329"/>
                </a:cubicBezTo>
                <a:cubicBezTo>
                  <a:pt x="2374848" y="1210538"/>
                  <a:pt x="2299781" y="1192502"/>
                  <a:pt x="2007587" y="1200329"/>
                </a:cubicBezTo>
                <a:cubicBezTo>
                  <a:pt x="1715393" y="1208156"/>
                  <a:pt x="1528992" y="1136607"/>
                  <a:pt x="1302542" y="1200329"/>
                </a:cubicBezTo>
                <a:cubicBezTo>
                  <a:pt x="1076093" y="1264051"/>
                  <a:pt x="907539" y="1142718"/>
                  <a:pt x="705045" y="1200329"/>
                </a:cubicBezTo>
                <a:cubicBezTo>
                  <a:pt x="502551" y="1257940"/>
                  <a:pt x="288083" y="1167066"/>
                  <a:pt x="0" y="1200329"/>
                </a:cubicBezTo>
                <a:cubicBezTo>
                  <a:pt x="-42510" y="1113486"/>
                  <a:pt x="44763" y="874579"/>
                  <a:pt x="0" y="788216"/>
                </a:cubicBezTo>
                <a:cubicBezTo>
                  <a:pt x="-44763" y="701853"/>
                  <a:pt x="21702" y="562592"/>
                  <a:pt x="0" y="400110"/>
                </a:cubicBezTo>
                <a:cubicBezTo>
                  <a:pt x="-21702" y="237628"/>
                  <a:pt x="18421" y="10647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BC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DC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2727" y="203110"/>
            <a:ext cx="88377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Cho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hình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chữ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nhật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ABCD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06" y="4914040"/>
            <a:ext cx="10058400" cy="171169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366864" y="5338552"/>
            <a:ext cx="88297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BC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DC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…..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33" y="4332877"/>
            <a:ext cx="2047632" cy="284640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257806" y="5756079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698658" y="5707884"/>
            <a:ext cx="5549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C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3927" y="188161"/>
            <a:ext cx="88377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Kiểm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tra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góc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vuông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92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89 0.00139 L -0.14323 0.0013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89 -0.00278 L -0.14323 -0.00278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92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92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3" dur="19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5" dur="19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0417 L 0.00312 -0.17616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1111 L 0.00234 0.15509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29" grpId="0"/>
      <p:bldP spid="32" grpId="0"/>
      <p:bldP spid="33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"/>
          <p:cNvGrpSpPr>
            <a:grpSpLocks/>
          </p:cNvGrpSpPr>
          <p:nvPr/>
        </p:nvGrpSpPr>
        <p:grpSpPr bwMode="auto">
          <a:xfrm rot="5400000">
            <a:off x="4191914" y="4003565"/>
            <a:ext cx="2438400" cy="1676400"/>
            <a:chOff x="576" y="1008"/>
            <a:chExt cx="1584" cy="1104"/>
          </a:xfrm>
        </p:grpSpPr>
        <p:sp>
          <p:nvSpPr>
            <p:cNvPr id="4" name="AutoShape 28"/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 rot="16200000" flipV="1">
            <a:off x="4153814" y="1477737"/>
            <a:ext cx="2514600" cy="1676400"/>
            <a:chOff x="576" y="1008"/>
            <a:chExt cx="1584" cy="1104"/>
          </a:xfrm>
        </p:grpSpPr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8" name="AutoShape 14"/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2810516" y="855036"/>
            <a:ext cx="0" cy="413861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29607" y="3574451"/>
            <a:ext cx="5636611" cy="2706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21"/>
          <p:cNvGrpSpPr>
            <a:grpSpLocks/>
          </p:cNvGrpSpPr>
          <p:nvPr/>
        </p:nvGrpSpPr>
        <p:grpSpPr bwMode="auto">
          <a:xfrm rot="10800000">
            <a:off x="-27738" y="4841248"/>
            <a:ext cx="2819400" cy="1476375"/>
            <a:chOff x="576" y="1008"/>
            <a:chExt cx="1584" cy="1104"/>
          </a:xfrm>
        </p:grpSpPr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0" name="Group 30"/>
          <p:cNvGrpSpPr>
            <a:grpSpLocks/>
          </p:cNvGrpSpPr>
          <p:nvPr/>
        </p:nvGrpSpPr>
        <p:grpSpPr bwMode="auto">
          <a:xfrm rot="10800000" flipV="1">
            <a:off x="39035" y="855036"/>
            <a:ext cx="2743200" cy="1685925"/>
            <a:chOff x="576" y="1008"/>
            <a:chExt cx="1584" cy="1104"/>
          </a:xfrm>
        </p:grpSpPr>
        <p:sp>
          <p:nvSpPr>
            <p:cNvPr id="21" name="AutoShape 31"/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2" name="AutoShape 32"/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3" name="Line 40"/>
          <p:cNvSpPr>
            <a:spLocks noChangeShapeType="1"/>
          </p:cNvSpPr>
          <p:nvPr/>
        </p:nvSpPr>
        <p:spPr bwMode="grayWhite">
          <a:xfrm>
            <a:off x="2810516" y="3302499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41"/>
          <p:cNvSpPr>
            <a:spLocks noChangeShapeType="1"/>
          </p:cNvSpPr>
          <p:nvPr/>
        </p:nvSpPr>
        <p:spPr bwMode="grayWhite">
          <a:xfrm>
            <a:off x="3102616" y="3287751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123" y="4201485"/>
            <a:ext cx="2047632" cy="284640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55953" y="0"/>
            <a:ext cx="111447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Kiểm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tra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hai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đường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thẳng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vuông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góc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:</a:t>
            </a: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grayWhite">
          <a:xfrm>
            <a:off x="4000500" y="5639888"/>
            <a:ext cx="70866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400">
                <a:solidFill>
                  <a:schemeClr val="tx2"/>
                </a:solidFill>
                <a:latin typeface="+mj-lt"/>
              </a:rPr>
              <a:t> </a:t>
            </a:r>
            <a:endParaRPr lang="en-US" sz="2400">
              <a:solidFill>
                <a:srgbClr val="002570"/>
              </a:solidFill>
              <a:latin typeface="+mj-lt"/>
            </a:endParaRPr>
          </a:p>
        </p:txBody>
      </p:sp>
      <p:sp>
        <p:nvSpPr>
          <p:cNvPr id="42" name="矩形: 圆角 15"/>
          <p:cNvSpPr/>
          <p:nvPr/>
        </p:nvSpPr>
        <p:spPr>
          <a:xfrm>
            <a:off x="6917426" y="926377"/>
            <a:ext cx="4998106" cy="1257712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-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9" b="94889" l="6069" r="952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112">
            <a:off x="6477663" y="559715"/>
            <a:ext cx="757016" cy="898832"/>
          </a:xfrm>
          <a:prstGeom prst="rect">
            <a:avLst/>
          </a:prstGeom>
        </p:spPr>
      </p:pic>
      <p:sp>
        <p:nvSpPr>
          <p:cNvPr id="44" name="矩形: 圆角 15"/>
          <p:cNvSpPr/>
          <p:nvPr/>
        </p:nvSpPr>
        <p:spPr>
          <a:xfrm>
            <a:off x="6249314" y="2306064"/>
            <a:ext cx="5775816" cy="2305234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800" b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đỉnh,cạnh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9" b="94889" l="6069" r="952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112">
            <a:off x="6062765" y="1784555"/>
            <a:ext cx="816334" cy="969262"/>
          </a:xfrm>
          <a:prstGeom prst="rect">
            <a:avLst/>
          </a:prstGeom>
        </p:spPr>
      </p:pic>
      <p:sp>
        <p:nvSpPr>
          <p:cNvPr id="46" name="矩形: 圆角 15"/>
          <p:cNvSpPr/>
          <p:nvPr/>
        </p:nvSpPr>
        <p:spPr>
          <a:xfrm>
            <a:off x="5666217" y="4871417"/>
            <a:ext cx="6382121" cy="1569600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9" b="94889" l="6069" r="952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112">
            <a:off x="5671119" y="4325185"/>
            <a:ext cx="714408" cy="84824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350937" y="3146395"/>
            <a:ext cx="698226" cy="71232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2941497" y="748312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M</a:t>
            </a: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5216675" y="3065755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N</a:t>
            </a: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2910490" y="3647393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O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2906404" y="3839078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2557590" y="5461775"/>
            <a:ext cx="5838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486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-1.48148E-6 L -0.14479 -1.48148E-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68 -0.00556 L -0.14401 -0.00556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92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192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2" dur="19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4" dur="19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972 L -1.45833E-6 -0.18172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555 L 0.00078 0.14953 " pathEditMode="relative" rAng="0" ptsTypes="AA">
                                      <p:cBhvr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7" grpId="0"/>
      <p:bldP spid="42" grpId="0" animBg="1"/>
      <p:bldP spid="42" grpId="1" animBg="1"/>
      <p:bldP spid="44" grpId="0" animBg="1"/>
      <p:bldP spid="44" grpId="1" animBg="1"/>
      <p:bldP spid="46" grpId="0" animBg="1"/>
      <p:bldP spid="46" grpId="1" animBg="1"/>
      <p:bldP spid="2" grpId="0" animBg="1"/>
      <p:bldP spid="2" grpId="1" animBg="1"/>
      <p:bldP spid="2" grpId="2" animBg="1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2780908" y="2028855"/>
            <a:ext cx="2" cy="26168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0" y="3132000"/>
            <a:ext cx="5636611" cy="2706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40"/>
          <p:cNvSpPr>
            <a:spLocks noChangeShapeType="1"/>
          </p:cNvSpPr>
          <p:nvPr/>
        </p:nvSpPr>
        <p:spPr bwMode="grayWhite">
          <a:xfrm>
            <a:off x="2476108" y="3465165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41"/>
          <p:cNvSpPr>
            <a:spLocks noChangeShapeType="1"/>
          </p:cNvSpPr>
          <p:nvPr/>
        </p:nvSpPr>
        <p:spPr bwMode="grayWhite">
          <a:xfrm>
            <a:off x="2476108" y="3160282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47260" y="162783"/>
            <a:ext cx="111447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Kiểm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tra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hai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đường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thẳng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vuông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góc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rPr>
              <a:t>:</a:t>
            </a: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grayWhite">
          <a:xfrm>
            <a:off x="3970893" y="5197437"/>
            <a:ext cx="70866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400">
                <a:solidFill>
                  <a:schemeClr val="tx2"/>
                </a:solidFill>
                <a:latin typeface="+mj-lt"/>
              </a:rPr>
              <a:t> </a:t>
            </a:r>
            <a:endParaRPr lang="en-US" sz="2400">
              <a:solidFill>
                <a:srgbClr val="002570"/>
              </a:solidFill>
              <a:latin typeface="+mj-lt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2862057" y="1045157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M</a:t>
            </a: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5187068" y="2623304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N</a:t>
            </a: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2880883" y="3204942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O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44" y="2189938"/>
            <a:ext cx="6828782" cy="5402967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199270" y="4036775"/>
            <a:ext cx="58872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OM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…..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415855" y="4902986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184168" y="5395828"/>
            <a:ext cx="5838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O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66" y="4478338"/>
            <a:ext cx="2979441" cy="2846404"/>
          </a:xfrm>
          <a:prstGeom prst="rect">
            <a:avLst/>
          </a:prstGeom>
        </p:spPr>
      </p:pic>
      <p:grpSp>
        <p:nvGrpSpPr>
          <p:cNvPr id="36" name="Group 5"/>
          <p:cNvGrpSpPr>
            <a:grpSpLocks/>
          </p:cNvGrpSpPr>
          <p:nvPr/>
        </p:nvGrpSpPr>
        <p:grpSpPr bwMode="auto">
          <a:xfrm rot="16200000" flipV="1">
            <a:off x="2796726" y="1440652"/>
            <a:ext cx="1677317" cy="1676400"/>
            <a:chOff x="576" y="1008"/>
            <a:chExt cx="1584" cy="1104"/>
          </a:xfrm>
        </p:grpSpPr>
        <p:sp>
          <p:nvSpPr>
            <p:cNvPr id="39" name="AutoShape 6"/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41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D600B10-779B-4334-AF93-05CEBF37D1B0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內容清單"/>
  <p:tag name="ISPRINGCLOUDFOLDERID" val="0"/>
  <p:tag name="ISPRINGCLOUDFOLDERPATH" val="函式庫"/>
  <p:tag name="ISPRING_PLAYERS_CUSTOMIZATION" val="UEsDBBQAAgAIAGy03Ep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BstNxKmd7J2s4DAAAxDwAAJwAAAHVuaXZlcnNhbC9mbGFzaF9wdWJsaXNoaW5nX3NldHRpbmdzLnhtbNVXX3PaRhB/51PcqJPHIDu1a4cReDy2GDPBQJDcJtPpeA7dgq4+3am6E4Q89dPkg/WTdE9nYwg4Fc244w4PoNXub//9do8Lzj5lgsyh0FzJtnfYPPAIyEQxLmdt7ybuvj71iDZUMiqUhLYnlUfOOo0gLyeC6zQCY1BVE4SRupWbtpcak7d8f7FYNLnOC/tWidIgvm4mKvPzAjRIA4WfC7rEL7PMQXudRoOQwImuFSsFEM4wBMltdFR0BdWp5zu1CU3uZoUqJbtQQhWkmE3a3g+n5/bzoOOgLnkG0ianOyi0YtOijHEbDxUR/wwkBT5LMfCTI48sODNp23tzZFFQ299GqbBdDtSiXChMRpp7+AwMZdRQ9+j8Gfhk9IPAidhS0ownMb4hNv+2dxnfRv3eZXg7GMZhdHsVX/ddDHsYxeGHeA+juBf3w33068JffRyF435v8O42Hg77cW/0aIUV3ShI4G9WLMDKqrJIYFWwwKRlNpGUCyTbV2XUYJCughYziFWXYxOnVGjwyO85zN6XVHCzRFYfIKvvAPJznUNixrZtbc8UJXiPcA4QA8Nerihx/HZFiZPTjdR95/0xrZ1RBtQYmqRIHpRVoQX+uuhBbarkRmr2mUyUYKuEIJsAG9AM1kYiuuOyi5qHHpliEwSmel5wKjzCDaaerIx1OdGGm2oIu+uaBLFw2IFcR1ulSFJa6I2Kr6puiZ90fh0oA/o3Vwonekr1F1UKRpaqJILfATGKYJvLDH+lQNaHiUwLlVVSHHdDtOAY3JzDAthZHUcf0UVWoiVumlyAcR7+KPlnMoGpKhAX6Bx3Esq5dvjNvYBzqvUjKH2I8ZUbkd7gMvzwyiZI2ZzKZE9w5AZkuXkOfIq5S4UuhFBYzTUIrExCSw1VfxhnlVqdNGv7Tum8arptZAWK7eYYj8PEFwmymMsS6gImVBIlxZLQBDeFthSac1VqlDiyOGj9rwJ0poTLKtQZDhs6KxgUddAODt/8eHT808np21bT/+vPL6+/aXS/PUeCWm9ufV48uZ7rWX21pP/B6Buresu2q4rMMpRtOd19/Nyvye1FEvh2we3ed9VafonrLgrPxxdXZBxGN/04atUhw0ARLFiSIpum9s9KHZvhTYztCOuojsbhz7XCwL7UmoQwqgU3rJXHuzpaY3cMjNaOgFoh4A6fuQMDt7jgGUdW/i/G86lJ+f7J/k+m87v+jbjRfqbpBFokKXb02Vjw4rffc5b3JVXMPa3uDxsXhsDfeTWzbzIueYZ1tKf76j7XOT46wCvIzleNBqJtXnM7jb8BUEsDBBQAAgAIAGy03Eo6Kj9OugIAAFgKAAAhAAAAdW5pdmVyc2FsL2ZsYXNoX3NraW5fc2V0dGluZ3MueG1slVbbTuMwEH3nK6rue8Ney0qmEpSuhNRdECDenWSaWHXsyJ6U7d+v7TjEbhua7QipnjnHc/UUordMLC4mE5JJLtUzIDJRaKvpdBOWX0/TBlGKWSYFgsCZkKqifLr49Mt9SOKQ51hyB2osZ0Mz6N3M3WcMxfv4PrcyRMhkVVOxX8tCzlKabQslG5GfDa3c16A4E1uDvPw5X64GHXCm8R6himJaXVkZR6kVaA02pB8rK2dZnKbAO0+X7jOS07v6OPsD2o5pho5289nKEK2mBcRFvrqxMowX5va4K3MrHxMQ/qKBfv1iZRDK6R5UfPndNyuDDFk39f/MSK1kYQsacz5u4juHS5qb52ejurRylmATso7OdsGXx+V6F4D81/DdE/tcleSPtq4HC8E2PeWwQNUASbpTa9OlfHto0LyPzh5qesyjifmRNhoWG8q1h/XKHvgEb0zkIcpresir5E0FyzbgEBkbesJyeeuWRYh91wUxKth5ZZ9KoOyRf0xhj5CBskc+c5bDg+D74wgOTS2p6/It9f0MGuDJUQeMGQQ1x9yH0p06q3W1to9XB7F6RYepZA4LbeN5YRXY1pHE6dqYkqOgiKA7VlBkUvy2uHTvstEkOTD4aTs9WwQZcjg1ci5Gs6jDernzxdmCkPaHoU+uPU/Q7PHrKUWkWVmZHyY9nXieeSimMNPkNMNuSgMHdS82MuA430OkiqotqBcp+Vg3QiLosdfL9n0NwUkS1IAkp6tM/CWnyi+aKgW1Ml1joLsqx8oWWLKi5OYPXxm8QX7AGLC2VCzNfYKy97kMFH4IgKqs7Ka2PbSWquHIOOyAe2ugcCkP5Ua0mdKhgbvBNWwwHDmvGTWTfln0sxIvkUB/Av9qwoouPrCMGHukqXaZRS+/28TB1dFy7haanb5wl7mzH6boZmM/LqFR2v8o/wFQSwMEFAACAAgAbLTcSrJ85P+jAwAAQg4AACYAAAB1bml2ZXJzYWwvaHRtbF9wdWJsaXNoaW5nX3NldHRpbmdzLnhtbNVXUXPaOBB+51do3OljcdJLLyljyGQSZ8KUAAWn187NTUZYC9ZFllxJhtKn/pr+sP6SrqyEhJLkzF3buxsewOvdb3e/XX020eGHXJA5aMOVbAe7zZ2AgEwV43LWDi6S02cHATGWSkaFktAOpArIYacRFeVEcJONwVp0NQRhpGkVth1k1hatMFwsFk1uCu3uKlFaxDfNVOVhocGAtKDDQtAlftllASboNBqERN50rlgpgHCGJUjuqqPizOYiCL3XhKZXM61KyY6VUJro2aQdPDk4cp8bH490wnOQrjfTQaMz2xZljLtyqBjzj0Ay4LMM697fC8iCM5u1g+d7DgW9w02UCtu3QB3KscJepL2Gz8FSRi31lz6fhQ/W3Bi8iS0lzXma4B3i2m8HJ8nluNc9iS/7gyQeX54l5z1fwxZBSfw22SIo6Sa9eBv/uvBn74bxqNftv7pMBoNe0h3eRiGja4RE4TpjETKrSp3CirDIZmU+kZQL3LVvaDRgcVsF1TNI1CnHIU6pMBCQPwuYvS6p4HaJS72DS30FUByZAlI7cmNrB1aXENzCeUAsDGe5WokXL1crsX+w1nros9+2dW+VEbWWphkuD9qq0qLwrunGbarkWmvumkyUYKuGpsiywF6ONKciINxib+nqrnUM2FMukH8Xu9ucSrvRXJpRbdY4XPHoVjnt/N5XFswfvjlvesj1N1UKRpaqJIJfAbGK4ODKHH9lQO4eDzLVKq+sghpLjOAMyJzDAthhnUTvMEVeYiRKRyHA+gzvS/6RTGCqNOICnaPIoJ0bj9/cCrigxtyC0psan/ql7/ZP4rdPXYOUzalMtwTHaUNe2B+BT7F3qTCFEArZvAOBzKS0NFDNh3FWudVps3bujM6robtBVqA4bo71eEy8keIWcllCXcCUSqKkWBKa4tk3boXmXJUGLX5ZPLT5WwX6UMJlVeoMHyiYTDPQddB2dp//svfi1/2Dl61m+OXT52ePBl3r4VBQl80L4vGDglsv6hvZ/YugR8R3I/ZU6dxtKNtIev8D5Vr4NoUkCp3s3K9gldD+HAEbx0ej4zMyiscXvWTcqjPeviJIQZrhfkzdC0WdmMFFggTHdVyHo/hNrTKQ6Vq7HY9rwQ1q9fGqjtfIC/vwjqjXKgFVeeYfAajLgucc9+x/ceAe2v1/flZ/ynl7/I3Bn8bvdd6A6jTDGf2wuf77CvVdCfsvceCvVu/hay/eUXjvX5wG2tf/93UaXwFQSwMEFAACAAgAbLTcSoITx3SWAQAAIgYAAB8AAAB1bml2ZXJzYWwvaHRtbF9za2luX3NldHRpbmdzLmpzjZTLbsIwEEX3fAVytxWiT2h3qFCpEotKZVd1YcIQIhzbsk0KRfx7M+YVO5NSzya+OrrziDzbVrs8LGHt5/bWf/v7e3j3GqDmzAquQ1006DnqzIpsBpMsB5FJYBFSIDLnwsJJ350RyplJ7zrdfKCvrRgyRdD6lKAiGgK0FFgQ4DcFrinxJ2zu0Ni+qcqopyvnlOwkSjqQriOVybln2NWrP9UeI1gVYC6gc55AYNrzp4k8Oz70MKpconLN5WasUtWZ8mSZGrWSs6b8i40GU/705R7oPvVeRoGdyKx7c5DHiUd9jGZSG7AWDnkfRxgkLPgURMW3688faGBcbyiii8xm7kgPbjCqtOYp1KbUH2CEmCy9atPsYdQ5B2u3J+5uMQJC8A2YmtXwHiMAlV7pf/xAbVSKE6mh9ZmfUKH4LJPpIXUXg+SwWLRtmt65UV/+kAVPSEVPaEE9v7xpecSgJUB31IK8Nso7puwEJUoih6JATYAFvUhcvEjw/tlm3DmeLPJyP5TrsZwDN0swE6VEWf7XpULjXK3dL1BLAwQUAAIACABstNxK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bLTcSp7BrKdoAAAAbAAAABwAAAB1bml2ZXJzYWwvbG9jYWxfc2V0dGluZ3MueG1sDcq7CsMwDEbhPU8htPe2ZYiTodAxS9IHEMlPMchSsZ3Svn29nQPfMH2T0ge5RLfAt/OVCbb5Hu0V+Lk+Tj1TqWK7qBsCmzNNYzeob6ILam2w0Fvlh7witaiYJTW5xHagux+5gC9j9wd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bLTcSrkX7vmmCAAAlSIAACkAAAB1bml2ZXJzYWwvc2tpbl9jdXN0b21pemF0aW9uX3NldHRpbmdzLnhtbK1azY7buhXe9ykIBxdogSL+/5nCcSFL9IwQW/a1NDNJi8KQLc5YGEl0JdrJXHhxgbvtpsu+QLd9gL5NF0X7Fj2kJFuSf4ZKGmcGEXm+7xwenh9STj96cQN1GzHquz/ZzKWBSRhzg+do8CuE+ivq0XAWkogwMZAfQoHtkw+V+4C5zCNOBUXMDhw7dD5UnmwvIpUYkoKQCxPLLWM0eL+iASMBex/Q0Le9CtrZ3haoRuJPpfo2kO5IWAL2ZK9IUVntTUBOyXnxFfU3dvA6ps/0/dJevTyHdBs4MpatXzck9Nzg5SB801Vx96ys50ZMZ8Q/Yxbu8Y8EagN7FhHnjfUcMJ69JJ6MBwqIoporHiggd27ksjcN3NjP5JynL0kHwHxuYxr8cwXDyFd2kG42+Oe8tGe/krCERXSz3ZQMlU1In7lbS2hJER61HUjng7hW45/rGL4krukNHTkPtTT+SeX61UyZEJWkWiwlMdGjGzj0ix480QSYlhCVz0aDGordgnpdpaf14Kk1bDVQt4UbuIc03FZh7qap3TRVmNMadbVfLVDEvCFZQdk4z9qv5mZPAXoQkZDpgUO+Dpp56exUfgW3IXge5KJBp8U/+1TrXriqhVr1dreN9w2l2Wx2kNrW6lpt3+3edJU6wrVWu9bcD3s88FC93a7fdPb1bqPdhKfRTQdYWvimg1rdVquh7Ru4AWikKEOtoe67zZt6XQFtuHej7kejYbdWQ/V6vdnS9u1OczSsIZBuAofS7HEHNrXmsNnZK0Ol3muikToajlp7rOGO2ka9Bu7UavvWcNis1Y7OPa4u667jqPRyUne+QXh2C87OHqMtH1z91TYMQdgiPgQ4IyKGTX0yG+OFOr2fmziOXpDj7TAVO/S93OghHXgLHPz3n3/9zy9/+fff/tGviudcrmQbqmQ7HLyLIyVZhwxSFOoSuGxDHLyriT+ysETX26ALzVHGzGN3BEWiMV6TPtMfB+/izigPSzuXzMrOtclvwB1Vvu2RC91SRmuxZ8phCp1TxsZM65TScdI7pZQUO6gU6EwLlTKx2EgH7+IWKgU6dFIZVYnb4k5aEEwei7Wk74MW2NxscUmGBOVsCKVtMlOMz4vx9Ha6GOq3lYEaZyXiafnrRqf3td7u/KZfTXCSTOZEGY/zXEiQtWtyXIY1n44XQIjHCwN/sioD/rs0dHpvjXUDVwbJP0oTzOb4oTLgv2Wg9/M5NqyFOdY1vNDNhTG1hF/G2MJaZfCZbtHa3hHEKNq55Atia4KgPLshQZHnOmKCl2w32BIJfdp0oujGYo5Na66rlj41KgOThuHrbwWzvWVrCJ61HSHHjewlXMKEWggRMc/LC2gX9zoEf9naBUnq227wXkb7XHnUjduFNZ2OzQU2tHSkMsCBg7TQ5prKE80VE8+BI7Sha38bfCGiTzAgxfNKk9zpt3dj+LG4IXfu89qDH/YN1swwbMmMBBJACBw8h6gzzcfpXOM+BIXIRhs7ir7Q0MkFTXbrJLh1Q51CaKpWht/iNCk3bLwbrCB0yIpJ8E2waSq3eDGcfoIYh9yclgRNP0JKfiwJ+oxNyCFsSsAM5UG/VXhG8DRMEyTNwZXN4917RfZqBTjuzZ1LtxGMcA9DmohsjEorMvGP97CPujI+k+wxJ/hZ7OCzuyNgRehIRRUUIBVrPK5+vNf/sBgp+hhrCwg0bfq4sER95PpsKCQBZcj2PMqXAaptZ2cHK4KWZGVvIR1eQcxxHSHGt18Y8+et+xOyWVKEfkjql6HhTz+8L29druqdGunDURmUwVllw97SnlnBNxrCA/6iFTIOKG+CGafyUIfMGLq0FAhDReelC4qwVwqoGyNQN4vrAhQOfq8pRWBMEw6Dou+geQDP5Qx5AI+Wo3jEQ1O3oGk/kiU/xUqAxXbHu3Z+p/ldwyNwrTvs9pI8UUgXj9i7uCFCDRTbL7PLmZabK1GWbo3BcAM4n+O+Cqye6/OzuBzt/QSnrojLSm49j3TrOSKHPfdFlBbw89Ynp/38KaS+GPXsKI3ruLj9/jsNiZc4j/XOyjUiEytz9W6hKoaK+fmQZ5Unj4MY5ZaNLXMxVoacAYLVt9lqDYX1iZ/a5bni852GRwrwJe41iR2u1v/6+e/yNAV74lGUjP6uLA+kIK9a+MD3R4MyEv1JgsdShnmoeJAEJsfjFCp/WrZ0CJP/ywHUjpuBT33+wkJKNQRiso2KZSnq3QRi1RShSbfhSqp/Z0kmyvwjlB9xcqsMJnb4AuXLotQrSyQ8z2OTlbbheGHZMs8NSEn4d/cDvnhLny0UTRM3OchRz129xE3QgeNo8tIGeXClK8Gn3ikG1MgCJXFcVp5TtJi0HEFJiJ+PBWF3tuMcBo7XY7h+0y3L3bYDFlJvxt9TnL6YAwH+WgXCeMBCfkFLn7IS0Zp+SfZuIL7m6lezQ0XRGdgw4wezhDI/VpSe89xxsrzJSFHwgXpQndV4ORnq/HgRpapD8R4vq+AwdmI5HJqTqYzpx8GivEG+shP5zGBR3uQtawqn9FObilNZaPpyZWiH2XGZvQMZEogqlSpLH/NC3IQxf8sWZVaSDOQlfeqQgei9luuTJJ/5WNbi6gWT+8HhFDHhmOWrmdxKChPH+K1eD+C++Cb2cnSLdUAOZn0tns+lQCJzLgfit8FFZ8SjiL1uyIcKnP/t1ZqX+qiCEo4PFe7O45dJ53CbtKDxelYK6Yt6Lsp5KVzAq3gGEX93fRVC42S/DupXT9zUr17boH5Ce3n/gq2/JCGGEHBJGpv5saz0On2v8SCOhXnYhcksnq2BOoB7SorJDOSiShyq0lSJH7Lz/tZjrkd2JC1UmYGMa66vvh9BalyPbIWNyRPLxnYyUjoFkkp3DMSsdH7iIkxci/KVMztRMuOYvYzE6s+UKrlulFZpHu1Z0XggF7dnlIHsJf/3q9k2CyXq5Juy4hhAge/i/zz5H1BLAwQUAAIACABstNxK/hNogDYJAAAeFwAAFwAAAHVuaXZlcnNhbC91bml2ZXJzYWwucG5n7Zh9VNJZGsevU01vUzmT5Wap1WzZ1Ja7leXLgEcTrSk1UtMxgYq1fInUDF9AtM3ZMk2cnXazyHSVAg3FCBUFgXYrPVbGGAIlCrNqoiA4DiAq/mDBXv7fc/ZP/vid3+e+PPd57u/e5/uc87t2NCJsxTK3ZQCAFYcOhhwDYAECgM/ql3xu6/mat/aw7eWUeSwsGDBfbRizNRaeDQoPAoBVtnzu1CJbe2n6we8zAVj5xP44dabV/hmAtexDIUHROWjtAKxsg2TtFaQ1NTj4xu2Xm4NDbh788eAGZ2dn36ALp5d+eWn149t31728OvJoJ05X3XR2FtvxpFWBv7eFw2M8j6KvH/s2aqCbX5LYng/NDtKr8rnTk52eSsLU+DoAHhMb19MJdO5Zd2tIj7dwbrfuCwAe7pcEwhShPS/KvTtXOAEw9cB/FOfCz9Wf6bfFenLiwVWdhKimLbYPMQmjCpOyIBC+xGaXLTlgoi22zTlWtBmAjZRtnwFQc82BDnSgAx3oQAc60IEOdKADHfj/xz4+pgAy2pob//E/L3B3DaIRzefmzE1PPntydZW3TiksmPzXYs/0yxQ2hUd5QnmRTHYCrZX4bv+GLoWrUV/uLZgevNeMxZ0wGyxiltLWJXzRrO9CGgaflZSsCpxLnzvlh+pO7B7bKwOgQjWjV/Hm3pEa3DX9tEy0ZB8xgS3LJLycqVIPbyMYRnumF1wQUMTJTCfgi4L+nSuaODNrEEd26m1TxQLiUZE2HBPt61ecsIWb60MXJywA6RQCUVK4eFWHj6zyiEpAmXp7g0BO+63holdYj+FABun9nNn+riZp352x/lgxnBglMl7UqZwR2U/tMW1ohKfubmBPJflbJU0ixQbzzANsUU3AaUoqAOSotPt9elVRC80vLtw8juSXnve3Rl37OMpWea+9dSTzoc0pY7ZvMnllxKZiXdF88ONdN7yGZlNEtFy74VsxPbIz11da8BWiKu+3rmexGJJRWo7Jz53sCfOENJNcq14UaJWR+JG4EwTrIRjabNIafRs8G+WkdhHcPP4aJxVGSqFXf+r2ASD2MFSQFJHJsnllE1YkqFK5aT7FcMv0UElVgWXmtNsaGB9V6pk//R+M+XhOb632eQzVoxEyTxEqpGUyLVyhkTVajZ4SbvesKdmwT0UZcQOXGCiVhsMRDu/SeHdxhEWNmBEZlyVtukqOUruqSde5fF2UOs74JlEjYRyxe/a7l3/Tv9MosKwzBz+pLlnoU4AnElnV5BMmWTxx4Kymoi1JNpPX0xCKDENA36+O90IVSOMK74Xi2LoTN6KxAUhSAdSmUFqliavltqD6aJ0cZX7A+T0QtDU8cwV4/E7N/r2Yq44rL11ZiC9tdRdVwgJyKtAiqT+nY6r4OOYPreN3w2Nvj2B9tJkHy/BQO6rQRMhxM+YswpbicZi/RFNVQw9YKHGVul/kOhDvgvPCGrv3K9tJ9cu5HVk8eXGNm9yL1KeizXsb500I1sui6bUspt+OK1IzobSVuWfHSbQgb2bKQr7tpsloUZfrfKSMPzanlS6j4uXY8MxH9o8Qdhej5KAKPdkeOpK6fcd1/2WcSZmeKOm/S0WvF1ckvJPWjD7K+UbumlCqHT5X9aMWkg9NrW4ZyDfnDOgKhJiH0GA/fAwyad9Y6lW37AfxNjxP3t9E1jD244m8UBy0HEKflbamwN7ERkqBGtxRHM++nhxxXAy/Wk8V5fI+VzLLvMX6N/I01UPDnOJpPCGmsTQ5grm52CLgW8ykdkI1U15v7q1izK6icvxk9gv/kmbsrUvpHeRLL9/H0pnneof4ofVGdONqjtyQQWMxI83qYwUeddRT5pvcjxsNvZsKncPn4xPpsg4+jdlJR5oaO9XO9Sx0bnyDPgCW7/5+t7WpOdDLCI1oDSRLq9JgDcurMfVi+H6cPV3OiAnq6PJSy0+X0F9n/dxb63OaVJlE2hGnxKQ+kxDW1GIfWMY5r8I1g5+cQv0kBb6yHNFDqEwk/u0kSZ4AE8Cls8q28UnNrZHh7Zy1CGhYFidkUbfWY5JQz2FS7WwDDvqhKftLBGTy+OTYNKH0nD9e9Dd9zPWc1Kfo7PML/tlR/VcSxq/u6GjJInlaUsCzvV6M5KoDKYZcQx+RR4NnwRKCYqiyGY2qLl40Ud0WEMPfR/Nre96AQI4FM5FeGO5GmWus8JeUr4g8t2YtoR0vz2e1KOjoUdL119aIQDSH4z392vsHNxJmgu3R2OCUTbYrwy0SZJQNUdQufOYdjx1iN5byUBM01cYgi6U7IvDEvpE4cUU9jbSyrkfFQo/VZXznYuQ9JpQmUMnNKG8hY9sDWcder9g2ybbtMdc0C2W3nrOw9DA+4CjjkCmvUzfLXty4P0jXKdXb1J2aLFgQnggL5TsTqgQTj7BrkQtBOs8DnufLZJBjqNIMMTaxuMY4EOm+zCeFxEN5ni8biC1KMVAMCeK8+RhYlpeQtsenBdlUiWUY07sjuxFjzcSq7AaV+c07VAiSv5U24zsspRa9tV+sBJ2EEWvNmxvc0Pw74fYIGqaiPH5YBrkfxpt3a/LXLCVZDS8sUUf07/WDqc3r5dHVFgFIH90c1H1oQIE2jA7Vp60bn+Gf39hC2NmbeppSdiCkx/296vGuWTE95iRKiV2lYaTZixUln3R6JdFWsFoFfexkD1tqEKdGe6gZHuQtH8X41Xx9kKLDP0h1S1umcp/s48qduZODz5rhGIPg9shJHy07VlQV6Kn6xaVmlDyfkkOSs9/R8FKPcJXQZk31iqy8rirYjrwYdsSuHclq9hZxfGoaLRNjE/pufGBYk79f8U+7DitufqhjA3irFZGNIl054z8Rg9uj5bmqLNaiXZkXXO73mnDcrueLwEGOSeTqzs7q11P4lXICma6Hy7qQf5/a1JKtRX1bB8CY+onJVio9eFn9Ggr/1dhWQdwpzfC27cbCcejRMK7WL881cjsA5hPsSm7WkUBrVMUaBACAuKkYgEtJNUsAKNo6j6Z8s5Yz6WRDPsODazJPCMtW2Qr/OMr4M19omU3Nc/7wdxc1B0vYaRt5Hb1YkrMe4WOrL2UZB+x2dZaxyUgXybStZHkr2nP36BYC8KuAoajTzVhbW6c9b8aqfsV/wb5s8w8OISJCmMEnL/8XUEsDBBQAAgAIAGy03EptURk7SgAAAGoAAAAbAAAAdW5pdmVyc2FsL3VuaXZlcnNhbC5wbmcueG1ss7GvyM1RKEstKs7Mz7NVMtQzULK34+WyKShKLctMLVeoAIoZ6RlAgJJCJSq3PDOlJMNWycLQGCGWkZqZnlFiq2RmaAAX1AcaCQBQSwECAAAUAAIACABstNxKWn+5mToEAADhDgAAHQAAAAAAAAABAAAAAAAAAAAAdW5pdmVyc2FsL2NvbW1vbl9tZXNzYWdlcy5sbmdQSwECAAAUAAIACABstNxKmd7J2s4DAAAxDwAAJwAAAAAAAAABAAAAAAB1BAAAdW5pdmVyc2FsL2ZsYXNoX3B1Ymxpc2hpbmdfc2V0dGluZ3MueG1sUEsBAgAAFAACAAgAbLTcSjoqP066AgAAWAoAACEAAAAAAAAAAQAAAAAAiAgAAHVuaXZlcnNhbC9mbGFzaF9za2luX3NldHRpbmdzLnhtbFBLAQIAABQAAgAIAGy03EqyfOT/owMAAEIOAAAmAAAAAAAAAAEAAAAAAIELAAB1bml2ZXJzYWwvaHRtbF9wdWJsaXNoaW5nX3NldHRpbmdzLnhtbFBLAQIAABQAAgAIAGy03EqCE8d0lgEAACIGAAAfAAAAAAAAAAEAAAAAAGgPAAB1bml2ZXJzYWwvaHRtbF9za2luX3NldHRpbmdzLmpzUEsBAgAAFAACAAgAbLTcShra6juqAAAAHwEAABoAAAAAAAAAAQAAAAAAOxEAAHVuaXZlcnNhbC9pMThuX3ByZXNldHMueG1sUEsBAgAAFAACAAgAbLTcSp7BrKdoAAAAbAAAABwAAAAAAAAAAQAAAAAAHRIAAHVuaXZlcnNhbC9sb2NhbF9zZXR0aW5ncy54bWxQSwECAAAUAAIACAB2uMNEzoIJN+wCAACICAAAFAAAAAAAAAABAAAAAAC/EgAAdW5pdmVyc2FsL3BsYXllci54bWxQSwECAAAUAAIACABstNxKuRfu+aYIAACVIgAAKQAAAAAAAAABAAAAAADdFQAAdW5pdmVyc2FsL3NraW5fY3VzdG9taXphdGlvbl9zZXR0aW5ncy54bWxQSwECAAAUAAIACABstNxK/hNogDYJAAAeFwAAFwAAAAAAAAAAAAAAAADKHgAAdW5pdmVyc2FsL3VuaXZlcnNhbC5wbmdQSwECAAAUAAIACABstNxKbVEZO0oAAABqAAAAGwAAAAAAAAABAAAAAAA1KAAAdW5pdmVyc2FsL3VuaXZlcnNhbC5wbmcueG1sUEsFBgAAAAALAAsASQMAALgoAAAAAA=="/>
  <p:tag name="ISPRING_PRESENTATION_TITLE" val="8-可爱卡通儿童放飞梦想六一儿童节动态PPT模板"/>
  <p:tag name="ISPRING_RESOURCE_PATHS_HASH_PRESENTER" val="92ce8be8760c5b547ad553c10b6b06bce2af94d"/>
</p:tagLst>
</file>

<file path=ppt/theme/theme1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604</Words>
  <Application>Microsoft Office PowerPoint</Application>
  <PresentationFormat>Widescreen</PresentationFormat>
  <Paragraphs>104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HP001 4 hàng</vt:lpstr>
      <vt:lpstr>Calibri Light</vt:lpstr>
      <vt:lpstr>Calibri</vt:lpstr>
      <vt:lpstr>Arial</vt:lpstr>
      <vt:lpstr>Arial Black</vt:lpstr>
      <vt:lpstr>UTM Avenida</vt:lpstr>
      <vt:lpstr>UTM Colossalis</vt:lpstr>
      <vt:lpstr>inpin heiti</vt:lpstr>
      <vt:lpstr>UTM Tam Le</vt:lpstr>
      <vt:lpstr>UTM Bell</vt:lpstr>
      <vt:lpstr>UTM Ambrose</vt:lpstr>
      <vt:lpstr>UTM Centur</vt:lpstr>
      <vt:lpstr>UTM Cookies</vt:lpstr>
      <vt:lpstr>VNI-Times</vt:lpstr>
      <vt:lpstr>Times New Roman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 duong thang vuong goc</dc:title>
  <dc:subject>Toan 4</dc:subject>
  <dc:creator>KTUTS</dc:creator>
  <cp:keywords>BichHa</cp:keywords>
  <cp:lastModifiedBy>Phan Thị Hà Thu</cp:lastModifiedBy>
  <cp:revision>126</cp:revision>
  <dcterms:created xsi:type="dcterms:W3CDTF">2015-05-05T08:02:14Z</dcterms:created>
  <dcterms:modified xsi:type="dcterms:W3CDTF">2021-11-01T00:37:46Z</dcterms:modified>
</cp:coreProperties>
</file>