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14F86-C1ED-461E-ABDC-419E473F734E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84B02-4F1C-43FA-B13E-5784DC84B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6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F591F-A6E7-46AA-B922-9CCF4E8B20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1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3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3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90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2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0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76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1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74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1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8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3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7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17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4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59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08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35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6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86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96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0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21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6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8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68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04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46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3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47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75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65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4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0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25EDA-26E9-44CD-9163-FB7B7F0D66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B429E-6010-4CF1-9527-24B3057E3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1" r:id="rId8"/>
    <p:sldLayoutId id="2147483680" r:id="rId9"/>
    <p:sldLayoutId id="2147483678" r:id="rId10"/>
    <p:sldLayoutId id="2147483676" r:id="rId11"/>
    <p:sldLayoutId id="2147483674" r:id="rId12"/>
    <p:sldLayoutId id="2147483673" r:id="rId13"/>
    <p:sldLayoutId id="2147483671" r:id="rId14"/>
    <p:sldLayoutId id="2147483669" r:id="rId15"/>
    <p:sldLayoutId id="2147483666" r:id="rId16"/>
    <p:sldLayoutId id="2147483664" r:id="rId17"/>
    <p:sldLayoutId id="2147483650" r:id="rId18"/>
    <p:sldLayoutId id="2147483682" r:id="rId19"/>
    <p:sldLayoutId id="2147483679" r:id="rId20"/>
    <p:sldLayoutId id="2147483677" r:id="rId21"/>
    <p:sldLayoutId id="2147483675" r:id="rId22"/>
    <p:sldLayoutId id="2147483672" r:id="rId23"/>
    <p:sldLayoutId id="2147483670" r:id="rId24"/>
    <p:sldLayoutId id="2147483668" r:id="rId25"/>
    <p:sldLayoutId id="2147483667" r:id="rId26"/>
    <p:sldLayoutId id="2147483665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63" r:id="rId33"/>
    <p:sldLayoutId id="2147483662" r:id="rId34"/>
    <p:sldLayoutId id="2147483661" r:id="rId35"/>
    <p:sldLayoutId id="2147483660" r:id="rId36"/>
    <p:sldLayoutId id="2147483656" r:id="rId37"/>
    <p:sldLayoutId id="2147483657" r:id="rId38"/>
    <p:sldLayoutId id="2147483658" r:id="rId39"/>
    <p:sldLayoutId id="214748365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jpg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jpg"/><Relationship Id="rId15" Type="http://schemas.openxmlformats.org/officeDocument/2006/relationships/slide" Target="slide8.xml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25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jpg"/><Relationship Id="rId15" Type="http://schemas.openxmlformats.org/officeDocument/2006/relationships/slide" Target="slide8.xml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jpg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jpg"/><Relationship Id="rId15" Type="http://schemas.openxmlformats.org/officeDocument/2006/relationships/image" Target="../media/image26.jpe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9.xml"/><Relationship Id="rId12" Type="http://schemas.openxmlformats.org/officeDocument/2006/relationships/image" Target="../media/image1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13.gif"/><Relationship Id="rId5" Type="http://schemas.openxmlformats.org/officeDocument/2006/relationships/image" Target="../media/image12.png"/><Relationship Id="rId15" Type="http://schemas.openxmlformats.org/officeDocument/2006/relationships/slide" Target="slide14.xml"/><Relationship Id="rId10" Type="http://schemas.openxmlformats.org/officeDocument/2006/relationships/slide" Target="slide13.xml"/><Relationship Id="rId4" Type="http://schemas.openxmlformats.org/officeDocument/2006/relationships/slide" Target="slide15.xml"/><Relationship Id="rId9" Type="http://schemas.openxmlformats.org/officeDocument/2006/relationships/slide" Target="slide12.xml"/><Relationship Id="rId1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509" y="5650939"/>
            <a:ext cx="673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trừ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</a:t>
            </a:r>
            <a:r>
              <a:rPr lang="en-US" sz="3200" b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6 </a:t>
            </a:r>
          </a:p>
          <a:p>
            <a:pPr algn="ctr"/>
            <a:r>
              <a:rPr lang="en-US" sz="3200" b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(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17978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567114" y="513714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12" action="ppaction://hlinksldjump"/>
          </p:cNvPr>
          <p:cNvSpPr/>
          <p:nvPr/>
        </p:nvSpPr>
        <p:spPr>
          <a:xfrm>
            <a:off x="4705434" y="514451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/>
          <p:cNvSpPr/>
          <p:nvPr/>
        </p:nvSpPr>
        <p:spPr>
          <a:xfrm>
            <a:off x="832636" y="152401"/>
            <a:ext cx="10526728" cy="29505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en-US" sz="54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5 - 3       4 - 2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0220" y="3276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30615" y="3280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0220" y="41657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30615" y="41699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302075"/>
            <a:ext cx="885137" cy="7080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199136"/>
            <a:ext cx="804536" cy="7040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210733"/>
            <a:ext cx="804742" cy="7071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322045"/>
            <a:ext cx="804742" cy="70719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747101" y="1966324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691113" y="24423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76596" y="251821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95689" y="1811414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5800" y="199869"/>
            <a:ext cx="10748027" cy="265706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phép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3200" b="1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4288" y="303526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 =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44683" y="30394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5 - 2 = 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4288" y="39244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 + 2 =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44683" y="39286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+ 3 =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64" y="306073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26550" y="395779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39" y="396939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39" y="3112409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39359" y="503687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235530" y="1389114"/>
            <a:ext cx="502993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304551" y="1600692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55106" y="1571163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429639" y="1600692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336367" y="1600692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207606" y="1572060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223290" y="1571163"/>
            <a:ext cx="59391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263920" y="1571163"/>
            <a:ext cx="59391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91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09600" y="199868"/>
            <a:ext cx="10971063" cy="32575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0359" y="3674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3 - 2= 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74045" y="453991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5 - 2 =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0359" y="45631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+ 3 =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35" y="369948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2621" y="4596548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01" y="4612871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495800" y="557213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74045" y="365599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5 - 3 = 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01" y="3728948"/>
            <a:ext cx="804742" cy="643793"/>
          </a:xfrm>
          <a:prstGeom prst="rect">
            <a:avLst/>
          </a:prstGeom>
        </p:spPr>
      </p:pic>
      <p:sp>
        <p:nvSpPr>
          <p:cNvPr id="2" name="AutoShape 2" descr="Cow Png, Cow Clipart, Cartoon Cow, Youtube Thumbnail, - Cow Png Transparent  Png - Large Size Png Image - Pik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06" y="904899"/>
            <a:ext cx="2424953" cy="25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Diagonal Corner Rectangle 3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6 - 6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4 - 2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802457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54509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819400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4" grpId="0" animBg="1"/>
      <p:bldP spid="35" grpId="0" animBg="1"/>
      <p:bldP spid="36" grpId="0" animBg="1"/>
      <p:bldP spid="39" grpId="0" animBg="1"/>
      <p:bldP spid="45" grpId="0" animBg="1"/>
      <p:bldP spid="55" grpId="0"/>
      <p:bldP spid="56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07831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6: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lấy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đi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cái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bút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chì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còn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lại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cái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bút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chì</a:t>
            </a: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5134" y="43834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7749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95134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7749" y="43858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10" y="440889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96" y="3560305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05" y="442665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55" y="356966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953692" y="1792945"/>
            <a:ext cx="685800" cy="685800"/>
          </a:xfrm>
          <a:prstGeom prst="rect">
            <a:avLst/>
          </a:prstGeom>
          <a:ln w="57150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7400" y="1806041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6 -       =  3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t="10392" r="11399"/>
          <a:stretch/>
        </p:blipFill>
        <p:spPr>
          <a:xfrm>
            <a:off x="7628965" y="709470"/>
            <a:ext cx="2232212" cy="25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3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2459504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Luyện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tập</a:t>
            </a:r>
            <a:endParaRPr lang="en-US" sz="4000" b="1" noProof="0" dirty="0" smtClean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(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trang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58, 59)</a:t>
            </a:r>
          </a:p>
        </p:txBody>
      </p:sp>
    </p:spTree>
    <p:extLst>
      <p:ext uri="{BB962C8B-B14F-4D97-AF65-F5344CB8AC3E}">
        <p14:creationId xmlns:p14="http://schemas.microsoft.com/office/powerpoint/2010/main" val="7829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61" y="3581400"/>
            <a:ext cx="1143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6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trừ</a:t>
            </a:r>
            <a:r>
              <a:rPr lang="en-US" sz="6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</a:t>
            </a:r>
            <a:r>
              <a:rPr lang="en-US" sz="6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6 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(</a:t>
            </a:r>
            <a:r>
              <a:rPr lang="en-US" sz="6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tiết</a:t>
            </a:r>
            <a:r>
              <a:rPr lang="en-US" sz="6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6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2)</a:t>
            </a:r>
            <a:endParaRPr lang="en-US" sz="66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37" y="1526990"/>
            <a:ext cx="11124024" cy="29685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2954" y="23254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2954" y="302289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0799" y="3720315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29645" y="2308332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30112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1800" y="370869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41882" y="2364938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74087" y="3073984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26242" y="36844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31086" y="2203269"/>
            <a:ext cx="2386148" cy="2163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5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96200" y="3505200"/>
            <a:ext cx="304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/>
          <p:cNvSpPr/>
          <p:nvPr/>
        </p:nvSpPr>
        <p:spPr>
          <a:xfrm>
            <a:off x="10058400" y="3505200"/>
            <a:ext cx="304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4" y="-112422"/>
            <a:ext cx="11416937" cy="65660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20750" y="2490652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7684620" y="2490652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2999" y="2456171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41378" y="2482650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58696" y="5172889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2765" y="5177243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25690" y="5160176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50480" y="5152171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62999" y="5152171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855925" y="5160176"/>
            <a:ext cx="460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713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465" y="1489194"/>
            <a:ext cx="1112501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58" y="3086000"/>
            <a:ext cx="495300" cy="43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70" y="4679059"/>
            <a:ext cx="49530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2" y="3086000"/>
            <a:ext cx="49530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5" y="3412036"/>
            <a:ext cx="495300" cy="4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95" y="5398931"/>
            <a:ext cx="495300" cy="43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32" y="1208364"/>
            <a:ext cx="495300" cy="438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12" y="5262135"/>
            <a:ext cx="495300" cy="43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38" y="3397633"/>
            <a:ext cx="495300" cy="438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3" y="1778695"/>
            <a:ext cx="495300" cy="438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3" y="4459984"/>
            <a:ext cx="495300" cy="438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74" y="1128941"/>
            <a:ext cx="495300" cy="43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08" y="686502"/>
            <a:ext cx="495300" cy="438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1" y="704927"/>
            <a:ext cx="495300" cy="438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05" y="5046748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97558" y="26246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192494" y="26246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75035" y="442864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231273" y="442864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83359" y="2586448"/>
            <a:ext cx="1652033" cy="783772"/>
            <a:chOff x="10483359" y="2586448"/>
            <a:chExt cx="1652033" cy="783772"/>
          </a:xfrm>
        </p:grpSpPr>
        <p:sp>
          <p:nvSpPr>
            <p:cNvPr id="61" name="Isosceles Triangle 60"/>
            <p:cNvSpPr/>
            <p:nvPr/>
          </p:nvSpPr>
          <p:spPr>
            <a:xfrm rot="16200000">
              <a:off x="10840537" y="2330646"/>
              <a:ext cx="605716" cy="132007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eart 23">
              <a:hlinkClick r:id="" action="ppaction://noaction"/>
            </p:cNvPr>
            <p:cNvSpPr/>
            <p:nvPr/>
          </p:nvSpPr>
          <p:spPr>
            <a:xfrm rot="5400000">
              <a:off x="11351621" y="2586449"/>
              <a:ext cx="783772" cy="783770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Rounded Rectangle 46">
            <a:hlinkClick r:id="rId14" action="ppaction://hlinksldjump"/>
          </p:cNvPr>
          <p:cNvSpPr/>
          <p:nvPr/>
        </p:nvSpPr>
        <p:spPr>
          <a:xfrm>
            <a:off x="3740618" y="261927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3740618" y="44865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440115" y="529427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/>
          <p:cNvSpPr/>
          <p:nvPr/>
        </p:nvSpPr>
        <p:spPr>
          <a:xfrm>
            <a:off x="827072" y="152400"/>
            <a:ext cx="10526728" cy="3200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6 - 2       2 + 1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5784" y="351592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1262" y="440928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5784" y="44050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1262" y="35052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541401"/>
            <a:ext cx="805722" cy="7080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468692"/>
            <a:ext cx="732404" cy="6436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18" y="3577674"/>
            <a:ext cx="804742" cy="6437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8" y="4482245"/>
            <a:ext cx="732592" cy="64379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747101" y="17526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446573" y="225280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99729" y="225280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95689" y="159769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4088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4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065659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353</Words>
  <Application>Microsoft Office PowerPoint</Application>
  <PresentationFormat>Widescreen</PresentationFormat>
  <Paragraphs>108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Arima Madurai ExtraBo</vt:lpstr>
      <vt:lpstr>Arial</vt:lpstr>
      <vt:lpstr>Arial-SGK-TV</vt:lpstr>
      <vt:lpstr>Calibri</vt:lpstr>
      <vt:lpstr>Calibri Light</vt:lpstr>
      <vt:lpstr>Cambria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2021-11-23T06:50:57Z</dcterms:created>
  <dcterms:modified xsi:type="dcterms:W3CDTF">2021-11-24T01:00:48Z</dcterms:modified>
</cp:coreProperties>
</file>