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11632" r:id="rId5"/>
    <p:sldId id="11621" r:id="rId6"/>
    <p:sldId id="11624" r:id="rId7"/>
    <p:sldId id="473" r:id="rId8"/>
    <p:sldId id="11638" r:id="rId9"/>
    <p:sldId id="258" r:id="rId10"/>
    <p:sldId id="265" r:id="rId11"/>
    <p:sldId id="11639" r:id="rId12"/>
    <p:sldId id="11640" r:id="rId13"/>
    <p:sldId id="11641" r:id="rId14"/>
    <p:sldId id="11631" r:id="rId15"/>
    <p:sldId id="267" r:id="rId16"/>
    <p:sldId id="11633" r:id="rId17"/>
    <p:sldId id="260" r:id="rId18"/>
    <p:sldId id="11643" r:id="rId19"/>
    <p:sldId id="269" r:id="rId20"/>
    <p:sldId id="270" r:id="rId21"/>
    <p:sldId id="11637" r:id="rId22"/>
    <p:sldId id="11644" r:id="rId23"/>
    <p:sldId id="264" r:id="rId24"/>
  </p:sldIdLst>
  <p:sldSz cx="12192000" cy="6858000"/>
  <p:notesSz cx="6858000" cy="9144000"/>
  <p:embeddedFontLst>
    <p:embeddedFont>
      <p:font typeface="DengXian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#9Slide03 AmpleSoft Thin" panose="020B0604020202020204" charset="0"/>
      <p:regular r:id="rId29"/>
    </p:embeddedFont>
    <p:embeddedFont>
      <p:font typeface="#9Slide03 Arima Madurai" panose="020B0604020202020204" charset="0"/>
      <p:regular r:id="rId30"/>
    </p:embeddedFont>
    <p:embeddedFont>
      <p:font typeface="#9Slide03 Encode SeEx Thin" panose="020B0604020202020204" charset="0"/>
      <p:regular r:id="rId31"/>
    </p:embeddedFont>
    <p:embeddedFont>
      <p:font typeface="#9Slide03 SVNBeast" panose="02040603050506020204" charset="0"/>
      <p:regular r:id="rId32"/>
    </p:embeddedFont>
    <p:embeddedFont>
      <p:font typeface="#9Slide04 SVNNaive Inline" panose="02010503010101020104" charset="0"/>
      <p:bold r:id="rId33"/>
    </p:embeddedFont>
    <p:embeddedFont>
      <p:font typeface="#9Slide05 Anna Clara" panose="020B0604020202020204" charset="0"/>
      <p:regular r:id="rId34"/>
    </p:embeddedFont>
    <p:embeddedFont>
      <p:font typeface="#9Slide05 Platinus Script Pro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 4 hàng" panose="020B0603050302020204" pitchFamily="34" charset="0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666"/>
    <a:srgbClr val="F2F2F2"/>
    <a:srgbClr val="5F3780"/>
    <a:srgbClr val="8143A1"/>
    <a:srgbClr val="B95DE6"/>
    <a:srgbClr val="8D33B9"/>
    <a:srgbClr val="FF0066"/>
    <a:srgbClr val="FF6600"/>
    <a:srgbClr val="49D99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F3050-D0BE-4587-847E-57BD26D1C91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75789-394A-400C-AE68-722ECE4F21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32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63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62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546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9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526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63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89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5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59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09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765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6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14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8D214-91DB-46AA-9753-8A08243F8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7EF547-EF1F-4AF5-93B9-21319F8F1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22E87-6DC5-433D-BBB9-087A3913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B00F22-6CC6-423D-97B9-85375BD6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D68CE8-9E8C-426F-A300-DCCE291A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58635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AB309-7E37-48CD-BC92-3D1D55E0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0A33E-E337-43E6-B28D-AF8CE1B02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A6D523-F4F4-44E8-B206-E5F26154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740C2F-7AEC-48D5-B1C4-BDA35B60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C1DCBC-064D-4676-B61D-BB51D509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24771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D3FF08-EC28-4B0D-8BB2-3045CC86C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648EAB-8FF8-4940-9B7F-1F8ED166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AC56-D82E-488A-80F4-FCA1BBA3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F14BA-3AF4-432D-BB97-6481354A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E22FA-B66C-4ABC-808D-C63F39E5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9390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1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6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3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64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5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05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0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6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FEEB4-D086-48DC-A03F-3E934922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31E42D-7D91-409C-9AD0-2D49D5CF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EEB856-4828-45FE-AC71-8CF5CE0E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F853-1942-490C-88CF-BB6CD060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16081-CC8A-4E4A-BC55-86EF30D1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876585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4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61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545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071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748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668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7957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3622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71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28449D-F6EE-422F-90BE-9ACABBF0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9C3159-9F07-438B-BB44-6CAA82672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7272E-3DE5-4AFC-9838-5FCA39B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3AE293-F00D-4F92-AD91-536F4FB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A90D3D-F937-45F6-BA50-0EC70183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9161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139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848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899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0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485E9-46A2-4F94-B00F-7C332B05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278168-0C4F-4B23-9E8A-78790DED6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B0E5A6-69FB-48BD-93DC-1758EEAF6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FF8DCB-CCDC-4F4F-BF44-0A9AE362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66F419-6AB8-47C4-93EE-DE4631D1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574B31-D63F-43DF-BF3F-2252AFDC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2445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671BA2-69E7-4D5A-94AD-2F54D4F2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8CF835-8F47-427F-8868-0ACB46F32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6933E2-9AA7-416A-B9A0-6A2186819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279928-4360-4FF6-9F3D-EB85E53DA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F7450F1-1DE8-4C79-866E-CAAC08E9C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664AAD-B723-4FA7-8E99-E1903711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523B2C-AC40-44EE-AD1F-FB79E5F8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2E6A1B-7C50-4E3F-B7E6-46C93502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9082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8550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81548FD-F70E-4B1F-BE36-EB15B2E2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FDFB5C-6C30-4F11-840E-28576819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6A2FB6-8099-45FD-90A6-965B134B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178944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94751-F035-42AA-9B34-401C03E3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378013-7316-4FB8-9A53-1CA36672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AF80CB-8A1C-41A1-8E8B-A82E613D7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4FFB42-1004-4884-A018-512B93CA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F7BABB-4C43-4409-A84C-1FCFA454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583062-125B-4C32-8D21-D6A54874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1475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922A-2682-4E26-BF22-52D7CC2D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920E982-7C19-4CF6-83D9-AA76E4EE6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C7A84A-028B-4DA2-B9C2-263547C2C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5ADD16-D957-44A3-9BA1-D4D967E8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0E2E56-30FA-4C2D-8D0E-A745C919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3D15C0-B48F-4D1A-B7A9-197C10D5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1854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C696F7-2571-4E5F-BE5D-B2533DBC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E28B2-8B7A-425F-B989-3D167FE35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0E652-E74A-4737-91A9-B6A8E7840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9112-E1AE-4926-87D9-CE0E11E49407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2E4BE8-E588-4A52-AD28-4C0356AA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FEB01B-E608-4619-8A8F-B8DBCCCDE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1ED33-7BD7-4FEE-811E-AB5EE7E66C18}"/>
              </a:ext>
            </a:extLst>
          </p:cNvPr>
          <p:cNvSpPr txBox="1"/>
          <p:nvPr userDrawn="1"/>
        </p:nvSpPr>
        <p:spPr>
          <a:xfrm>
            <a:off x="11272157" y="6296808"/>
            <a:ext cx="1045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  <a:latin typeface="#9Slide03 SVNBeas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6E0BC-CDF2-4C2C-AB33-96FAAE52298B}"/>
              </a:ext>
            </a:extLst>
          </p:cNvPr>
          <p:cNvSpPr txBox="1"/>
          <p:nvPr userDrawn="1"/>
        </p:nvSpPr>
        <p:spPr>
          <a:xfrm>
            <a:off x="16329" y="6299200"/>
            <a:ext cx="9579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  <a:latin typeface="#9Slide03 SVNBeas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290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6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F4DA9-1131-452F-8179-0B0160BF0669}" type="datetimeFigureOut">
              <a:rPr lang="vi-VN" smtClean="0"/>
              <a:pPr/>
              <a:t>04/11/2021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72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CF7D19F8-247C-4CBA-AF8D-C0CA65DCC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8372093" y="953466"/>
            <a:ext cx="1697112" cy="11307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21402"/>
          <a:stretch/>
        </p:blipFill>
        <p:spPr>
          <a:xfrm>
            <a:off x="10410800" y="427647"/>
            <a:ext cx="1180158" cy="2063324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2607" y="4215431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218127">
            <a:off x="2437053" y="1148676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562530" y="1459309"/>
            <a:ext cx="5029466" cy="436347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BAF7537-94CD-49A3-98E4-65D6D70ACB82}"/>
              </a:ext>
            </a:extLst>
          </p:cNvPr>
          <p:cNvSpPr txBox="1"/>
          <p:nvPr/>
        </p:nvSpPr>
        <p:spPr>
          <a:xfrm>
            <a:off x="5658900" y="820966"/>
            <a:ext cx="5446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Platinus Script Pro" panose="02000000000000000000" pitchFamily="2" charset="0"/>
                <a:ea typeface="杨任东竹石体-Semibold" panose="02000000000000000000" pitchFamily="2" charset="-122"/>
              </a:rPr>
              <a:t>Toán</a:t>
            </a:r>
            <a:endParaRPr lang="zh-CN" altLang="en-US" sz="18000" b="1" dirty="0">
              <a:solidFill>
                <a:schemeClr val="tx1">
                  <a:lumMod val="85000"/>
                  <a:lumOff val="15000"/>
                </a:schemeClr>
              </a:solidFill>
              <a:latin typeface="#9Slide05 Platinus Script Pro" panose="02000000000000000000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B0DF039-6420-4ABD-AF8B-8D09E1FD165E}"/>
              </a:ext>
            </a:extLst>
          </p:cNvPr>
          <p:cNvSpPr txBox="1"/>
          <p:nvPr/>
        </p:nvSpPr>
        <p:spPr>
          <a:xfrm>
            <a:off x="6746358" y="4108587"/>
            <a:ext cx="226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rgbClr val="FF0066"/>
                </a:solidFill>
                <a:latin typeface="#9Slide04 SVNNaive Inline" panose="02010503010101020104" pitchFamily="2" charset="0"/>
                <a:ea typeface="杨任东竹石体-Semibold" panose="02000000000000000000" pitchFamily="2" charset="-122"/>
              </a:rPr>
              <a:t>Lớp</a:t>
            </a:r>
            <a:r>
              <a:rPr lang="en-US" altLang="zh-CN" sz="5000" b="1" dirty="0">
                <a:solidFill>
                  <a:srgbClr val="FF0066"/>
                </a:solidFill>
                <a:latin typeface="#9Slide04 SVNNaive Inline" panose="02010503010101020104" pitchFamily="2" charset="0"/>
                <a:ea typeface="杨任东竹石体-Semibold" panose="02000000000000000000" pitchFamily="2" charset="-122"/>
              </a:rPr>
              <a:t> 4</a:t>
            </a:r>
            <a:endParaRPr lang="zh-CN" altLang="en-US" sz="5000" b="1" dirty="0">
              <a:solidFill>
                <a:srgbClr val="FF0066"/>
              </a:solidFill>
              <a:latin typeface="#9Slide04 SVNNaive Inline" panose="02010503010101020104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3" name="图片 22" descr="图片包含 文字&#10;&#10;已生成高可信度的说明">
            <a:extLst>
              <a:ext uri="{FF2B5EF4-FFF2-40B4-BE49-F238E27FC236}">
                <a16:creationId xmlns:a16="http://schemas.microsoft.com/office/drawing/2014/main" id="{EBF83DEF-D769-4381-9C9C-66DBF9829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921199">
            <a:off x="874486" y="-96718"/>
            <a:ext cx="1129041" cy="1760222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6957337" y="5760259"/>
            <a:ext cx="1038352" cy="7560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CCA3F0-E978-4BE2-B500-130851438623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31FD38-40B9-40C4-982D-A55D02EC2A6E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7">
            <a:extLst>
              <a:ext uri="{FF2B5EF4-FFF2-40B4-BE49-F238E27FC236}">
                <a16:creationId xmlns:a16="http://schemas.microsoft.com/office/drawing/2014/main" id="{76DE2A5C-EEAF-4342-9E16-AB239DC5361D}"/>
              </a:ext>
            </a:extLst>
          </p:cNvPr>
          <p:cNvSpPr txBox="1"/>
          <p:nvPr/>
        </p:nvSpPr>
        <p:spPr>
          <a:xfrm>
            <a:off x="5642709" y="755203"/>
            <a:ext cx="6303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0" b="1" dirty="0" err="1">
                <a:solidFill>
                  <a:srgbClr val="49D99B"/>
                </a:solidFill>
                <a:latin typeface="#9Slide05 Platinus Script Pro" panose="02000000000000000000" pitchFamily="2" charset="0"/>
                <a:ea typeface="杨任东竹石体-Semibold" panose="02000000000000000000" pitchFamily="2" charset="-122"/>
              </a:rPr>
              <a:t>Toán</a:t>
            </a:r>
            <a:endParaRPr lang="zh-CN" altLang="en-US" sz="18000" b="1" dirty="0">
              <a:solidFill>
                <a:srgbClr val="49D99B"/>
              </a:solidFill>
              <a:latin typeface="#9Slide05 Platinus Script Pro" panose="02000000000000000000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659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1.85185E-6 L 1.11022E-1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4.07407E-6 L -3.95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530037" y="114300"/>
            <a:ext cx="11093825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điểm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563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8"/>
            <a:ext cx="0" cy="424270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5546347" y="1103099"/>
            <a:ext cx="6398917" cy="969496"/>
            <a:chOff x="5166706" y="2056497"/>
            <a:chExt cx="5685174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85174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4: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trùng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5546348" y="2473310"/>
            <a:ext cx="6411872" cy="1408079"/>
            <a:chOff x="5166705" y="3448799"/>
            <a:chExt cx="6092698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3728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5" y="3448800"/>
              <a:ext cx="607288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5: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Chuyển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dịch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trượt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sao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hai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gặp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0B9354A-CDF7-4339-992C-01A13D4593ED}"/>
              </a:ext>
            </a:extLst>
          </p:cNvPr>
          <p:cNvGrpSpPr/>
          <p:nvPr/>
        </p:nvGrpSpPr>
        <p:grpSpPr>
          <a:xfrm>
            <a:off x="5546348" y="4301453"/>
            <a:ext cx="6398917" cy="1846660"/>
            <a:chOff x="5057519" y="5326015"/>
            <a:chExt cx="7046920" cy="2427002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4D1990E-CB11-4C3C-A22E-27EFF971F0BF}"/>
                </a:ext>
              </a:extLst>
            </p:cNvPr>
            <p:cNvSpPr/>
            <p:nvPr/>
          </p:nvSpPr>
          <p:spPr>
            <a:xfrm>
              <a:off x="5057519" y="5326015"/>
              <a:ext cx="7046920" cy="24269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Box 20">
              <a:extLst>
                <a:ext uri="{FF2B5EF4-FFF2-40B4-BE49-F238E27FC236}">
                  <a16:creationId xmlns:a16="http://schemas.microsoft.com/office/drawing/2014/main" id="{0AD34AA5-C7A9-40F2-9CC1-9B761BA8A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033" y="5326016"/>
              <a:ext cx="7013711" cy="242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6: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Vạch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thì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CD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song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song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06ECCF-E94A-47F2-A7B8-B310817DA5F4}"/>
              </a:ext>
            </a:extLst>
          </p:cNvPr>
          <p:cNvCxnSpPr>
            <a:cxnSpLocks/>
          </p:cNvCxnSpPr>
          <p:nvPr/>
        </p:nvCxnSpPr>
        <p:spPr>
          <a:xfrm>
            <a:off x="301263" y="2873726"/>
            <a:ext cx="291375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6112D6-CF8D-4E2F-B419-D7473E70DCE1}"/>
              </a:ext>
            </a:extLst>
          </p:cNvPr>
          <p:cNvCxnSpPr>
            <a:cxnSpLocks/>
          </p:cNvCxnSpPr>
          <p:nvPr/>
        </p:nvCxnSpPr>
        <p:spPr>
          <a:xfrm flipV="1">
            <a:off x="3116452" y="2870719"/>
            <a:ext cx="1817498" cy="1363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">
            <a:extLst>
              <a:ext uri="{FF2B5EF4-FFF2-40B4-BE49-F238E27FC236}">
                <a16:creationId xmlns:a16="http://schemas.microsoft.com/office/drawing/2014/main" id="{8BCBF655-8A2B-4BE0-822B-038F0603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38" y="218878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DF8F49C-8923-4C97-AF4F-DD58DE51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39" y="223233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 flipH="1">
            <a:off x="752180" y="2934600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0386822-F3B0-45F5-90F1-6201F98BEFDA}"/>
              </a:ext>
            </a:extLst>
          </p:cNvPr>
          <p:cNvGrpSpPr/>
          <p:nvPr/>
        </p:nvGrpSpPr>
        <p:grpSpPr>
          <a:xfrm rot="5400000">
            <a:off x="3231402" y="2876266"/>
            <a:ext cx="256619" cy="274638"/>
            <a:chOff x="4628385" y="3602037"/>
            <a:chExt cx="256619" cy="27463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4EC69A-3B2A-4AEE-A4E7-6D343CC0FD4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7D03AA7-8F40-4446-BFF0-56C1F332BC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13">
            <a:extLst>
              <a:ext uri="{FF2B5EF4-FFF2-40B4-BE49-F238E27FC236}">
                <a16:creationId xmlns:a16="http://schemas.microsoft.com/office/drawing/2014/main" id="{C89FC628-2D0E-4E4E-9921-0E4EEB64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27557" y="6296678"/>
            <a:ext cx="1329421" cy="27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ine 2">
            <a:extLst>
              <a:ext uri="{FF2B5EF4-FFF2-40B4-BE49-F238E27FC236}">
                <a16:creationId xmlns:a16="http://schemas.microsoft.com/office/drawing/2014/main" id="{A129F260-6A49-4584-B83A-E14C20A279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512" y="4767140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BBD884-5614-4875-ACBC-3EC83F2F8E8D}"/>
              </a:ext>
            </a:extLst>
          </p:cNvPr>
          <p:cNvCxnSpPr>
            <a:cxnSpLocks/>
          </p:cNvCxnSpPr>
          <p:nvPr/>
        </p:nvCxnSpPr>
        <p:spPr>
          <a:xfrm>
            <a:off x="301263" y="2870719"/>
            <a:ext cx="2921129" cy="1363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ButChi">
            <a:extLst>
              <a:ext uri="{FF2B5EF4-FFF2-40B4-BE49-F238E27FC236}">
                <a16:creationId xmlns:a16="http://schemas.microsoft.com/office/drawing/2014/main" id="{1162A794-F189-4EC3-9491-DC3E4A70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388471" y="2117290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1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2.70833E-6 -0.1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23542 -4.8148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3125 L 0.18229 -0.133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2 3.7037E-6 L 0.37448 -0.000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29 -0.13379 L 0.18229 0.4810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1313468" y="1045523"/>
            <a:ext cx="9819183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.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1048047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208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7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E8BF85-142D-4C6A-AA7F-2DA76C376B63}"/>
              </a:ext>
            </a:extLst>
          </p:cNvPr>
          <p:cNvCxnSpPr>
            <a:cxnSpLocks/>
          </p:cNvCxnSpPr>
          <p:nvPr/>
        </p:nvCxnSpPr>
        <p:spPr>
          <a:xfrm flipV="1">
            <a:off x="3206557" y="4767519"/>
            <a:ext cx="0" cy="146950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06ECCF-E94A-47F2-A7B8-B310817DA5F4}"/>
              </a:ext>
            </a:extLst>
          </p:cNvPr>
          <p:cNvCxnSpPr>
            <a:cxnSpLocks/>
          </p:cNvCxnSpPr>
          <p:nvPr/>
        </p:nvCxnSpPr>
        <p:spPr>
          <a:xfrm>
            <a:off x="393338" y="2873726"/>
            <a:ext cx="291375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6112D6-CF8D-4E2F-B419-D7473E70DCE1}"/>
              </a:ext>
            </a:extLst>
          </p:cNvPr>
          <p:cNvCxnSpPr>
            <a:cxnSpLocks/>
          </p:cNvCxnSpPr>
          <p:nvPr/>
        </p:nvCxnSpPr>
        <p:spPr>
          <a:xfrm>
            <a:off x="3116452" y="2872082"/>
            <a:ext cx="748785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">
            <a:extLst>
              <a:ext uri="{FF2B5EF4-FFF2-40B4-BE49-F238E27FC236}">
                <a16:creationId xmlns:a16="http://schemas.microsoft.com/office/drawing/2014/main" id="{8BCBF655-8A2B-4BE0-822B-038F0603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38" y="218878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DF8F49C-8923-4C97-AF4F-DD58DE51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208" y="223233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H="1">
            <a:off x="3668861" y="3493835"/>
            <a:ext cx="816717" cy="17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6E77D1D-8B40-4A78-8AA2-F0F6AF0300FD}"/>
              </a:ext>
            </a:extLst>
          </p:cNvPr>
          <p:cNvGrpSpPr/>
          <p:nvPr/>
        </p:nvGrpSpPr>
        <p:grpSpPr>
          <a:xfrm rot="5400000">
            <a:off x="3218702" y="2876266"/>
            <a:ext cx="256619" cy="274638"/>
            <a:chOff x="4628385" y="3602037"/>
            <a:chExt cx="256619" cy="27463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FA2664-D682-4A06-9292-0EBE09C165F4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63E038A-660A-42CF-A67A-D3DC305F6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5FB3A2A7-D94E-4FF5-88D3-1948AB16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664742" y="2437788"/>
            <a:ext cx="816716" cy="17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8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401604" y="2459504"/>
            <a:ext cx="6981348" cy="969496"/>
            <a:chOff x="5166706" y="2056497"/>
            <a:chExt cx="5616551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16551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1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trước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401602" y="3851806"/>
            <a:ext cx="6981350" cy="1408079"/>
            <a:chOff x="5166704" y="3448799"/>
            <a:chExt cx="6092699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4080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4" y="3448800"/>
              <a:ext cx="609269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vừa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 Ta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song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song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trước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pic>
        <p:nvPicPr>
          <p:cNvPr id="47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8EE45505-B5A6-4A3E-AEE9-27280A519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7688482" y="1917289"/>
            <a:ext cx="3664278" cy="3896009"/>
          </a:xfrm>
          <a:prstGeom prst="rect">
            <a:avLst/>
          </a:prstGeom>
        </p:spPr>
      </p:pic>
      <p:sp>
        <p:nvSpPr>
          <p:cNvPr id="49" name="文本框 2">
            <a:extLst>
              <a:ext uri="{FF2B5EF4-FFF2-40B4-BE49-F238E27FC236}">
                <a16:creationId xmlns:a16="http://schemas.microsoft.com/office/drawing/2014/main" id="{555E3D60-72EE-4FA5-9123-3522C50B3B9A}"/>
              </a:ext>
            </a:extLst>
          </p:cNvPr>
          <p:cNvSpPr txBox="1">
            <a:spLocks/>
          </p:cNvSpPr>
          <p:nvPr/>
        </p:nvSpPr>
        <p:spPr>
          <a:xfrm>
            <a:off x="844057" y="591647"/>
            <a:ext cx="10452742" cy="110983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Để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vẽ đường thẳng đi qua 1 điểm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và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 thẳng 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cho trước ta thực hiện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như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sau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758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玩具&#10;&#10;已生成高可信度的说明">
            <a:extLst>
              <a:ext uri="{FF2B5EF4-FFF2-40B4-BE49-F238E27FC236}">
                <a16:creationId xmlns:a16="http://schemas.microsoft.com/office/drawing/2014/main" id="{99C7C479-14C3-4E0E-9340-87D1C5E6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5950" r="29928" b="22007"/>
          <a:stretch/>
        </p:blipFill>
        <p:spPr>
          <a:xfrm>
            <a:off x="1810228" y="1941560"/>
            <a:ext cx="2605936" cy="4057605"/>
          </a:xfrm>
          <a:prstGeom prst="rect">
            <a:avLst/>
          </a:prstGeom>
        </p:spPr>
      </p:pic>
      <p:sp>
        <p:nvSpPr>
          <p:cNvPr id="13" name="矩形 25">
            <a:extLst>
              <a:ext uri="{FF2B5EF4-FFF2-40B4-BE49-F238E27FC236}">
                <a16:creationId xmlns:a16="http://schemas.microsoft.com/office/drawing/2014/main" id="{B82ECB57-F6DB-4AAF-B1C6-C776D682AD60}"/>
              </a:ext>
            </a:extLst>
          </p:cNvPr>
          <p:cNvSpPr/>
          <p:nvPr/>
        </p:nvSpPr>
        <p:spPr>
          <a:xfrm>
            <a:off x="0" y="-5338"/>
            <a:ext cx="2943209" cy="31013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6">
            <a:extLst>
              <a:ext uri="{FF2B5EF4-FFF2-40B4-BE49-F238E27FC236}">
                <a16:creationId xmlns:a16="http://schemas.microsoft.com/office/drawing/2014/main" id="{1EEA7D89-230D-4103-96E4-23B2A91FC6A5}"/>
              </a:ext>
            </a:extLst>
          </p:cNvPr>
          <p:cNvSpPr/>
          <p:nvPr/>
        </p:nvSpPr>
        <p:spPr>
          <a:xfrm>
            <a:off x="6853591" y="6593340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4A0C724-CE8B-43AD-B75F-3A6CD2F57D5F}"/>
              </a:ext>
            </a:extLst>
          </p:cNvPr>
          <p:cNvSpPr txBox="1"/>
          <p:nvPr/>
        </p:nvSpPr>
        <p:spPr>
          <a:xfrm>
            <a:off x="507261" y="22728"/>
            <a:ext cx="260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Encode SeEx Thin" panose="00000305000000000000" pitchFamily="2" charset="0"/>
                <a:ea typeface="杨任东竹石体-Semibold" panose="02000000000000000000" pitchFamily="2" charset="-122"/>
              </a:rPr>
              <a:t>GHI NHỚ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Encode SeEx Thin" panose="00000305000000000000" pitchFamily="2" charset="0"/>
              <a:ea typeface="杨任东竹石体-Semibold" panose="02000000000000000000" pitchFamily="2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E1681-7A59-47A8-8E69-2B705BA4289C}"/>
              </a:ext>
            </a:extLst>
          </p:cNvPr>
          <p:cNvGrpSpPr/>
          <p:nvPr/>
        </p:nvGrpSpPr>
        <p:grpSpPr>
          <a:xfrm>
            <a:off x="4072165" y="-1060735"/>
            <a:ext cx="8051066" cy="8051066"/>
            <a:chOff x="4072165" y="-1060735"/>
            <a:chExt cx="8051066" cy="80510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4E314F-CBE0-4633-B947-8AF39758C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165" y="-1060735"/>
              <a:ext cx="8051066" cy="80510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437E6E-F20C-491D-87AD-5490EEAB922A}"/>
                </a:ext>
              </a:extLst>
            </p:cNvPr>
            <p:cNvSpPr txBox="1"/>
            <p:nvPr/>
          </p:nvSpPr>
          <p:spPr>
            <a:xfrm>
              <a:off x="5712539" y="1818301"/>
              <a:ext cx="5034446" cy="3162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14000"/>
                </a:lnSpc>
              </a:pP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Muốn vẽ hai</a:t>
              </a:r>
              <a:endParaRPr lang="en-US" altLang="en-US" sz="3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 eaLnBrk="1" hangingPunct="1">
                <a:lnSpc>
                  <a:spcPct val="114000"/>
                </a:lnSpc>
              </a:pP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 thẳng song song, ta vẽ hai đường thẳng đó </a:t>
              </a:r>
              <a:r>
                <a:rPr lang="vi-VN" altLang="en-US" sz="3500" b="1" dirty="0">
                  <a:solidFill>
                    <a:srgbClr val="B95DE6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cùng vuông góc </a:t>
              </a: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 đường thẳng thứ ba.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3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DC895-DCA3-44FD-B377-D1D4A63B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DF407DB9-5164-43C7-BB32-B404FE41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5EE8FBEC-4B67-48BB-A337-122C591A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462116" y="951270"/>
            <a:ext cx="4660712" cy="49554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266732-F8D2-4C52-9DDE-A8C6F805DA3E}"/>
              </a:ext>
            </a:extLst>
          </p:cNvPr>
          <p:cNvSpPr txBox="1"/>
          <p:nvPr/>
        </p:nvSpPr>
        <p:spPr>
          <a:xfrm>
            <a:off x="4980999" y="2651719"/>
            <a:ext cx="6817712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Luyện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tập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CD06A6C-C38B-4BB3-AC5A-540A52011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5EF76B5A-821B-4D38-9357-C2A0D512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049272E9-D13D-4AC3-94C3-1A36FDC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5E9484-A01B-445E-AE3B-7D7A09305B63}"/>
              </a:ext>
            </a:extLst>
          </p:cNvPr>
          <p:cNvGrpSpPr/>
          <p:nvPr/>
        </p:nvGrpSpPr>
        <p:grpSpPr>
          <a:xfrm>
            <a:off x="3439130" y="2384137"/>
            <a:ext cx="1586589" cy="3306087"/>
            <a:chOff x="398918" y="2423730"/>
            <a:chExt cx="1586589" cy="3306087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99D5AF4-1A18-4349-A565-1E0515630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918" y="2423730"/>
              <a:ext cx="1586589" cy="330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D63A7E-5523-4380-A493-8AE3425ABCD4}"/>
                </a:ext>
              </a:extLst>
            </p:cNvPr>
            <p:cNvSpPr txBox="1"/>
            <p:nvPr/>
          </p:nvSpPr>
          <p:spPr>
            <a:xfrm>
              <a:off x="682985" y="2456094"/>
              <a:ext cx="892117" cy="261610"/>
            </a:xfrm>
            <a:prstGeom prst="rect">
              <a:avLst/>
            </a:prstGeom>
            <a:solidFill>
              <a:srgbClr val="F2E6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KTUTS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203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1: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đi qua điểm 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M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CD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trong mỗi trường hợp sau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: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杨任东竹石体-Semibold" panose="02000000000000000000" pitchFamily="2" charset="-122"/>
              <a:cs typeface="#9Slide03 Arima Madurai" panose="00000500000000000000" pitchFamily="2" charset="0"/>
            </a:endParaRPr>
          </a:p>
        </p:txBody>
      </p:sp>
      <p:sp>
        <p:nvSpPr>
          <p:cNvPr id="51" name="Line 2">
            <a:extLst>
              <a:ext uri="{FF2B5EF4-FFF2-40B4-BE49-F238E27FC236}">
                <a16:creationId xmlns:a16="http://schemas.microsoft.com/office/drawing/2014/main" id="{63647553-809F-4B45-AE9E-8533EB7DD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9992" y="2375272"/>
            <a:ext cx="55782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3">
            <a:extLst>
              <a:ext uri="{FF2B5EF4-FFF2-40B4-BE49-F238E27FC236}">
                <a16:creationId xmlns:a16="http://schemas.microsoft.com/office/drawing/2014/main" id="{09873F4D-A3D1-4D68-B543-620307263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1744330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53" name="Line 5">
            <a:extLst>
              <a:ext uri="{FF2B5EF4-FFF2-40B4-BE49-F238E27FC236}">
                <a16:creationId xmlns:a16="http://schemas.microsoft.com/office/drawing/2014/main" id="{B6011472-6B58-47CA-9747-FBFDEDEDF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9052" y="800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F31800E2-9707-4F1E-9679-9C7F6DC91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64811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">
            <a:extLst>
              <a:ext uri="{FF2B5EF4-FFF2-40B4-BE49-F238E27FC236}">
                <a16:creationId xmlns:a16="http://schemas.microsoft.com/office/drawing/2014/main" id="{2FE9E0D2-44EC-4ED7-9659-2D7125231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102911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23">
            <a:extLst>
              <a:ext uri="{FF2B5EF4-FFF2-40B4-BE49-F238E27FC236}">
                <a16:creationId xmlns:a16="http://schemas.microsoft.com/office/drawing/2014/main" id="{B2D72034-ECE5-4CA2-B512-AF83131A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1343" y="3977448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Oval 8">
            <a:extLst>
              <a:ext uri="{FF2B5EF4-FFF2-40B4-BE49-F238E27FC236}">
                <a16:creationId xmlns:a16="http://schemas.microsoft.com/office/drawing/2014/main" id="{4F27600B-9B95-4FBD-829C-BF65A732E1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8994" y="4646490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pic>
        <p:nvPicPr>
          <p:cNvPr id="62" name="Picture 61" descr="ButChi">
            <a:extLst>
              <a:ext uri="{FF2B5EF4-FFF2-40B4-BE49-F238E27FC236}">
                <a16:creationId xmlns:a16="http://schemas.microsoft.com/office/drawing/2014/main" id="{790F535A-CD74-41EF-8A41-C535D79B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6078" y="1643768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3">
            <a:extLst>
              <a:ext uri="{FF2B5EF4-FFF2-40B4-BE49-F238E27FC236}">
                <a16:creationId xmlns:a16="http://schemas.microsoft.com/office/drawing/2014/main" id="{30D92843-98A8-4032-9CD3-9366BCE9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1787872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88308D-5C71-4E48-9FA8-7067642D699C}"/>
              </a:ext>
            </a:extLst>
          </p:cNvPr>
          <p:cNvCxnSpPr>
            <a:cxnSpLocks/>
          </p:cNvCxnSpPr>
          <p:nvPr/>
        </p:nvCxnSpPr>
        <p:spPr>
          <a:xfrm flipV="1">
            <a:off x="6516405" y="2375272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8ACF1E-BF61-4B07-AD40-A7C481302F52}"/>
              </a:ext>
            </a:extLst>
          </p:cNvPr>
          <p:cNvCxnSpPr>
            <a:cxnSpLocks/>
          </p:cNvCxnSpPr>
          <p:nvPr/>
        </p:nvCxnSpPr>
        <p:spPr>
          <a:xfrm flipV="1">
            <a:off x="6515091" y="1323975"/>
            <a:ext cx="0" cy="10948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">
            <a:extLst>
              <a:ext uri="{FF2B5EF4-FFF2-40B4-BE49-F238E27FC236}">
                <a16:creationId xmlns:a16="http://schemas.microsoft.com/office/drawing/2014/main" id="{87C32367-E99B-4518-8779-C2BD0230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712" y="4825208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D5C114-6A9F-4B70-B567-C0570ED3E044}"/>
              </a:ext>
            </a:extLst>
          </p:cNvPr>
          <p:cNvGrpSpPr/>
          <p:nvPr/>
        </p:nvGrpSpPr>
        <p:grpSpPr>
          <a:xfrm rot="5400000">
            <a:off x="6533626" y="2378799"/>
            <a:ext cx="256619" cy="274638"/>
            <a:chOff x="4628385" y="3602037"/>
            <a:chExt cx="256619" cy="2746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51CACE-D13B-4B95-A5A9-01105676A51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C98B3A9-766C-45BD-BD9C-D8E806C2C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08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120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1.875E-6 0.39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7 2.59259E-6 L 0.11822 -0.1724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39676 L -3.125E-6 -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1.875E-6 -0.150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61" grpId="0" animBg="1"/>
      <p:bldP spid="68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203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1: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đi qua điểm 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M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CD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trong mỗi trường hợp sau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: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杨任东竹石体-Semibold" panose="02000000000000000000" pitchFamily="2" charset="-122"/>
              <a:cs typeface="#9Slide03 Arima Madurai" panose="00000500000000000000" pitchFamily="2" charset="0"/>
            </a:endParaRPr>
          </a:p>
        </p:txBody>
      </p:sp>
      <p:sp>
        <p:nvSpPr>
          <p:cNvPr id="51" name="Line 2">
            <a:extLst>
              <a:ext uri="{FF2B5EF4-FFF2-40B4-BE49-F238E27FC236}">
                <a16:creationId xmlns:a16="http://schemas.microsoft.com/office/drawing/2014/main" id="{63647553-809F-4B45-AE9E-8533EB7DD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9992" y="2375272"/>
            <a:ext cx="55782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3">
            <a:extLst>
              <a:ext uri="{FF2B5EF4-FFF2-40B4-BE49-F238E27FC236}">
                <a16:creationId xmlns:a16="http://schemas.microsoft.com/office/drawing/2014/main" id="{09873F4D-A3D1-4D68-B543-620307263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1744330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53" name="Line 5">
            <a:extLst>
              <a:ext uri="{FF2B5EF4-FFF2-40B4-BE49-F238E27FC236}">
                <a16:creationId xmlns:a16="http://schemas.microsoft.com/office/drawing/2014/main" id="{B6011472-6B58-47CA-9747-FBFDEDEDF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9052" y="800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F31800E2-9707-4F1E-9679-9C7F6DC91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64811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">
            <a:extLst>
              <a:ext uri="{FF2B5EF4-FFF2-40B4-BE49-F238E27FC236}">
                <a16:creationId xmlns:a16="http://schemas.microsoft.com/office/drawing/2014/main" id="{2FE9E0D2-44EC-4ED7-9659-2D7125231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102911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23">
            <a:extLst>
              <a:ext uri="{FF2B5EF4-FFF2-40B4-BE49-F238E27FC236}">
                <a16:creationId xmlns:a16="http://schemas.microsoft.com/office/drawing/2014/main" id="{B2D72034-ECE5-4CA2-B512-AF83131A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1343" y="3977448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Oval 8">
            <a:extLst>
              <a:ext uri="{FF2B5EF4-FFF2-40B4-BE49-F238E27FC236}">
                <a16:creationId xmlns:a16="http://schemas.microsoft.com/office/drawing/2014/main" id="{4F27600B-9B95-4FBD-829C-BF65A732E1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8994" y="4646490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68" name="Text Box 3">
            <a:extLst>
              <a:ext uri="{FF2B5EF4-FFF2-40B4-BE49-F238E27FC236}">
                <a16:creationId xmlns:a16="http://schemas.microsoft.com/office/drawing/2014/main" id="{30D92843-98A8-4032-9CD3-9366BCE9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1787872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88308D-5C71-4E48-9FA8-7067642D699C}"/>
              </a:ext>
            </a:extLst>
          </p:cNvPr>
          <p:cNvCxnSpPr>
            <a:cxnSpLocks/>
          </p:cNvCxnSpPr>
          <p:nvPr/>
        </p:nvCxnSpPr>
        <p:spPr>
          <a:xfrm flipV="1">
            <a:off x="6516405" y="2375272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8ACF1E-BF61-4B07-AD40-A7C481302F52}"/>
              </a:ext>
            </a:extLst>
          </p:cNvPr>
          <p:cNvCxnSpPr>
            <a:cxnSpLocks/>
          </p:cNvCxnSpPr>
          <p:nvPr/>
        </p:nvCxnSpPr>
        <p:spPr>
          <a:xfrm flipV="1">
            <a:off x="6515091" y="1323975"/>
            <a:ext cx="0" cy="10948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">
            <a:extLst>
              <a:ext uri="{FF2B5EF4-FFF2-40B4-BE49-F238E27FC236}">
                <a16:creationId xmlns:a16="http://schemas.microsoft.com/office/drawing/2014/main" id="{87C32367-E99B-4518-8779-C2BD0230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712" y="4825208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D5C114-6A9F-4B70-B567-C0570ED3E044}"/>
              </a:ext>
            </a:extLst>
          </p:cNvPr>
          <p:cNvGrpSpPr/>
          <p:nvPr/>
        </p:nvGrpSpPr>
        <p:grpSpPr>
          <a:xfrm rot="5400000">
            <a:off x="6533626" y="2378799"/>
            <a:ext cx="256619" cy="274638"/>
            <a:chOff x="4628385" y="3602037"/>
            <a:chExt cx="256619" cy="2746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51CACE-D13B-4B95-A5A9-01105676A51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C98B3A9-766C-45BD-BD9C-D8E806C2C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13">
            <a:extLst>
              <a:ext uri="{FF2B5EF4-FFF2-40B4-BE49-F238E27FC236}">
                <a16:creationId xmlns:a16="http://schemas.microsoft.com/office/drawing/2014/main" id="{2958199C-431F-4CCA-8171-5A60AB6B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H="1" flipV="1">
            <a:off x="4043210" y="1514618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B9F247-D65F-43EE-9C6D-965EF861D199}"/>
              </a:ext>
            </a:extLst>
          </p:cNvPr>
          <p:cNvCxnSpPr>
            <a:cxnSpLocks/>
          </p:cNvCxnSpPr>
          <p:nvPr/>
        </p:nvCxnSpPr>
        <p:spPr>
          <a:xfrm>
            <a:off x="3375660" y="4761708"/>
            <a:ext cx="3114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ButChi">
            <a:extLst>
              <a:ext uri="{FF2B5EF4-FFF2-40B4-BE49-F238E27FC236}">
                <a16:creationId xmlns:a16="http://schemas.microsoft.com/office/drawing/2014/main" id="{790F535A-CD74-41EF-8A41-C535D79B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6078" y="1643768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8DEE6D-6086-4D7B-905A-2E4B4988B01E}"/>
              </a:ext>
            </a:extLst>
          </p:cNvPr>
          <p:cNvCxnSpPr>
            <a:cxnSpLocks/>
          </p:cNvCxnSpPr>
          <p:nvPr/>
        </p:nvCxnSpPr>
        <p:spPr>
          <a:xfrm>
            <a:off x="6476991" y="4761708"/>
            <a:ext cx="2209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3">
            <a:extLst>
              <a:ext uri="{FF2B5EF4-FFF2-40B4-BE49-F238E27FC236}">
                <a16:creationId xmlns:a16="http://schemas.microsoft.com/office/drawing/2014/main" id="{E942F368-6591-4F20-B484-561AFFE92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4843703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38937DA4-E804-4B64-B780-09427BFB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4887245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745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4.58333E-6 0.1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25742 0.3456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42 0.34561 L 0.00013 0.348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1574 L 0.20027 0.115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4861 L 0.1724 0.3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1905000" y="30480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3" name="Group 2"/>
          <p:cNvGrpSpPr/>
          <p:nvPr/>
        </p:nvGrpSpPr>
        <p:grpSpPr>
          <a:xfrm rot="21286881">
            <a:off x="4430572" y="1547889"/>
            <a:ext cx="2966070" cy="2637327"/>
            <a:chOff x="2906572" y="1547888"/>
            <a:chExt cx="2966070" cy="2637327"/>
          </a:xfrm>
        </p:grpSpPr>
        <p:sp>
          <p:nvSpPr>
            <p:cNvPr id="2" name="Right Triangle 1"/>
            <p:cNvSpPr/>
            <p:nvPr/>
          </p:nvSpPr>
          <p:spPr>
            <a:xfrm rot="8997434">
              <a:off x="2906572" y="2127815"/>
              <a:ext cx="2966070" cy="2057400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3617670">
              <a:off x="5047950" y="1561661"/>
              <a:ext cx="168690" cy="14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6673" y="889786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6569040" y="1459184"/>
            <a:ext cx="0" cy="1678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03294" y="1005095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6545701" y="1452274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2" y="556206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93192" y="1023157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53" y="535857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158737" y="1079456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778978" y="298618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Rectangle 37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31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92" y="2225805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8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1 -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0105 -0.2416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20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23577 0.000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23576 0.000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2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9566 0.00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26" grpId="0" animBg="1"/>
      <p:bldP spid="27" grpId="0" animBg="1"/>
      <p:bldP spid="30" grpId="0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5761463" y="1427356"/>
            <a:ext cx="4326675" cy="334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85282" y="2325224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51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 rot="19403068">
            <a:off x="6913177" y="2283762"/>
            <a:ext cx="4267200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7121912" y="2809567"/>
            <a:ext cx="1090208" cy="7922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1905000" y="30480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3" name="Group 2"/>
          <p:cNvGrpSpPr/>
          <p:nvPr/>
        </p:nvGrpSpPr>
        <p:grpSpPr>
          <a:xfrm rot="21286881">
            <a:off x="4430572" y="1547889"/>
            <a:ext cx="2966070" cy="2637327"/>
            <a:chOff x="2906572" y="1547888"/>
            <a:chExt cx="2966070" cy="2637327"/>
          </a:xfrm>
        </p:grpSpPr>
        <p:sp>
          <p:nvSpPr>
            <p:cNvPr id="2" name="Right Triangle 1"/>
            <p:cNvSpPr/>
            <p:nvPr/>
          </p:nvSpPr>
          <p:spPr>
            <a:xfrm rot="8997434">
              <a:off x="2906572" y="2127815"/>
              <a:ext cx="2966070" cy="2057400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3617670">
              <a:off x="5047950" y="1561661"/>
              <a:ext cx="168690" cy="14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6569040" y="1459184"/>
            <a:ext cx="0" cy="1678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778978" y="298618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762089" y="4225870"/>
            <a:ext cx="1219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743200" y="4203569"/>
            <a:ext cx="72531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V="1">
            <a:off x="7755948" y="2307989"/>
            <a:ext cx="1134536" cy="8408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2743200" y="4750948"/>
            <a:ext cx="72531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7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43" name="Rectangle 42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8476890" y="1120569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 flipV="1">
            <a:off x="7129221" y="1288987"/>
            <a:ext cx="3124466" cy="23146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3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4" y="2512980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5807239" y="1480460"/>
            <a:ext cx="4267200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9789791" y="1081676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9782">
            <a:off x="6253939" y="-314933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932">
            <a:off x="5895102" y="928909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21" y="2275131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69" y="2686534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4658 -0.002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13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8778E-17 L 0.0776 0.144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224 -0.11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58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8778E-17 L 0.00451 0.2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224 -0.116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585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4965 -0.3430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-1715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0" grpId="0"/>
      <p:bldP spid="39" grpId="0" animBg="1"/>
      <p:bldP spid="35" grpId="0"/>
      <p:bldP spid="36" grpId="0"/>
      <p:bldP spid="37" grpId="0" animBg="1"/>
      <p:bldP spid="41" grpId="0"/>
      <p:bldP spid="46" grpId="0"/>
      <p:bldP spid="52" grpId="0" animBg="1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1180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3: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Cho hình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ABCD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A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</a:t>
            </a:r>
          </a:p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a) 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đi qua điểm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cạnh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AD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, cắt cạnh DC tại điểm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E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BF64F-F56F-4C73-9399-88369B5A3C03}"/>
              </a:ext>
            </a:extLst>
          </p:cNvPr>
          <p:cNvSpPr/>
          <p:nvPr/>
        </p:nvSpPr>
        <p:spPr>
          <a:xfrm>
            <a:off x="6496520" y="1934816"/>
            <a:ext cx="4230286" cy="3747881"/>
          </a:xfrm>
          <a:custGeom>
            <a:avLst/>
            <a:gdLst>
              <a:gd name="connsiteX0" fmla="*/ 0 w 4229100"/>
              <a:gd name="connsiteY0" fmla="*/ 0 h 2806976"/>
              <a:gd name="connsiteX1" fmla="*/ 4229100 w 4229100"/>
              <a:gd name="connsiteY1" fmla="*/ 0 h 2806976"/>
              <a:gd name="connsiteX2" fmla="*/ 4229100 w 4229100"/>
              <a:gd name="connsiteY2" fmla="*/ 2806976 h 2806976"/>
              <a:gd name="connsiteX3" fmla="*/ 0 w 4229100"/>
              <a:gd name="connsiteY3" fmla="*/ 2806976 h 2806976"/>
              <a:gd name="connsiteX4" fmla="*/ 0 w 4229100"/>
              <a:gd name="connsiteY4" fmla="*/ 0 h 2806976"/>
              <a:gd name="connsiteX0" fmla="*/ 0 w 4242352"/>
              <a:gd name="connsiteY0" fmla="*/ 901148 h 2806976"/>
              <a:gd name="connsiteX1" fmla="*/ 4242352 w 4242352"/>
              <a:gd name="connsiteY1" fmla="*/ 0 h 2806976"/>
              <a:gd name="connsiteX2" fmla="*/ 4242352 w 4242352"/>
              <a:gd name="connsiteY2" fmla="*/ 2806976 h 2806976"/>
              <a:gd name="connsiteX3" fmla="*/ 13252 w 4242352"/>
              <a:gd name="connsiteY3" fmla="*/ 2806976 h 2806976"/>
              <a:gd name="connsiteX4" fmla="*/ 0 w 4242352"/>
              <a:gd name="connsiteY4" fmla="*/ 901148 h 2806976"/>
              <a:gd name="connsiteX0" fmla="*/ 0 w 4242352"/>
              <a:gd name="connsiteY0" fmla="*/ 1683027 h 3588855"/>
              <a:gd name="connsiteX1" fmla="*/ 4229100 w 4242352"/>
              <a:gd name="connsiteY1" fmla="*/ 0 h 3588855"/>
              <a:gd name="connsiteX2" fmla="*/ 4242352 w 4242352"/>
              <a:gd name="connsiteY2" fmla="*/ 3588855 h 3588855"/>
              <a:gd name="connsiteX3" fmla="*/ 13252 w 4242352"/>
              <a:gd name="connsiteY3" fmla="*/ 3588855 h 3588855"/>
              <a:gd name="connsiteX4" fmla="*/ 0 w 4242352"/>
              <a:gd name="connsiteY4" fmla="*/ 1683027 h 3588855"/>
              <a:gd name="connsiteX0" fmla="*/ 0 w 4242352"/>
              <a:gd name="connsiteY0" fmla="*/ 1842053 h 3747881"/>
              <a:gd name="connsiteX1" fmla="*/ 4215847 w 4242352"/>
              <a:gd name="connsiteY1" fmla="*/ 0 h 3747881"/>
              <a:gd name="connsiteX2" fmla="*/ 4242352 w 4242352"/>
              <a:gd name="connsiteY2" fmla="*/ 3747881 h 3747881"/>
              <a:gd name="connsiteX3" fmla="*/ 13252 w 4242352"/>
              <a:gd name="connsiteY3" fmla="*/ 3747881 h 3747881"/>
              <a:gd name="connsiteX4" fmla="*/ 0 w 4242352"/>
              <a:gd name="connsiteY4" fmla="*/ 1842053 h 3747881"/>
              <a:gd name="connsiteX0" fmla="*/ 0 w 4255604"/>
              <a:gd name="connsiteY0" fmla="*/ 1815549 h 3747881"/>
              <a:gd name="connsiteX1" fmla="*/ 4229099 w 4255604"/>
              <a:gd name="connsiteY1" fmla="*/ 0 h 3747881"/>
              <a:gd name="connsiteX2" fmla="*/ 4255604 w 4255604"/>
              <a:gd name="connsiteY2" fmla="*/ 3747881 h 3747881"/>
              <a:gd name="connsiteX3" fmla="*/ 26504 w 4255604"/>
              <a:gd name="connsiteY3" fmla="*/ 3747881 h 3747881"/>
              <a:gd name="connsiteX4" fmla="*/ 0 w 4255604"/>
              <a:gd name="connsiteY4" fmla="*/ 1815549 h 3747881"/>
              <a:gd name="connsiteX0" fmla="*/ 172359 w 4229180"/>
              <a:gd name="connsiteY0" fmla="*/ 1789044 h 3747881"/>
              <a:gd name="connsiteX1" fmla="*/ 4202675 w 4229180"/>
              <a:gd name="connsiteY1" fmla="*/ 0 h 3747881"/>
              <a:gd name="connsiteX2" fmla="*/ 4229180 w 4229180"/>
              <a:gd name="connsiteY2" fmla="*/ 3747881 h 3747881"/>
              <a:gd name="connsiteX3" fmla="*/ 80 w 4229180"/>
              <a:gd name="connsiteY3" fmla="*/ 3747881 h 3747881"/>
              <a:gd name="connsiteX4" fmla="*/ 172359 w 4229180"/>
              <a:gd name="connsiteY4" fmla="*/ 1789044 h 3747881"/>
              <a:gd name="connsiteX0" fmla="*/ 2015 w 4230286"/>
              <a:gd name="connsiteY0" fmla="*/ 1874769 h 3747881"/>
              <a:gd name="connsiteX1" fmla="*/ 4203781 w 4230286"/>
              <a:gd name="connsiteY1" fmla="*/ 0 h 3747881"/>
              <a:gd name="connsiteX2" fmla="*/ 4230286 w 4230286"/>
              <a:gd name="connsiteY2" fmla="*/ 3747881 h 3747881"/>
              <a:gd name="connsiteX3" fmla="*/ 1186 w 4230286"/>
              <a:gd name="connsiteY3" fmla="*/ 3747881 h 3747881"/>
              <a:gd name="connsiteX4" fmla="*/ 2015 w 4230286"/>
              <a:gd name="connsiteY4" fmla="*/ 1874769 h 37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0286" h="3747881">
                <a:moveTo>
                  <a:pt x="2015" y="1874769"/>
                </a:moveTo>
                <a:lnTo>
                  <a:pt x="4203781" y="0"/>
                </a:lnTo>
                <a:cubicBezTo>
                  <a:pt x="4208198" y="1196285"/>
                  <a:pt x="4225869" y="2551596"/>
                  <a:pt x="4230286" y="3747881"/>
                </a:cubicBezTo>
                <a:lnTo>
                  <a:pt x="1186" y="3747881"/>
                </a:lnTo>
                <a:cubicBezTo>
                  <a:pt x="-3231" y="3112605"/>
                  <a:pt x="6432" y="2510045"/>
                  <a:pt x="2015" y="187476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C2444A43-7D0A-4DAE-A56E-9DB4D75D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838" y="3164015"/>
            <a:ext cx="387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509F97F0-BAF7-4BC8-9DB1-B5F14FE87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1690099"/>
            <a:ext cx="480810" cy="6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1A0FCA86-303C-465D-A38A-7DFDCB9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1D848D-82D2-4065-9A8F-E4709021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462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3" name="Picture 13">
            <a:extLst>
              <a:ext uri="{FF2B5EF4-FFF2-40B4-BE49-F238E27FC236}">
                <a16:creationId xmlns:a16="http://schemas.microsoft.com/office/drawing/2014/main" id="{2BAF7806-45CA-49A3-8E4E-73C04923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693689" y="3632341"/>
            <a:ext cx="2160357" cy="45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1DD6803B-40A0-4BDB-A932-048404F2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997" y="3198569"/>
            <a:ext cx="4057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EE3CA5-FD1E-40E7-B709-0B7D0A0A80B5}"/>
              </a:ext>
            </a:extLst>
          </p:cNvPr>
          <p:cNvCxnSpPr>
            <a:cxnSpLocks/>
          </p:cNvCxnSpPr>
          <p:nvPr/>
        </p:nvCxnSpPr>
        <p:spPr>
          <a:xfrm>
            <a:off x="6465423" y="3799382"/>
            <a:ext cx="44254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ButChi">
            <a:extLst>
              <a:ext uri="{FF2B5EF4-FFF2-40B4-BE49-F238E27FC236}">
                <a16:creationId xmlns:a16="http://schemas.microsoft.com/office/drawing/2014/main" id="{9D8D33E1-4320-45B4-8791-92C14C4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3003" y="3219487"/>
            <a:ext cx="979112" cy="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D5DD8301-39CC-47A1-8701-32910DF1F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66901" b="22007"/>
          <a:stretch/>
        </p:blipFill>
        <p:spPr>
          <a:xfrm>
            <a:off x="1931731" y="3164015"/>
            <a:ext cx="1736200" cy="34768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276BED-38F3-4DAF-A2E0-74B5DAE2703C}"/>
              </a:ext>
            </a:extLst>
          </p:cNvPr>
          <p:cNvCxnSpPr>
            <a:cxnSpLocks/>
          </p:cNvCxnSpPr>
          <p:nvPr/>
        </p:nvCxnSpPr>
        <p:spPr>
          <a:xfrm>
            <a:off x="5254388" y="3801307"/>
            <a:ext cx="126863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6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417 L -0.00013 -0.138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139 L 0.34701 -2.9629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27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3843 L -0.25469 -0.1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 1.85185E-6 L 4.58333E-6 1.85185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071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文字&#10;&#10;已生成高可信度的说明">
            <a:extLst>
              <a:ext uri="{FF2B5EF4-FFF2-40B4-BE49-F238E27FC236}">
                <a16:creationId xmlns:a16="http://schemas.microsoft.com/office/drawing/2014/main" id="{990B0BFF-7261-493B-B0C9-067BCA8D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358273" y="815534"/>
            <a:ext cx="4660712" cy="4955458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C3D0590-C6B5-4CD8-93EA-5E97B4657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6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04C6EAE8-FEA6-47F8-9A53-EA352B139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CB1BEB22-C605-4D79-8D4A-D913A544987E}"/>
              </a:ext>
            </a:extLst>
          </p:cNvPr>
          <p:cNvSpPr txBox="1"/>
          <p:nvPr/>
        </p:nvSpPr>
        <p:spPr>
          <a:xfrm>
            <a:off x="5195972" y="2667919"/>
            <a:ext cx="660273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Khởi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động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2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E7374CA9-0EC4-421A-BA9F-3F7BF01A2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23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7E160BF3-DD7B-4CE1-B473-B750177C9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24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8896E933-E2A3-41DA-8C9D-D19B047FF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4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1180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3: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Cho hình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ABCD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A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</a:t>
            </a:r>
          </a:p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a)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Dùng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ê-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ke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kiểm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tra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xem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E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của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hình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BEDA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hay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không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BF64F-F56F-4C73-9399-88369B5A3C03}"/>
              </a:ext>
            </a:extLst>
          </p:cNvPr>
          <p:cNvSpPr/>
          <p:nvPr/>
        </p:nvSpPr>
        <p:spPr>
          <a:xfrm>
            <a:off x="6496520" y="1934816"/>
            <a:ext cx="4230286" cy="3747881"/>
          </a:xfrm>
          <a:custGeom>
            <a:avLst/>
            <a:gdLst>
              <a:gd name="connsiteX0" fmla="*/ 0 w 4229100"/>
              <a:gd name="connsiteY0" fmla="*/ 0 h 2806976"/>
              <a:gd name="connsiteX1" fmla="*/ 4229100 w 4229100"/>
              <a:gd name="connsiteY1" fmla="*/ 0 h 2806976"/>
              <a:gd name="connsiteX2" fmla="*/ 4229100 w 4229100"/>
              <a:gd name="connsiteY2" fmla="*/ 2806976 h 2806976"/>
              <a:gd name="connsiteX3" fmla="*/ 0 w 4229100"/>
              <a:gd name="connsiteY3" fmla="*/ 2806976 h 2806976"/>
              <a:gd name="connsiteX4" fmla="*/ 0 w 4229100"/>
              <a:gd name="connsiteY4" fmla="*/ 0 h 2806976"/>
              <a:gd name="connsiteX0" fmla="*/ 0 w 4242352"/>
              <a:gd name="connsiteY0" fmla="*/ 901148 h 2806976"/>
              <a:gd name="connsiteX1" fmla="*/ 4242352 w 4242352"/>
              <a:gd name="connsiteY1" fmla="*/ 0 h 2806976"/>
              <a:gd name="connsiteX2" fmla="*/ 4242352 w 4242352"/>
              <a:gd name="connsiteY2" fmla="*/ 2806976 h 2806976"/>
              <a:gd name="connsiteX3" fmla="*/ 13252 w 4242352"/>
              <a:gd name="connsiteY3" fmla="*/ 2806976 h 2806976"/>
              <a:gd name="connsiteX4" fmla="*/ 0 w 4242352"/>
              <a:gd name="connsiteY4" fmla="*/ 901148 h 2806976"/>
              <a:gd name="connsiteX0" fmla="*/ 0 w 4242352"/>
              <a:gd name="connsiteY0" fmla="*/ 1683027 h 3588855"/>
              <a:gd name="connsiteX1" fmla="*/ 4229100 w 4242352"/>
              <a:gd name="connsiteY1" fmla="*/ 0 h 3588855"/>
              <a:gd name="connsiteX2" fmla="*/ 4242352 w 4242352"/>
              <a:gd name="connsiteY2" fmla="*/ 3588855 h 3588855"/>
              <a:gd name="connsiteX3" fmla="*/ 13252 w 4242352"/>
              <a:gd name="connsiteY3" fmla="*/ 3588855 h 3588855"/>
              <a:gd name="connsiteX4" fmla="*/ 0 w 4242352"/>
              <a:gd name="connsiteY4" fmla="*/ 1683027 h 3588855"/>
              <a:gd name="connsiteX0" fmla="*/ 0 w 4242352"/>
              <a:gd name="connsiteY0" fmla="*/ 1842053 h 3747881"/>
              <a:gd name="connsiteX1" fmla="*/ 4215847 w 4242352"/>
              <a:gd name="connsiteY1" fmla="*/ 0 h 3747881"/>
              <a:gd name="connsiteX2" fmla="*/ 4242352 w 4242352"/>
              <a:gd name="connsiteY2" fmla="*/ 3747881 h 3747881"/>
              <a:gd name="connsiteX3" fmla="*/ 13252 w 4242352"/>
              <a:gd name="connsiteY3" fmla="*/ 3747881 h 3747881"/>
              <a:gd name="connsiteX4" fmla="*/ 0 w 4242352"/>
              <a:gd name="connsiteY4" fmla="*/ 1842053 h 3747881"/>
              <a:gd name="connsiteX0" fmla="*/ 0 w 4255604"/>
              <a:gd name="connsiteY0" fmla="*/ 1815549 h 3747881"/>
              <a:gd name="connsiteX1" fmla="*/ 4229099 w 4255604"/>
              <a:gd name="connsiteY1" fmla="*/ 0 h 3747881"/>
              <a:gd name="connsiteX2" fmla="*/ 4255604 w 4255604"/>
              <a:gd name="connsiteY2" fmla="*/ 3747881 h 3747881"/>
              <a:gd name="connsiteX3" fmla="*/ 26504 w 4255604"/>
              <a:gd name="connsiteY3" fmla="*/ 3747881 h 3747881"/>
              <a:gd name="connsiteX4" fmla="*/ 0 w 4255604"/>
              <a:gd name="connsiteY4" fmla="*/ 1815549 h 3747881"/>
              <a:gd name="connsiteX0" fmla="*/ 172359 w 4229180"/>
              <a:gd name="connsiteY0" fmla="*/ 1789044 h 3747881"/>
              <a:gd name="connsiteX1" fmla="*/ 4202675 w 4229180"/>
              <a:gd name="connsiteY1" fmla="*/ 0 h 3747881"/>
              <a:gd name="connsiteX2" fmla="*/ 4229180 w 4229180"/>
              <a:gd name="connsiteY2" fmla="*/ 3747881 h 3747881"/>
              <a:gd name="connsiteX3" fmla="*/ 80 w 4229180"/>
              <a:gd name="connsiteY3" fmla="*/ 3747881 h 3747881"/>
              <a:gd name="connsiteX4" fmla="*/ 172359 w 4229180"/>
              <a:gd name="connsiteY4" fmla="*/ 1789044 h 3747881"/>
              <a:gd name="connsiteX0" fmla="*/ 2015 w 4230286"/>
              <a:gd name="connsiteY0" fmla="*/ 1874769 h 3747881"/>
              <a:gd name="connsiteX1" fmla="*/ 4203781 w 4230286"/>
              <a:gd name="connsiteY1" fmla="*/ 0 h 3747881"/>
              <a:gd name="connsiteX2" fmla="*/ 4230286 w 4230286"/>
              <a:gd name="connsiteY2" fmla="*/ 3747881 h 3747881"/>
              <a:gd name="connsiteX3" fmla="*/ 1186 w 4230286"/>
              <a:gd name="connsiteY3" fmla="*/ 3747881 h 3747881"/>
              <a:gd name="connsiteX4" fmla="*/ 2015 w 4230286"/>
              <a:gd name="connsiteY4" fmla="*/ 1874769 h 37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0286" h="3747881">
                <a:moveTo>
                  <a:pt x="2015" y="1874769"/>
                </a:moveTo>
                <a:lnTo>
                  <a:pt x="4203781" y="0"/>
                </a:lnTo>
                <a:cubicBezTo>
                  <a:pt x="4208198" y="1196285"/>
                  <a:pt x="4225869" y="2551596"/>
                  <a:pt x="4230286" y="3747881"/>
                </a:cubicBezTo>
                <a:lnTo>
                  <a:pt x="1186" y="3747881"/>
                </a:lnTo>
                <a:cubicBezTo>
                  <a:pt x="-3231" y="3112605"/>
                  <a:pt x="6432" y="2510045"/>
                  <a:pt x="2015" y="187476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C2444A43-7D0A-4DAE-A56E-9DB4D75D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838" y="3164015"/>
            <a:ext cx="387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509F97F0-BAF7-4BC8-9DB1-B5F14FE87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1690099"/>
            <a:ext cx="480810" cy="6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1A0FCA86-303C-465D-A38A-7DFDCB9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1D848D-82D2-4065-9A8F-E4709021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462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3" name="Picture 13">
            <a:extLst>
              <a:ext uri="{FF2B5EF4-FFF2-40B4-BE49-F238E27FC236}">
                <a16:creationId xmlns:a16="http://schemas.microsoft.com/office/drawing/2014/main" id="{2BAF7806-45CA-49A3-8E4E-73C04923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V="1">
            <a:off x="5972381" y="3628598"/>
            <a:ext cx="2160357" cy="45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1DD6803B-40A0-4BDB-A932-048404F2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997" y="3198569"/>
            <a:ext cx="4057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EE3CA5-FD1E-40E7-B709-0B7D0A0A80B5}"/>
              </a:ext>
            </a:extLst>
          </p:cNvPr>
          <p:cNvCxnSpPr>
            <a:cxnSpLocks/>
          </p:cNvCxnSpPr>
          <p:nvPr/>
        </p:nvCxnSpPr>
        <p:spPr>
          <a:xfrm>
            <a:off x="6465423" y="3799382"/>
            <a:ext cx="44254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ButChi">
            <a:extLst>
              <a:ext uri="{FF2B5EF4-FFF2-40B4-BE49-F238E27FC236}">
                <a16:creationId xmlns:a16="http://schemas.microsoft.com/office/drawing/2014/main" id="{9D8D33E1-4320-45B4-8791-92C14C4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3003" y="3219487"/>
            <a:ext cx="979112" cy="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2699AC-E480-479C-8640-956275BD6D58}"/>
              </a:ext>
            </a:extLst>
          </p:cNvPr>
          <p:cNvGrpSpPr/>
          <p:nvPr/>
        </p:nvGrpSpPr>
        <p:grpSpPr>
          <a:xfrm rot="16200000" flipH="1">
            <a:off x="10437475" y="3797578"/>
            <a:ext cx="279519" cy="299146"/>
            <a:chOff x="4628385" y="3602037"/>
            <a:chExt cx="256619" cy="27463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86278B-C4A2-4954-A975-D61E4CDC7D15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98EAC6-0DE8-41F8-86AB-D92876162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D5DD8301-39CC-47A1-8701-32910DF1F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66901" b="22007"/>
          <a:stretch/>
        </p:blipFill>
        <p:spPr>
          <a:xfrm>
            <a:off x="1931731" y="3164015"/>
            <a:ext cx="1736200" cy="34768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276BED-38F3-4DAF-A2E0-74B5DAE2703C}"/>
              </a:ext>
            </a:extLst>
          </p:cNvPr>
          <p:cNvCxnSpPr>
            <a:cxnSpLocks/>
          </p:cNvCxnSpPr>
          <p:nvPr/>
        </p:nvCxnSpPr>
        <p:spPr>
          <a:xfrm>
            <a:off x="5254388" y="3802577"/>
            <a:ext cx="126863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4.07407E-6 L 0.1138 -0.139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CF7D19F8-247C-4CBA-AF8D-C0CA65DCC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7870016" y="783794"/>
            <a:ext cx="1697112" cy="1130711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1" r="9869" b="71326"/>
          <a:stretch/>
        </p:blipFill>
        <p:spPr>
          <a:xfrm rot="18701909">
            <a:off x="10269687" y="118278"/>
            <a:ext cx="1466307" cy="2563611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465391" y="4198373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21172942">
            <a:off x="687722" y="257573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1241835" y="2542375"/>
            <a:ext cx="4102662" cy="355939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B0DF039-6420-4ABD-AF8B-8D09E1FD165E}"/>
              </a:ext>
            </a:extLst>
          </p:cNvPr>
          <p:cNvSpPr txBox="1"/>
          <p:nvPr/>
        </p:nvSpPr>
        <p:spPr>
          <a:xfrm>
            <a:off x="4387849" y="2706411"/>
            <a:ext cx="684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Chúc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các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em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học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tốt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3" name="图片 22" descr="图片包含 文字&#10;&#10;已生成高可信度的说明">
            <a:extLst>
              <a:ext uri="{FF2B5EF4-FFF2-40B4-BE49-F238E27FC236}">
                <a16:creationId xmlns:a16="http://schemas.microsoft.com/office/drawing/2014/main" id="{EBF83DEF-D769-4381-9C9C-66DBF98296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>
            <a:off x="9561207" y="4872419"/>
            <a:ext cx="904184" cy="1668257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7405528" y="5539290"/>
            <a:ext cx="1038352" cy="75605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E64C6F8-EA29-4DFD-BC47-5662F4C4BB31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ED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E742DB8-20B5-4762-B63A-03F8BF2CCC0D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35B01BC2-8FF3-432D-86B7-B0F811652DCE}"/>
              </a:ext>
            </a:extLst>
          </p:cNvPr>
          <p:cNvSpPr txBox="1"/>
          <p:nvPr/>
        </p:nvSpPr>
        <p:spPr>
          <a:xfrm>
            <a:off x="4349707" y="2691897"/>
            <a:ext cx="684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Chúc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các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em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học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tốt</a:t>
            </a:r>
            <a:endParaRPr lang="zh-CN" altLang="en-US" sz="6000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8422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:a16="http://schemas.microsoft.com/office/drawing/2014/main" id="{BFAC469A-E4F8-4AA7-9D7C-0D7C1C71D90C}"/>
              </a:ext>
            </a:extLst>
          </p:cNvPr>
          <p:cNvSpPr/>
          <p:nvPr/>
        </p:nvSpPr>
        <p:spPr>
          <a:xfrm>
            <a:off x="1409700" y="638175"/>
            <a:ext cx="9067800" cy="4705350"/>
          </a:xfrm>
          <a:prstGeom prst="cloud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3286296-04EA-4986-9045-27B5D2449C71}"/>
              </a:ext>
            </a:extLst>
          </p:cNvPr>
          <p:cNvSpPr/>
          <p:nvPr/>
        </p:nvSpPr>
        <p:spPr>
          <a:xfrm>
            <a:off x="6817842" y="3719512"/>
            <a:ext cx="1766717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Ê-KE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0B0AAB-684E-4FB4-9C73-70DF84078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9" r="-1438"/>
          <a:stretch/>
        </p:blipFill>
        <p:spPr>
          <a:xfrm rot="15971183">
            <a:off x="6677644" y="-38169"/>
            <a:ext cx="2324797" cy="42590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332EA79-3E84-4FA4-8250-91728B3BDF2A}"/>
              </a:ext>
            </a:extLst>
          </p:cNvPr>
          <p:cNvSpPr/>
          <p:nvPr/>
        </p:nvSpPr>
        <p:spPr>
          <a:xfrm>
            <a:off x="2130807" y="3719512"/>
            <a:ext cx="2918644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BÚT CHÌ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383D53C-1B9E-4D54-A6BE-F70DE0B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9777" r="26404" b="7778"/>
          <a:stretch/>
        </p:blipFill>
        <p:spPr>
          <a:xfrm rot="954328">
            <a:off x="3037045" y="510188"/>
            <a:ext cx="1694648" cy="3354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FAD641A-10E7-41C1-B7B7-EA26770A2C17}"/>
              </a:ext>
            </a:extLst>
          </p:cNvPr>
          <p:cNvSpPr txBox="1"/>
          <p:nvPr/>
        </p:nvSpPr>
        <p:spPr>
          <a:xfrm>
            <a:off x="660684" y="5487887"/>
            <a:ext cx="110617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#9Slide03 AmpleSoft Thin" panose="02000000000000000000" pitchFamily="2" charset="0"/>
              </a:rPr>
              <a:t>Đây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là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hai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vật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dụng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rất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quan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trọng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trong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bài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học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ngày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hôm</a:t>
            </a:r>
            <a:r>
              <a:rPr lang="en-US" sz="3000" b="1" dirty="0">
                <a:latin typeface="#9Slide03 AmpleSoft Thin" panose="02000000000000000000" pitchFamily="2" charset="0"/>
              </a:rPr>
              <a:t> nay </a:t>
            </a:r>
            <a:r>
              <a:rPr lang="en-US" sz="3000" b="1" dirty="0" err="1">
                <a:latin typeface="#9Slide03 AmpleSoft Thin" panose="02000000000000000000" pitchFamily="2" charset="0"/>
              </a:rPr>
              <a:t>nha</a:t>
            </a:r>
            <a:r>
              <a:rPr lang="en-US" sz="3000" b="1" dirty="0">
                <a:latin typeface="#9Slide03 AmpleSoft Thin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73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21402"/>
          <a:stretch/>
        </p:blipFill>
        <p:spPr>
          <a:xfrm>
            <a:off x="10572218" y="430324"/>
            <a:ext cx="957159" cy="1673444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2607" y="4215431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21046662">
            <a:off x="762439" y="252032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1395494" y="2408413"/>
            <a:ext cx="4216981" cy="365857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BAF7537-94CD-49A3-98E4-65D6D70ACB82}"/>
              </a:ext>
            </a:extLst>
          </p:cNvPr>
          <p:cNvSpPr txBox="1"/>
          <p:nvPr/>
        </p:nvSpPr>
        <p:spPr>
          <a:xfrm>
            <a:off x="5385873" y="1411532"/>
            <a:ext cx="5462905" cy="345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Vẽ hai</a:t>
            </a:r>
          </a:p>
          <a:p>
            <a:pPr algn="ctr">
              <a:lnSpc>
                <a:spcPct val="150000"/>
              </a:lnSpc>
            </a:pPr>
            <a:r>
              <a:rPr lang="vi-VN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đường thẳng</a:t>
            </a:r>
          </a:p>
          <a:p>
            <a:pPr algn="ctr">
              <a:lnSpc>
                <a:spcPct val="150000"/>
              </a:lnSpc>
            </a:pPr>
            <a:r>
              <a:rPr lang="en-US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song song</a:t>
            </a:r>
            <a:endParaRPr lang="vi-VN" altLang="zh-CN" sz="5000" b="1" dirty="0">
              <a:solidFill>
                <a:schemeClr val="tx2">
                  <a:lumMod val="50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6957337" y="5760259"/>
            <a:ext cx="1038352" cy="7560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CCA3F0-E978-4BE2-B500-130851438623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31FD38-40B9-40C4-982D-A55D02EC2A6E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媒体1  嘟嘟嘟">
            <a:hlinkClick r:id="" action="ppaction://media"/>
            <a:extLst>
              <a:ext uri="{FF2B5EF4-FFF2-40B4-BE49-F238E27FC236}">
                <a16:creationId xmlns:a16="http://schemas.microsoft.com/office/drawing/2014/main" id="{084ED4D8-91C8-49F8-85DB-BF6163001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734" y="-643196"/>
            <a:ext cx="487363" cy="487363"/>
          </a:xfrm>
          <a:prstGeom prst="rect">
            <a:avLst/>
          </a:prstGeom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id="{76DE2A5C-EEAF-4342-9E16-AB239DC5361D}"/>
              </a:ext>
            </a:extLst>
          </p:cNvPr>
          <p:cNvSpPr txBox="1"/>
          <p:nvPr/>
        </p:nvSpPr>
        <p:spPr>
          <a:xfrm>
            <a:off x="4629360" y="1398279"/>
            <a:ext cx="6900018" cy="345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Vẽ</a:t>
            </a: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hai</a:t>
            </a:r>
            <a:endParaRPr lang="en-US" altLang="zh-CN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đường</a:t>
            </a: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thẳng</a:t>
            </a:r>
            <a:endParaRPr lang="en-US" altLang="zh-CN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song song</a:t>
            </a:r>
            <a:endParaRPr lang="zh-CN" altLang="en-US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460720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79167E-6 -3.7037E-7 L 4.7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4" y="780494"/>
            <a:ext cx="994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40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4000" dirty="0">
                <a:solidFill>
                  <a:prstClr val="white"/>
                </a:solidFill>
                <a:latin typeface="HP001 4 hàng" panose="020B0603050302020204" pitchFamily="34" charset="0"/>
              </a:rPr>
              <a:t>4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5143819" y="1580862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2266123" y="2511448"/>
            <a:ext cx="939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song song(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53)</a:t>
            </a: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E2EB6C4-924D-4088-B3D4-80479862E2FA}"/>
              </a:ext>
            </a:extLst>
          </p:cNvPr>
          <p:cNvGrpSpPr/>
          <p:nvPr/>
        </p:nvGrpSpPr>
        <p:grpSpPr>
          <a:xfrm>
            <a:off x="165003" y="3429000"/>
            <a:ext cx="3972657" cy="3294772"/>
            <a:chOff x="3548282" y="1831669"/>
            <a:chExt cx="5095437" cy="4225962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B3FA0402-31B4-4030-8BA6-1395F80536D6}"/>
                </a:ext>
              </a:extLst>
            </p:cNvPr>
            <p:cNvGrpSpPr/>
            <p:nvPr/>
          </p:nvGrpSpPr>
          <p:grpSpPr>
            <a:xfrm>
              <a:off x="4359009" y="1831669"/>
              <a:ext cx="3443956" cy="3584953"/>
              <a:chOff x="4359009" y="1831669"/>
              <a:chExt cx="3443956" cy="3584953"/>
            </a:xfrm>
            <a:solidFill>
              <a:schemeClr val="accent1"/>
            </a:solidFill>
          </p:grpSpPr>
          <p:sp>
            <p:nvSpPr>
              <p:cNvPr id="7" name="Freeform: Shape 3">
                <a:extLst>
                  <a:ext uri="{FF2B5EF4-FFF2-40B4-BE49-F238E27FC236}">
                    <a16:creationId xmlns:a16="http://schemas.microsoft.com/office/drawing/2014/main" id="{8183CFD2-2769-4F0B-A8EA-80D941DDB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07" y="1843419"/>
                <a:ext cx="413849" cy="3479206"/>
              </a:xfrm>
              <a:custGeom>
                <a:avLst/>
                <a:gdLst>
                  <a:gd name="T0" fmla="*/ 0 w 217"/>
                  <a:gd name="T1" fmla="*/ 0 h 1821"/>
                  <a:gd name="T2" fmla="*/ 0 w 217"/>
                  <a:gd name="T3" fmla="*/ 1821 h 1821"/>
                  <a:gd name="T4" fmla="*/ 217 w 217"/>
                  <a:gd name="T5" fmla="*/ 1761 h 1821"/>
                  <a:gd name="T6" fmla="*/ 217 w 217"/>
                  <a:gd name="T7" fmla="*/ 73 h 1821"/>
                  <a:gd name="T8" fmla="*/ 0 w 217"/>
                  <a:gd name="T9" fmla="*/ 0 h 1821"/>
                  <a:gd name="T10" fmla="*/ 166 w 217"/>
                  <a:gd name="T11" fmla="*/ 1705 h 1821"/>
                  <a:gd name="T12" fmla="*/ 43 w 217"/>
                  <a:gd name="T13" fmla="*/ 1738 h 1821"/>
                  <a:gd name="T14" fmla="*/ 43 w 217"/>
                  <a:gd name="T15" fmla="*/ 1689 h 1821"/>
                  <a:gd name="T16" fmla="*/ 166 w 217"/>
                  <a:gd name="T17" fmla="*/ 1666 h 1821"/>
                  <a:gd name="T18" fmla="*/ 166 w 217"/>
                  <a:gd name="T19" fmla="*/ 1705 h 1821"/>
                  <a:gd name="T20" fmla="*/ 166 w 217"/>
                  <a:gd name="T21" fmla="*/ 1536 h 1821"/>
                  <a:gd name="T22" fmla="*/ 43 w 217"/>
                  <a:gd name="T23" fmla="*/ 1562 h 1821"/>
                  <a:gd name="T24" fmla="*/ 43 w 217"/>
                  <a:gd name="T25" fmla="*/ 1513 h 1821"/>
                  <a:gd name="T26" fmla="*/ 166 w 217"/>
                  <a:gd name="T27" fmla="*/ 1496 h 1821"/>
                  <a:gd name="T28" fmla="*/ 166 w 217"/>
                  <a:gd name="T29" fmla="*/ 1536 h 1821"/>
                  <a:gd name="T30" fmla="*/ 166 w 217"/>
                  <a:gd name="T31" fmla="*/ 1366 h 1821"/>
                  <a:gd name="T32" fmla="*/ 43 w 217"/>
                  <a:gd name="T33" fmla="*/ 1385 h 1821"/>
                  <a:gd name="T34" fmla="*/ 43 w 217"/>
                  <a:gd name="T35" fmla="*/ 1336 h 1821"/>
                  <a:gd name="T36" fmla="*/ 166 w 217"/>
                  <a:gd name="T37" fmla="*/ 1326 h 1821"/>
                  <a:gd name="T38" fmla="*/ 166 w 217"/>
                  <a:gd name="T39" fmla="*/ 1366 h 1821"/>
                  <a:gd name="T40" fmla="*/ 166 w 217"/>
                  <a:gd name="T41" fmla="*/ 1197 h 1821"/>
                  <a:gd name="T42" fmla="*/ 43 w 217"/>
                  <a:gd name="T43" fmla="*/ 1209 h 1821"/>
                  <a:gd name="T44" fmla="*/ 43 w 217"/>
                  <a:gd name="T45" fmla="*/ 1160 h 1821"/>
                  <a:gd name="T46" fmla="*/ 166 w 217"/>
                  <a:gd name="T47" fmla="*/ 1156 h 1821"/>
                  <a:gd name="T48" fmla="*/ 166 w 217"/>
                  <a:gd name="T49" fmla="*/ 1197 h 1821"/>
                  <a:gd name="T50" fmla="*/ 166 w 217"/>
                  <a:gd name="T51" fmla="*/ 1027 h 1821"/>
                  <a:gd name="T52" fmla="*/ 43 w 217"/>
                  <a:gd name="T53" fmla="*/ 1032 h 1821"/>
                  <a:gd name="T54" fmla="*/ 43 w 217"/>
                  <a:gd name="T55" fmla="*/ 983 h 1821"/>
                  <a:gd name="T56" fmla="*/ 166 w 217"/>
                  <a:gd name="T57" fmla="*/ 986 h 1821"/>
                  <a:gd name="T58" fmla="*/ 166 w 217"/>
                  <a:gd name="T59" fmla="*/ 1027 h 1821"/>
                  <a:gd name="T60" fmla="*/ 166 w 217"/>
                  <a:gd name="T61" fmla="*/ 858 h 1821"/>
                  <a:gd name="T62" fmla="*/ 43 w 217"/>
                  <a:gd name="T63" fmla="*/ 856 h 1821"/>
                  <a:gd name="T64" fmla="*/ 43 w 217"/>
                  <a:gd name="T65" fmla="*/ 807 h 1821"/>
                  <a:gd name="T66" fmla="*/ 166 w 217"/>
                  <a:gd name="T67" fmla="*/ 815 h 1821"/>
                  <a:gd name="T68" fmla="*/ 166 w 217"/>
                  <a:gd name="T69" fmla="*/ 858 h 1821"/>
                  <a:gd name="T70" fmla="*/ 166 w 217"/>
                  <a:gd name="T71" fmla="*/ 688 h 1821"/>
                  <a:gd name="T72" fmla="*/ 43 w 217"/>
                  <a:gd name="T73" fmla="*/ 679 h 1821"/>
                  <a:gd name="T74" fmla="*/ 43 w 217"/>
                  <a:gd name="T75" fmla="*/ 630 h 1821"/>
                  <a:gd name="T76" fmla="*/ 166 w 217"/>
                  <a:gd name="T77" fmla="*/ 645 h 1821"/>
                  <a:gd name="T78" fmla="*/ 166 w 217"/>
                  <a:gd name="T79" fmla="*/ 688 h 1821"/>
                  <a:gd name="T80" fmla="*/ 166 w 217"/>
                  <a:gd name="T81" fmla="*/ 519 h 1821"/>
                  <a:gd name="T82" fmla="*/ 43 w 217"/>
                  <a:gd name="T83" fmla="*/ 502 h 1821"/>
                  <a:gd name="T84" fmla="*/ 43 w 217"/>
                  <a:gd name="T85" fmla="*/ 454 h 1821"/>
                  <a:gd name="T86" fmla="*/ 166 w 217"/>
                  <a:gd name="T87" fmla="*/ 475 h 1821"/>
                  <a:gd name="T88" fmla="*/ 166 w 217"/>
                  <a:gd name="T89" fmla="*/ 519 h 1821"/>
                  <a:gd name="T90" fmla="*/ 166 w 217"/>
                  <a:gd name="T91" fmla="*/ 349 h 1821"/>
                  <a:gd name="T92" fmla="*/ 43 w 217"/>
                  <a:gd name="T93" fmla="*/ 326 h 1821"/>
                  <a:gd name="T94" fmla="*/ 43 w 217"/>
                  <a:gd name="T95" fmla="*/ 277 h 1821"/>
                  <a:gd name="T96" fmla="*/ 166 w 217"/>
                  <a:gd name="T97" fmla="*/ 305 h 1821"/>
                  <a:gd name="T98" fmla="*/ 166 w 217"/>
                  <a:gd name="T99" fmla="*/ 349 h 1821"/>
                  <a:gd name="T100" fmla="*/ 166 w 217"/>
                  <a:gd name="T101" fmla="*/ 180 h 1821"/>
                  <a:gd name="T102" fmla="*/ 43 w 217"/>
                  <a:gd name="T103" fmla="*/ 150 h 1821"/>
                  <a:gd name="T104" fmla="*/ 43 w 217"/>
                  <a:gd name="T105" fmla="*/ 101 h 1821"/>
                  <a:gd name="T106" fmla="*/ 166 w 217"/>
                  <a:gd name="T107" fmla="*/ 135 h 1821"/>
                  <a:gd name="T108" fmla="*/ 166 w 217"/>
                  <a:gd name="T109" fmla="*/ 180 h 1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7" h="1821">
                    <a:moveTo>
                      <a:pt x="0" y="0"/>
                    </a:moveTo>
                    <a:cubicBezTo>
                      <a:pt x="0" y="1821"/>
                      <a:pt x="0" y="1821"/>
                      <a:pt x="0" y="1821"/>
                    </a:cubicBezTo>
                    <a:cubicBezTo>
                      <a:pt x="217" y="1761"/>
                      <a:pt x="217" y="1761"/>
                      <a:pt x="217" y="1761"/>
                    </a:cubicBezTo>
                    <a:cubicBezTo>
                      <a:pt x="217" y="73"/>
                      <a:pt x="217" y="73"/>
                      <a:pt x="217" y="73"/>
                    </a:cubicBezTo>
                    <a:lnTo>
                      <a:pt x="0" y="0"/>
                    </a:lnTo>
                    <a:close/>
                    <a:moveTo>
                      <a:pt x="166" y="1705"/>
                    </a:moveTo>
                    <a:cubicBezTo>
                      <a:pt x="43" y="1738"/>
                      <a:pt x="43" y="1738"/>
                      <a:pt x="43" y="1738"/>
                    </a:cubicBezTo>
                    <a:cubicBezTo>
                      <a:pt x="43" y="1689"/>
                      <a:pt x="43" y="1689"/>
                      <a:pt x="43" y="1689"/>
                    </a:cubicBezTo>
                    <a:cubicBezTo>
                      <a:pt x="166" y="1666"/>
                      <a:pt x="166" y="1666"/>
                      <a:pt x="166" y="1666"/>
                    </a:cubicBezTo>
                    <a:lnTo>
                      <a:pt x="166" y="1705"/>
                    </a:lnTo>
                    <a:close/>
                    <a:moveTo>
                      <a:pt x="166" y="1536"/>
                    </a:moveTo>
                    <a:cubicBezTo>
                      <a:pt x="125" y="1544"/>
                      <a:pt x="84" y="1553"/>
                      <a:pt x="43" y="1562"/>
                    </a:cubicBezTo>
                    <a:cubicBezTo>
                      <a:pt x="43" y="1545"/>
                      <a:pt x="43" y="1529"/>
                      <a:pt x="43" y="1513"/>
                    </a:cubicBezTo>
                    <a:cubicBezTo>
                      <a:pt x="84" y="1507"/>
                      <a:pt x="125" y="1502"/>
                      <a:pt x="166" y="1496"/>
                    </a:cubicBezTo>
                    <a:cubicBezTo>
                      <a:pt x="166" y="1509"/>
                      <a:pt x="166" y="1522"/>
                      <a:pt x="166" y="1536"/>
                    </a:cubicBezTo>
                    <a:close/>
                    <a:moveTo>
                      <a:pt x="166" y="1366"/>
                    </a:moveTo>
                    <a:cubicBezTo>
                      <a:pt x="125" y="1372"/>
                      <a:pt x="84" y="1379"/>
                      <a:pt x="43" y="1385"/>
                    </a:cubicBezTo>
                    <a:cubicBezTo>
                      <a:pt x="43" y="1369"/>
                      <a:pt x="43" y="1353"/>
                      <a:pt x="43" y="1336"/>
                    </a:cubicBezTo>
                    <a:cubicBezTo>
                      <a:pt x="84" y="1333"/>
                      <a:pt x="125" y="1329"/>
                      <a:pt x="166" y="1326"/>
                    </a:cubicBezTo>
                    <a:cubicBezTo>
                      <a:pt x="166" y="1339"/>
                      <a:pt x="166" y="1353"/>
                      <a:pt x="166" y="1366"/>
                    </a:cubicBezTo>
                    <a:close/>
                    <a:moveTo>
                      <a:pt x="166" y="1197"/>
                    </a:moveTo>
                    <a:cubicBezTo>
                      <a:pt x="125" y="1201"/>
                      <a:pt x="84" y="1205"/>
                      <a:pt x="43" y="1209"/>
                    </a:cubicBezTo>
                    <a:cubicBezTo>
                      <a:pt x="43" y="1192"/>
                      <a:pt x="43" y="1176"/>
                      <a:pt x="43" y="1160"/>
                    </a:cubicBezTo>
                    <a:cubicBezTo>
                      <a:pt x="84" y="1159"/>
                      <a:pt x="125" y="1157"/>
                      <a:pt x="166" y="1156"/>
                    </a:cubicBezTo>
                    <a:cubicBezTo>
                      <a:pt x="166" y="1169"/>
                      <a:pt x="166" y="1183"/>
                      <a:pt x="166" y="1197"/>
                    </a:cubicBezTo>
                    <a:close/>
                    <a:moveTo>
                      <a:pt x="166" y="1027"/>
                    </a:moveTo>
                    <a:cubicBezTo>
                      <a:pt x="125" y="1029"/>
                      <a:pt x="84" y="1030"/>
                      <a:pt x="43" y="1032"/>
                    </a:cubicBezTo>
                    <a:cubicBezTo>
                      <a:pt x="43" y="1016"/>
                      <a:pt x="43" y="1000"/>
                      <a:pt x="43" y="983"/>
                    </a:cubicBezTo>
                    <a:cubicBezTo>
                      <a:pt x="84" y="984"/>
                      <a:pt x="125" y="985"/>
                      <a:pt x="166" y="986"/>
                    </a:cubicBezTo>
                    <a:cubicBezTo>
                      <a:pt x="166" y="999"/>
                      <a:pt x="166" y="1013"/>
                      <a:pt x="166" y="1027"/>
                    </a:cubicBezTo>
                    <a:close/>
                    <a:moveTo>
                      <a:pt x="166" y="858"/>
                    </a:moveTo>
                    <a:cubicBezTo>
                      <a:pt x="125" y="857"/>
                      <a:pt x="84" y="856"/>
                      <a:pt x="43" y="856"/>
                    </a:cubicBezTo>
                    <a:cubicBezTo>
                      <a:pt x="43" y="839"/>
                      <a:pt x="43" y="823"/>
                      <a:pt x="43" y="807"/>
                    </a:cubicBezTo>
                    <a:cubicBezTo>
                      <a:pt x="84" y="810"/>
                      <a:pt x="125" y="813"/>
                      <a:pt x="166" y="815"/>
                    </a:cubicBezTo>
                    <a:cubicBezTo>
                      <a:pt x="166" y="830"/>
                      <a:pt x="166" y="844"/>
                      <a:pt x="166" y="858"/>
                    </a:cubicBezTo>
                    <a:close/>
                    <a:moveTo>
                      <a:pt x="166" y="688"/>
                    </a:moveTo>
                    <a:cubicBezTo>
                      <a:pt x="125" y="685"/>
                      <a:pt x="84" y="682"/>
                      <a:pt x="43" y="679"/>
                    </a:cubicBezTo>
                    <a:cubicBezTo>
                      <a:pt x="43" y="663"/>
                      <a:pt x="43" y="647"/>
                      <a:pt x="43" y="630"/>
                    </a:cubicBezTo>
                    <a:cubicBezTo>
                      <a:pt x="84" y="635"/>
                      <a:pt x="125" y="640"/>
                      <a:pt x="166" y="645"/>
                    </a:cubicBezTo>
                    <a:cubicBezTo>
                      <a:pt x="166" y="660"/>
                      <a:pt x="166" y="674"/>
                      <a:pt x="166" y="688"/>
                    </a:cubicBezTo>
                    <a:close/>
                    <a:moveTo>
                      <a:pt x="166" y="519"/>
                    </a:moveTo>
                    <a:cubicBezTo>
                      <a:pt x="125" y="513"/>
                      <a:pt x="84" y="508"/>
                      <a:pt x="43" y="502"/>
                    </a:cubicBezTo>
                    <a:cubicBezTo>
                      <a:pt x="43" y="486"/>
                      <a:pt x="43" y="470"/>
                      <a:pt x="43" y="454"/>
                    </a:cubicBezTo>
                    <a:cubicBezTo>
                      <a:pt x="84" y="461"/>
                      <a:pt x="125" y="468"/>
                      <a:pt x="166" y="475"/>
                    </a:cubicBezTo>
                    <a:cubicBezTo>
                      <a:pt x="166" y="490"/>
                      <a:pt x="166" y="504"/>
                      <a:pt x="166" y="519"/>
                    </a:cubicBezTo>
                    <a:close/>
                    <a:moveTo>
                      <a:pt x="166" y="349"/>
                    </a:moveTo>
                    <a:cubicBezTo>
                      <a:pt x="125" y="342"/>
                      <a:pt x="84" y="334"/>
                      <a:pt x="43" y="326"/>
                    </a:cubicBezTo>
                    <a:cubicBezTo>
                      <a:pt x="43" y="310"/>
                      <a:pt x="43" y="294"/>
                      <a:pt x="43" y="277"/>
                    </a:cubicBezTo>
                    <a:cubicBezTo>
                      <a:pt x="84" y="287"/>
                      <a:pt x="125" y="296"/>
                      <a:pt x="166" y="305"/>
                    </a:cubicBezTo>
                    <a:cubicBezTo>
                      <a:pt x="166" y="320"/>
                      <a:pt x="166" y="335"/>
                      <a:pt x="166" y="349"/>
                    </a:cubicBezTo>
                    <a:close/>
                    <a:moveTo>
                      <a:pt x="166" y="180"/>
                    </a:moveTo>
                    <a:cubicBezTo>
                      <a:pt x="43" y="150"/>
                      <a:pt x="43" y="150"/>
                      <a:pt x="43" y="150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166" y="135"/>
                      <a:pt x="166" y="135"/>
                      <a:pt x="166" y="135"/>
                    </a:cubicBezTo>
                    <a:lnTo>
                      <a:pt x="166" y="180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8" name="Freeform: Shape 4">
                <a:extLst>
                  <a:ext uri="{FF2B5EF4-FFF2-40B4-BE49-F238E27FC236}">
                    <a16:creationId xmlns:a16="http://schemas.microsoft.com/office/drawing/2014/main" id="{E0CE9250-41C1-45EE-95B5-94511BF8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649" y="1831669"/>
                <a:ext cx="454320" cy="3502705"/>
              </a:xfrm>
              <a:custGeom>
                <a:avLst/>
                <a:gdLst>
                  <a:gd name="T0" fmla="*/ 101 w 238"/>
                  <a:gd name="T1" fmla="*/ 338 h 1833"/>
                  <a:gd name="T2" fmla="*/ 238 w 238"/>
                  <a:gd name="T3" fmla="*/ 1833 h 1833"/>
                  <a:gd name="T4" fmla="*/ 0 w 238"/>
                  <a:gd name="T5" fmla="*/ 116 h 1833"/>
                  <a:gd name="T6" fmla="*/ 191 w 238"/>
                  <a:gd name="T7" fmla="*/ 1675 h 1833"/>
                  <a:gd name="T8" fmla="*/ 124 w 238"/>
                  <a:gd name="T9" fmla="*/ 1613 h 1833"/>
                  <a:gd name="T10" fmla="*/ 191 w 238"/>
                  <a:gd name="T11" fmla="*/ 1675 h 1833"/>
                  <a:gd name="T12" fmla="*/ 124 w 238"/>
                  <a:gd name="T13" fmla="*/ 1569 h 1833"/>
                  <a:gd name="T14" fmla="*/ 191 w 238"/>
                  <a:gd name="T15" fmla="*/ 1529 h 1833"/>
                  <a:gd name="T16" fmla="*/ 191 w 238"/>
                  <a:gd name="T17" fmla="*/ 1487 h 1833"/>
                  <a:gd name="T18" fmla="*/ 124 w 238"/>
                  <a:gd name="T19" fmla="*/ 1429 h 1833"/>
                  <a:gd name="T20" fmla="*/ 191 w 238"/>
                  <a:gd name="T21" fmla="*/ 1487 h 1833"/>
                  <a:gd name="T22" fmla="*/ 124 w 238"/>
                  <a:gd name="T23" fmla="*/ 1386 h 1833"/>
                  <a:gd name="T24" fmla="*/ 191 w 238"/>
                  <a:gd name="T25" fmla="*/ 1341 h 1833"/>
                  <a:gd name="T26" fmla="*/ 191 w 238"/>
                  <a:gd name="T27" fmla="*/ 1299 h 1833"/>
                  <a:gd name="T28" fmla="*/ 124 w 238"/>
                  <a:gd name="T29" fmla="*/ 1245 h 1833"/>
                  <a:gd name="T30" fmla="*/ 191 w 238"/>
                  <a:gd name="T31" fmla="*/ 1299 h 1833"/>
                  <a:gd name="T32" fmla="*/ 124 w 238"/>
                  <a:gd name="T33" fmla="*/ 1202 h 1833"/>
                  <a:gd name="T34" fmla="*/ 191 w 238"/>
                  <a:gd name="T35" fmla="*/ 1153 h 1833"/>
                  <a:gd name="T36" fmla="*/ 191 w 238"/>
                  <a:gd name="T37" fmla="*/ 1111 h 1833"/>
                  <a:gd name="T38" fmla="*/ 124 w 238"/>
                  <a:gd name="T39" fmla="*/ 1062 h 1833"/>
                  <a:gd name="T40" fmla="*/ 191 w 238"/>
                  <a:gd name="T41" fmla="*/ 1111 h 1833"/>
                  <a:gd name="T42" fmla="*/ 124 w 238"/>
                  <a:gd name="T43" fmla="*/ 1018 h 1833"/>
                  <a:gd name="T44" fmla="*/ 191 w 238"/>
                  <a:gd name="T45" fmla="*/ 965 h 1833"/>
                  <a:gd name="T46" fmla="*/ 191 w 238"/>
                  <a:gd name="T47" fmla="*/ 923 h 1833"/>
                  <a:gd name="T48" fmla="*/ 124 w 238"/>
                  <a:gd name="T49" fmla="*/ 878 h 1833"/>
                  <a:gd name="T50" fmla="*/ 191 w 238"/>
                  <a:gd name="T51" fmla="*/ 923 h 1833"/>
                  <a:gd name="T52" fmla="*/ 124 w 238"/>
                  <a:gd name="T53" fmla="*/ 834 h 1833"/>
                  <a:gd name="T54" fmla="*/ 191 w 238"/>
                  <a:gd name="T55" fmla="*/ 777 h 1833"/>
                  <a:gd name="T56" fmla="*/ 191 w 238"/>
                  <a:gd name="T57" fmla="*/ 734 h 1833"/>
                  <a:gd name="T58" fmla="*/ 124 w 238"/>
                  <a:gd name="T59" fmla="*/ 694 h 1833"/>
                  <a:gd name="T60" fmla="*/ 191 w 238"/>
                  <a:gd name="T61" fmla="*/ 734 h 1833"/>
                  <a:gd name="T62" fmla="*/ 124 w 238"/>
                  <a:gd name="T63" fmla="*/ 650 h 1833"/>
                  <a:gd name="T64" fmla="*/ 191 w 238"/>
                  <a:gd name="T65" fmla="*/ 588 h 1833"/>
                  <a:gd name="T66" fmla="*/ 191 w 238"/>
                  <a:gd name="T67" fmla="*/ 546 h 1833"/>
                  <a:gd name="T68" fmla="*/ 124 w 238"/>
                  <a:gd name="T69" fmla="*/ 510 h 1833"/>
                  <a:gd name="T70" fmla="*/ 191 w 238"/>
                  <a:gd name="T71" fmla="*/ 546 h 1833"/>
                  <a:gd name="T72" fmla="*/ 124 w 238"/>
                  <a:gd name="T73" fmla="*/ 467 h 1833"/>
                  <a:gd name="T74" fmla="*/ 191 w 238"/>
                  <a:gd name="T75" fmla="*/ 400 h 1833"/>
                  <a:gd name="T76" fmla="*/ 191 w 238"/>
                  <a:gd name="T77" fmla="*/ 358 h 1833"/>
                  <a:gd name="T78" fmla="*/ 124 w 238"/>
                  <a:gd name="T79" fmla="*/ 326 h 1833"/>
                  <a:gd name="T80" fmla="*/ 191 w 238"/>
                  <a:gd name="T81" fmla="*/ 358 h 1833"/>
                  <a:gd name="T82" fmla="*/ 124 w 238"/>
                  <a:gd name="T83" fmla="*/ 283 h 1833"/>
                  <a:gd name="T84" fmla="*/ 191 w 238"/>
                  <a:gd name="T85" fmla="*/ 212 h 1833"/>
                  <a:gd name="T86" fmla="*/ 124 w 238"/>
                  <a:gd name="T87" fmla="*/ 143 h 1833"/>
                  <a:gd name="T88" fmla="*/ 191 w 238"/>
                  <a:gd name="T89" fmla="*/ 170 h 1833"/>
                  <a:gd name="T90" fmla="*/ 124 w 238"/>
                  <a:gd name="T91" fmla="*/ 143 h 1833"/>
                  <a:gd name="T92" fmla="*/ 191 w 238"/>
                  <a:gd name="T93" fmla="*/ 1717 h 1833"/>
                  <a:gd name="T94" fmla="*/ 124 w 238"/>
                  <a:gd name="T95" fmla="*/ 1753 h 1833"/>
                  <a:gd name="T96" fmla="*/ 83 w 238"/>
                  <a:gd name="T97" fmla="*/ 291 h 1833"/>
                  <a:gd name="T98" fmla="*/ 31 w 238"/>
                  <a:gd name="T99" fmla="*/ 270 h 1833"/>
                  <a:gd name="T100" fmla="*/ 83 w 238"/>
                  <a:gd name="T101" fmla="*/ 291 h 1833"/>
                  <a:gd name="T102" fmla="*/ 83 w 238"/>
                  <a:gd name="T103" fmla="*/ 160 h 1833"/>
                  <a:gd name="T104" fmla="*/ 31 w 238"/>
                  <a:gd name="T105" fmla="*/ 219 h 1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8" h="1833">
                    <a:moveTo>
                      <a:pt x="0" y="306"/>
                    </a:moveTo>
                    <a:cubicBezTo>
                      <a:pt x="101" y="338"/>
                      <a:pt x="101" y="338"/>
                      <a:pt x="101" y="338"/>
                    </a:cubicBezTo>
                    <a:cubicBezTo>
                      <a:pt x="101" y="1818"/>
                      <a:pt x="101" y="1818"/>
                      <a:pt x="101" y="1818"/>
                    </a:cubicBezTo>
                    <a:cubicBezTo>
                      <a:pt x="238" y="1833"/>
                      <a:pt x="238" y="1833"/>
                      <a:pt x="238" y="1833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0" y="116"/>
                      <a:pt x="0" y="116"/>
                      <a:pt x="0" y="116"/>
                    </a:cubicBezTo>
                    <a:lnTo>
                      <a:pt x="0" y="306"/>
                    </a:lnTo>
                    <a:close/>
                    <a:moveTo>
                      <a:pt x="191" y="1675"/>
                    </a:moveTo>
                    <a:cubicBezTo>
                      <a:pt x="169" y="1670"/>
                      <a:pt x="146" y="1666"/>
                      <a:pt x="124" y="1661"/>
                    </a:cubicBezTo>
                    <a:cubicBezTo>
                      <a:pt x="124" y="1645"/>
                      <a:pt x="124" y="1629"/>
                      <a:pt x="124" y="1613"/>
                    </a:cubicBezTo>
                    <a:cubicBezTo>
                      <a:pt x="146" y="1616"/>
                      <a:pt x="169" y="1620"/>
                      <a:pt x="191" y="1623"/>
                    </a:cubicBezTo>
                    <a:cubicBezTo>
                      <a:pt x="191" y="1640"/>
                      <a:pt x="191" y="1658"/>
                      <a:pt x="191" y="1675"/>
                    </a:cubicBezTo>
                    <a:close/>
                    <a:moveTo>
                      <a:pt x="191" y="1581"/>
                    </a:moveTo>
                    <a:cubicBezTo>
                      <a:pt x="169" y="1577"/>
                      <a:pt x="146" y="1573"/>
                      <a:pt x="124" y="1569"/>
                    </a:cubicBezTo>
                    <a:cubicBezTo>
                      <a:pt x="124" y="1553"/>
                      <a:pt x="124" y="1537"/>
                      <a:pt x="124" y="1521"/>
                    </a:cubicBezTo>
                    <a:cubicBezTo>
                      <a:pt x="146" y="1524"/>
                      <a:pt x="169" y="1526"/>
                      <a:pt x="191" y="1529"/>
                    </a:cubicBezTo>
                    <a:cubicBezTo>
                      <a:pt x="191" y="1546"/>
                      <a:pt x="191" y="1564"/>
                      <a:pt x="191" y="1581"/>
                    </a:cubicBezTo>
                    <a:close/>
                    <a:moveTo>
                      <a:pt x="191" y="1487"/>
                    </a:moveTo>
                    <a:cubicBezTo>
                      <a:pt x="169" y="1484"/>
                      <a:pt x="146" y="1481"/>
                      <a:pt x="124" y="1477"/>
                    </a:cubicBezTo>
                    <a:cubicBezTo>
                      <a:pt x="124" y="1461"/>
                      <a:pt x="124" y="1445"/>
                      <a:pt x="124" y="1429"/>
                    </a:cubicBezTo>
                    <a:cubicBezTo>
                      <a:pt x="146" y="1431"/>
                      <a:pt x="169" y="1433"/>
                      <a:pt x="191" y="1435"/>
                    </a:cubicBezTo>
                    <a:cubicBezTo>
                      <a:pt x="191" y="1452"/>
                      <a:pt x="191" y="1470"/>
                      <a:pt x="191" y="1487"/>
                    </a:cubicBezTo>
                    <a:close/>
                    <a:moveTo>
                      <a:pt x="191" y="1393"/>
                    </a:moveTo>
                    <a:cubicBezTo>
                      <a:pt x="169" y="1390"/>
                      <a:pt x="146" y="1388"/>
                      <a:pt x="124" y="1386"/>
                    </a:cubicBezTo>
                    <a:cubicBezTo>
                      <a:pt x="124" y="1369"/>
                      <a:pt x="124" y="1353"/>
                      <a:pt x="124" y="1337"/>
                    </a:cubicBezTo>
                    <a:cubicBezTo>
                      <a:pt x="146" y="1338"/>
                      <a:pt x="169" y="1340"/>
                      <a:pt x="191" y="1341"/>
                    </a:cubicBezTo>
                    <a:cubicBezTo>
                      <a:pt x="191" y="1358"/>
                      <a:pt x="191" y="1376"/>
                      <a:pt x="191" y="1393"/>
                    </a:cubicBezTo>
                    <a:close/>
                    <a:moveTo>
                      <a:pt x="191" y="1299"/>
                    </a:moveTo>
                    <a:cubicBezTo>
                      <a:pt x="169" y="1297"/>
                      <a:pt x="146" y="1295"/>
                      <a:pt x="124" y="1294"/>
                    </a:cubicBezTo>
                    <a:cubicBezTo>
                      <a:pt x="124" y="1278"/>
                      <a:pt x="124" y="1261"/>
                      <a:pt x="124" y="1245"/>
                    </a:cubicBezTo>
                    <a:cubicBezTo>
                      <a:pt x="146" y="1246"/>
                      <a:pt x="169" y="1246"/>
                      <a:pt x="191" y="1247"/>
                    </a:cubicBezTo>
                    <a:cubicBezTo>
                      <a:pt x="191" y="1264"/>
                      <a:pt x="191" y="1281"/>
                      <a:pt x="191" y="1299"/>
                    </a:cubicBezTo>
                    <a:close/>
                    <a:moveTo>
                      <a:pt x="191" y="1205"/>
                    </a:moveTo>
                    <a:cubicBezTo>
                      <a:pt x="169" y="1204"/>
                      <a:pt x="146" y="1203"/>
                      <a:pt x="124" y="1202"/>
                    </a:cubicBezTo>
                    <a:cubicBezTo>
                      <a:pt x="124" y="1186"/>
                      <a:pt x="124" y="1170"/>
                      <a:pt x="124" y="1153"/>
                    </a:cubicBezTo>
                    <a:cubicBezTo>
                      <a:pt x="146" y="1153"/>
                      <a:pt x="169" y="1153"/>
                      <a:pt x="191" y="1153"/>
                    </a:cubicBezTo>
                    <a:cubicBezTo>
                      <a:pt x="191" y="1170"/>
                      <a:pt x="191" y="1187"/>
                      <a:pt x="191" y="1205"/>
                    </a:cubicBezTo>
                    <a:close/>
                    <a:moveTo>
                      <a:pt x="191" y="1111"/>
                    </a:moveTo>
                    <a:cubicBezTo>
                      <a:pt x="169" y="1110"/>
                      <a:pt x="146" y="1110"/>
                      <a:pt x="124" y="1110"/>
                    </a:cubicBezTo>
                    <a:cubicBezTo>
                      <a:pt x="124" y="1094"/>
                      <a:pt x="124" y="1078"/>
                      <a:pt x="124" y="1062"/>
                    </a:cubicBezTo>
                    <a:cubicBezTo>
                      <a:pt x="146" y="1061"/>
                      <a:pt x="169" y="1060"/>
                      <a:pt x="191" y="1059"/>
                    </a:cubicBezTo>
                    <a:cubicBezTo>
                      <a:pt x="191" y="1076"/>
                      <a:pt x="191" y="1093"/>
                      <a:pt x="191" y="1111"/>
                    </a:cubicBezTo>
                    <a:close/>
                    <a:moveTo>
                      <a:pt x="191" y="1017"/>
                    </a:moveTo>
                    <a:cubicBezTo>
                      <a:pt x="169" y="1017"/>
                      <a:pt x="146" y="1018"/>
                      <a:pt x="124" y="1018"/>
                    </a:cubicBezTo>
                    <a:cubicBezTo>
                      <a:pt x="124" y="1002"/>
                      <a:pt x="124" y="986"/>
                      <a:pt x="124" y="970"/>
                    </a:cubicBezTo>
                    <a:cubicBezTo>
                      <a:pt x="146" y="968"/>
                      <a:pt x="169" y="966"/>
                      <a:pt x="191" y="965"/>
                    </a:cubicBezTo>
                    <a:cubicBezTo>
                      <a:pt x="191" y="982"/>
                      <a:pt x="191" y="999"/>
                      <a:pt x="191" y="1017"/>
                    </a:cubicBezTo>
                    <a:close/>
                    <a:moveTo>
                      <a:pt x="191" y="923"/>
                    </a:moveTo>
                    <a:cubicBezTo>
                      <a:pt x="169" y="924"/>
                      <a:pt x="146" y="925"/>
                      <a:pt x="124" y="926"/>
                    </a:cubicBezTo>
                    <a:cubicBezTo>
                      <a:pt x="124" y="910"/>
                      <a:pt x="124" y="894"/>
                      <a:pt x="124" y="878"/>
                    </a:cubicBezTo>
                    <a:cubicBezTo>
                      <a:pt x="146" y="875"/>
                      <a:pt x="169" y="873"/>
                      <a:pt x="191" y="871"/>
                    </a:cubicBezTo>
                    <a:cubicBezTo>
                      <a:pt x="191" y="888"/>
                      <a:pt x="191" y="905"/>
                      <a:pt x="191" y="923"/>
                    </a:cubicBezTo>
                    <a:close/>
                    <a:moveTo>
                      <a:pt x="191" y="828"/>
                    </a:moveTo>
                    <a:cubicBezTo>
                      <a:pt x="169" y="830"/>
                      <a:pt x="146" y="832"/>
                      <a:pt x="124" y="834"/>
                    </a:cubicBezTo>
                    <a:cubicBezTo>
                      <a:pt x="124" y="818"/>
                      <a:pt x="124" y="802"/>
                      <a:pt x="124" y="786"/>
                    </a:cubicBezTo>
                    <a:cubicBezTo>
                      <a:pt x="146" y="783"/>
                      <a:pt x="169" y="780"/>
                      <a:pt x="191" y="777"/>
                    </a:cubicBezTo>
                    <a:cubicBezTo>
                      <a:pt x="191" y="794"/>
                      <a:pt x="191" y="811"/>
                      <a:pt x="191" y="828"/>
                    </a:cubicBezTo>
                    <a:close/>
                    <a:moveTo>
                      <a:pt x="191" y="734"/>
                    </a:moveTo>
                    <a:cubicBezTo>
                      <a:pt x="169" y="737"/>
                      <a:pt x="146" y="740"/>
                      <a:pt x="124" y="742"/>
                    </a:cubicBezTo>
                    <a:cubicBezTo>
                      <a:pt x="124" y="726"/>
                      <a:pt x="124" y="710"/>
                      <a:pt x="124" y="694"/>
                    </a:cubicBezTo>
                    <a:cubicBezTo>
                      <a:pt x="146" y="690"/>
                      <a:pt x="169" y="686"/>
                      <a:pt x="191" y="682"/>
                    </a:cubicBezTo>
                    <a:cubicBezTo>
                      <a:pt x="191" y="700"/>
                      <a:pt x="191" y="717"/>
                      <a:pt x="191" y="734"/>
                    </a:cubicBezTo>
                    <a:close/>
                    <a:moveTo>
                      <a:pt x="191" y="640"/>
                    </a:moveTo>
                    <a:cubicBezTo>
                      <a:pt x="169" y="644"/>
                      <a:pt x="146" y="647"/>
                      <a:pt x="124" y="650"/>
                    </a:cubicBezTo>
                    <a:cubicBezTo>
                      <a:pt x="124" y="634"/>
                      <a:pt x="124" y="618"/>
                      <a:pt x="124" y="602"/>
                    </a:cubicBezTo>
                    <a:cubicBezTo>
                      <a:pt x="146" y="598"/>
                      <a:pt x="169" y="593"/>
                      <a:pt x="191" y="588"/>
                    </a:cubicBezTo>
                    <a:cubicBezTo>
                      <a:pt x="191" y="606"/>
                      <a:pt x="191" y="623"/>
                      <a:pt x="191" y="640"/>
                    </a:cubicBezTo>
                    <a:close/>
                    <a:moveTo>
                      <a:pt x="191" y="546"/>
                    </a:moveTo>
                    <a:cubicBezTo>
                      <a:pt x="169" y="550"/>
                      <a:pt x="146" y="554"/>
                      <a:pt x="124" y="559"/>
                    </a:cubicBezTo>
                    <a:cubicBezTo>
                      <a:pt x="124" y="542"/>
                      <a:pt x="124" y="526"/>
                      <a:pt x="124" y="510"/>
                    </a:cubicBezTo>
                    <a:cubicBezTo>
                      <a:pt x="146" y="505"/>
                      <a:pt x="169" y="500"/>
                      <a:pt x="191" y="494"/>
                    </a:cubicBezTo>
                    <a:cubicBezTo>
                      <a:pt x="191" y="512"/>
                      <a:pt x="191" y="529"/>
                      <a:pt x="191" y="546"/>
                    </a:cubicBezTo>
                    <a:close/>
                    <a:moveTo>
                      <a:pt x="191" y="452"/>
                    </a:moveTo>
                    <a:cubicBezTo>
                      <a:pt x="169" y="457"/>
                      <a:pt x="146" y="462"/>
                      <a:pt x="124" y="467"/>
                    </a:cubicBezTo>
                    <a:cubicBezTo>
                      <a:pt x="124" y="451"/>
                      <a:pt x="124" y="434"/>
                      <a:pt x="124" y="418"/>
                    </a:cubicBezTo>
                    <a:cubicBezTo>
                      <a:pt x="146" y="412"/>
                      <a:pt x="169" y="406"/>
                      <a:pt x="191" y="400"/>
                    </a:cubicBezTo>
                    <a:cubicBezTo>
                      <a:pt x="191" y="418"/>
                      <a:pt x="191" y="435"/>
                      <a:pt x="191" y="452"/>
                    </a:cubicBezTo>
                    <a:close/>
                    <a:moveTo>
                      <a:pt x="191" y="358"/>
                    </a:moveTo>
                    <a:cubicBezTo>
                      <a:pt x="169" y="364"/>
                      <a:pt x="146" y="369"/>
                      <a:pt x="124" y="375"/>
                    </a:cubicBezTo>
                    <a:cubicBezTo>
                      <a:pt x="124" y="359"/>
                      <a:pt x="124" y="343"/>
                      <a:pt x="124" y="326"/>
                    </a:cubicBezTo>
                    <a:cubicBezTo>
                      <a:pt x="146" y="320"/>
                      <a:pt x="169" y="313"/>
                      <a:pt x="191" y="306"/>
                    </a:cubicBezTo>
                    <a:cubicBezTo>
                      <a:pt x="191" y="323"/>
                      <a:pt x="191" y="341"/>
                      <a:pt x="191" y="358"/>
                    </a:cubicBezTo>
                    <a:close/>
                    <a:moveTo>
                      <a:pt x="191" y="264"/>
                    </a:moveTo>
                    <a:cubicBezTo>
                      <a:pt x="169" y="270"/>
                      <a:pt x="146" y="277"/>
                      <a:pt x="124" y="283"/>
                    </a:cubicBezTo>
                    <a:cubicBezTo>
                      <a:pt x="124" y="267"/>
                      <a:pt x="124" y="251"/>
                      <a:pt x="124" y="235"/>
                    </a:cubicBezTo>
                    <a:cubicBezTo>
                      <a:pt x="146" y="227"/>
                      <a:pt x="169" y="220"/>
                      <a:pt x="191" y="212"/>
                    </a:cubicBezTo>
                    <a:cubicBezTo>
                      <a:pt x="191" y="229"/>
                      <a:pt x="191" y="247"/>
                      <a:pt x="191" y="264"/>
                    </a:cubicBezTo>
                    <a:close/>
                    <a:moveTo>
                      <a:pt x="124" y="143"/>
                    </a:move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24" y="191"/>
                      <a:pt x="124" y="191"/>
                      <a:pt x="124" y="191"/>
                    </a:cubicBezTo>
                    <a:lnTo>
                      <a:pt x="124" y="143"/>
                    </a:lnTo>
                    <a:close/>
                    <a:moveTo>
                      <a:pt x="124" y="1705"/>
                    </a:moveTo>
                    <a:cubicBezTo>
                      <a:pt x="191" y="1717"/>
                      <a:pt x="191" y="1717"/>
                      <a:pt x="191" y="1717"/>
                    </a:cubicBezTo>
                    <a:cubicBezTo>
                      <a:pt x="191" y="1769"/>
                      <a:pt x="191" y="1769"/>
                      <a:pt x="191" y="1769"/>
                    </a:cubicBezTo>
                    <a:cubicBezTo>
                      <a:pt x="124" y="1753"/>
                      <a:pt x="124" y="1753"/>
                      <a:pt x="124" y="1753"/>
                    </a:cubicBezTo>
                    <a:lnTo>
                      <a:pt x="124" y="1705"/>
                    </a:lnTo>
                    <a:close/>
                    <a:moveTo>
                      <a:pt x="83" y="291"/>
                    </a:moveTo>
                    <a:cubicBezTo>
                      <a:pt x="65" y="297"/>
                      <a:pt x="48" y="302"/>
                      <a:pt x="31" y="308"/>
                    </a:cubicBezTo>
                    <a:cubicBezTo>
                      <a:pt x="31" y="295"/>
                      <a:pt x="31" y="283"/>
                      <a:pt x="31" y="270"/>
                    </a:cubicBezTo>
                    <a:cubicBezTo>
                      <a:pt x="48" y="264"/>
                      <a:pt x="65" y="257"/>
                      <a:pt x="83" y="251"/>
                    </a:cubicBezTo>
                    <a:cubicBezTo>
                      <a:pt x="83" y="264"/>
                      <a:pt x="83" y="278"/>
                      <a:pt x="83" y="291"/>
                    </a:cubicBezTo>
                    <a:close/>
                    <a:moveTo>
                      <a:pt x="31" y="182"/>
                    </a:moveTo>
                    <a:cubicBezTo>
                      <a:pt x="83" y="160"/>
                      <a:pt x="83" y="160"/>
                      <a:pt x="83" y="160"/>
                    </a:cubicBezTo>
                    <a:cubicBezTo>
                      <a:pt x="83" y="201"/>
                      <a:pt x="83" y="201"/>
                      <a:pt x="83" y="201"/>
                    </a:cubicBezTo>
                    <a:cubicBezTo>
                      <a:pt x="31" y="219"/>
                      <a:pt x="31" y="219"/>
                      <a:pt x="31" y="219"/>
                    </a:cubicBezTo>
                    <a:lnTo>
                      <a:pt x="31" y="182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9" name="Freeform: Shape 5">
                <a:extLst>
                  <a:ext uri="{FF2B5EF4-FFF2-40B4-BE49-F238E27FC236}">
                    <a16:creationId xmlns:a16="http://schemas.microsoft.com/office/drawing/2014/main" id="{760930CB-4B6F-43AD-A1A5-0A1BFF599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628" y="2373459"/>
                <a:ext cx="395572" cy="3043163"/>
              </a:xfrm>
              <a:custGeom>
                <a:avLst/>
                <a:gdLst>
                  <a:gd name="T0" fmla="*/ 207 w 207"/>
                  <a:gd name="T1" fmla="*/ 1543 h 1593"/>
                  <a:gd name="T2" fmla="*/ 0 w 207"/>
                  <a:gd name="T3" fmla="*/ 0 h 1593"/>
                  <a:gd name="T4" fmla="*/ 29 w 207"/>
                  <a:gd name="T5" fmla="*/ 94 h 1593"/>
                  <a:gd name="T6" fmla="*/ 180 w 207"/>
                  <a:gd name="T7" fmla="*/ 179 h 1593"/>
                  <a:gd name="T8" fmla="*/ 29 w 207"/>
                  <a:gd name="T9" fmla="*/ 94 h 1593"/>
                  <a:gd name="T10" fmla="*/ 180 w 207"/>
                  <a:gd name="T11" fmla="*/ 241 h 1593"/>
                  <a:gd name="T12" fmla="*/ 29 w 207"/>
                  <a:gd name="T13" fmla="*/ 241 h 1593"/>
                  <a:gd name="T14" fmla="*/ 29 w 207"/>
                  <a:gd name="T15" fmla="*/ 306 h 1593"/>
                  <a:gd name="T16" fmla="*/ 180 w 207"/>
                  <a:gd name="T17" fmla="*/ 378 h 1593"/>
                  <a:gd name="T18" fmla="*/ 29 w 207"/>
                  <a:gd name="T19" fmla="*/ 306 h 1593"/>
                  <a:gd name="T20" fmla="*/ 180 w 207"/>
                  <a:gd name="T21" fmla="*/ 441 h 1593"/>
                  <a:gd name="T22" fmla="*/ 29 w 207"/>
                  <a:gd name="T23" fmla="*/ 454 h 1593"/>
                  <a:gd name="T24" fmla="*/ 29 w 207"/>
                  <a:gd name="T25" fmla="*/ 519 h 1593"/>
                  <a:gd name="T26" fmla="*/ 180 w 207"/>
                  <a:gd name="T27" fmla="*/ 578 h 1593"/>
                  <a:gd name="T28" fmla="*/ 29 w 207"/>
                  <a:gd name="T29" fmla="*/ 519 h 1593"/>
                  <a:gd name="T30" fmla="*/ 180 w 207"/>
                  <a:gd name="T31" fmla="*/ 641 h 1593"/>
                  <a:gd name="T32" fmla="*/ 29 w 207"/>
                  <a:gd name="T33" fmla="*/ 666 h 1593"/>
                  <a:gd name="T34" fmla="*/ 29 w 207"/>
                  <a:gd name="T35" fmla="*/ 731 h 1593"/>
                  <a:gd name="T36" fmla="*/ 180 w 207"/>
                  <a:gd name="T37" fmla="*/ 777 h 1593"/>
                  <a:gd name="T38" fmla="*/ 29 w 207"/>
                  <a:gd name="T39" fmla="*/ 731 h 1593"/>
                  <a:gd name="T40" fmla="*/ 180 w 207"/>
                  <a:gd name="T41" fmla="*/ 841 h 1593"/>
                  <a:gd name="T42" fmla="*/ 29 w 207"/>
                  <a:gd name="T43" fmla="*/ 878 h 1593"/>
                  <a:gd name="T44" fmla="*/ 29 w 207"/>
                  <a:gd name="T45" fmla="*/ 943 h 1593"/>
                  <a:gd name="T46" fmla="*/ 180 w 207"/>
                  <a:gd name="T47" fmla="*/ 976 h 1593"/>
                  <a:gd name="T48" fmla="*/ 29 w 207"/>
                  <a:gd name="T49" fmla="*/ 943 h 1593"/>
                  <a:gd name="T50" fmla="*/ 180 w 207"/>
                  <a:gd name="T51" fmla="*/ 1041 h 1593"/>
                  <a:gd name="T52" fmla="*/ 29 w 207"/>
                  <a:gd name="T53" fmla="*/ 1091 h 1593"/>
                  <a:gd name="T54" fmla="*/ 29 w 207"/>
                  <a:gd name="T55" fmla="*/ 1156 h 1593"/>
                  <a:gd name="T56" fmla="*/ 180 w 207"/>
                  <a:gd name="T57" fmla="*/ 1175 h 1593"/>
                  <a:gd name="T58" fmla="*/ 29 w 207"/>
                  <a:gd name="T59" fmla="*/ 1156 h 1593"/>
                  <a:gd name="T60" fmla="*/ 180 w 207"/>
                  <a:gd name="T61" fmla="*/ 1241 h 1593"/>
                  <a:gd name="T62" fmla="*/ 29 w 207"/>
                  <a:gd name="T63" fmla="*/ 1303 h 1593"/>
                  <a:gd name="T64" fmla="*/ 29 w 207"/>
                  <a:gd name="T65" fmla="*/ 1368 h 1593"/>
                  <a:gd name="T66" fmla="*/ 180 w 207"/>
                  <a:gd name="T67" fmla="*/ 1375 h 1593"/>
                  <a:gd name="T68" fmla="*/ 29 w 207"/>
                  <a:gd name="T69" fmla="*/ 1368 h 1593"/>
                  <a:gd name="T70" fmla="*/ 180 w 207"/>
                  <a:gd name="T71" fmla="*/ 1441 h 1593"/>
                  <a:gd name="T72" fmla="*/ 29 w 207"/>
                  <a:gd name="T73" fmla="*/ 1515 h 1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7" h="1593">
                    <a:moveTo>
                      <a:pt x="0" y="1593"/>
                    </a:moveTo>
                    <a:cubicBezTo>
                      <a:pt x="207" y="1543"/>
                      <a:pt x="207" y="1543"/>
                      <a:pt x="207" y="1543"/>
                    </a:cubicBezTo>
                    <a:cubicBezTo>
                      <a:pt x="207" y="68"/>
                      <a:pt x="207" y="68"/>
                      <a:pt x="207" y="6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593"/>
                    </a:lnTo>
                    <a:close/>
                    <a:moveTo>
                      <a:pt x="29" y="94"/>
                    </a:moveTo>
                    <a:cubicBezTo>
                      <a:pt x="180" y="141"/>
                      <a:pt x="180" y="141"/>
                      <a:pt x="180" y="141"/>
                    </a:cubicBezTo>
                    <a:cubicBezTo>
                      <a:pt x="180" y="179"/>
                      <a:pt x="180" y="179"/>
                      <a:pt x="180" y="179"/>
                    </a:cubicBezTo>
                    <a:cubicBezTo>
                      <a:pt x="29" y="135"/>
                      <a:pt x="29" y="135"/>
                      <a:pt x="29" y="135"/>
                    </a:cubicBezTo>
                    <a:lnTo>
                      <a:pt x="29" y="94"/>
                    </a:lnTo>
                    <a:close/>
                    <a:moveTo>
                      <a:pt x="29" y="200"/>
                    </a:moveTo>
                    <a:cubicBezTo>
                      <a:pt x="79" y="214"/>
                      <a:pt x="130" y="228"/>
                      <a:pt x="180" y="241"/>
                    </a:cubicBezTo>
                    <a:cubicBezTo>
                      <a:pt x="180" y="254"/>
                      <a:pt x="180" y="266"/>
                      <a:pt x="180" y="279"/>
                    </a:cubicBezTo>
                    <a:cubicBezTo>
                      <a:pt x="130" y="266"/>
                      <a:pt x="79" y="254"/>
                      <a:pt x="29" y="241"/>
                    </a:cubicBezTo>
                    <a:cubicBezTo>
                      <a:pt x="29" y="228"/>
                      <a:pt x="29" y="214"/>
                      <a:pt x="29" y="200"/>
                    </a:cubicBezTo>
                    <a:close/>
                    <a:moveTo>
                      <a:pt x="29" y="306"/>
                    </a:moveTo>
                    <a:cubicBezTo>
                      <a:pt x="79" y="318"/>
                      <a:pt x="130" y="330"/>
                      <a:pt x="180" y="341"/>
                    </a:cubicBezTo>
                    <a:cubicBezTo>
                      <a:pt x="180" y="354"/>
                      <a:pt x="180" y="366"/>
                      <a:pt x="180" y="378"/>
                    </a:cubicBezTo>
                    <a:cubicBezTo>
                      <a:pt x="130" y="368"/>
                      <a:pt x="79" y="358"/>
                      <a:pt x="29" y="348"/>
                    </a:cubicBezTo>
                    <a:cubicBezTo>
                      <a:pt x="29" y="334"/>
                      <a:pt x="29" y="320"/>
                      <a:pt x="29" y="306"/>
                    </a:cubicBezTo>
                    <a:close/>
                    <a:moveTo>
                      <a:pt x="29" y="413"/>
                    </a:moveTo>
                    <a:cubicBezTo>
                      <a:pt x="79" y="422"/>
                      <a:pt x="130" y="432"/>
                      <a:pt x="180" y="441"/>
                    </a:cubicBezTo>
                    <a:cubicBezTo>
                      <a:pt x="180" y="453"/>
                      <a:pt x="180" y="466"/>
                      <a:pt x="180" y="478"/>
                    </a:cubicBezTo>
                    <a:cubicBezTo>
                      <a:pt x="130" y="470"/>
                      <a:pt x="79" y="462"/>
                      <a:pt x="29" y="454"/>
                    </a:cubicBezTo>
                    <a:cubicBezTo>
                      <a:pt x="29" y="440"/>
                      <a:pt x="29" y="426"/>
                      <a:pt x="29" y="413"/>
                    </a:cubicBezTo>
                    <a:close/>
                    <a:moveTo>
                      <a:pt x="29" y="519"/>
                    </a:moveTo>
                    <a:cubicBezTo>
                      <a:pt x="79" y="526"/>
                      <a:pt x="130" y="534"/>
                      <a:pt x="180" y="541"/>
                    </a:cubicBezTo>
                    <a:cubicBezTo>
                      <a:pt x="180" y="553"/>
                      <a:pt x="180" y="565"/>
                      <a:pt x="180" y="578"/>
                    </a:cubicBezTo>
                    <a:cubicBezTo>
                      <a:pt x="130" y="572"/>
                      <a:pt x="79" y="566"/>
                      <a:pt x="29" y="560"/>
                    </a:cubicBezTo>
                    <a:cubicBezTo>
                      <a:pt x="29" y="546"/>
                      <a:pt x="29" y="532"/>
                      <a:pt x="29" y="519"/>
                    </a:cubicBezTo>
                    <a:close/>
                    <a:moveTo>
                      <a:pt x="29" y="625"/>
                    </a:moveTo>
                    <a:cubicBezTo>
                      <a:pt x="79" y="630"/>
                      <a:pt x="130" y="636"/>
                      <a:pt x="180" y="641"/>
                    </a:cubicBezTo>
                    <a:cubicBezTo>
                      <a:pt x="180" y="653"/>
                      <a:pt x="180" y="665"/>
                      <a:pt x="180" y="677"/>
                    </a:cubicBezTo>
                    <a:cubicBezTo>
                      <a:pt x="130" y="674"/>
                      <a:pt x="79" y="670"/>
                      <a:pt x="29" y="666"/>
                    </a:cubicBezTo>
                    <a:cubicBezTo>
                      <a:pt x="29" y="652"/>
                      <a:pt x="29" y="639"/>
                      <a:pt x="29" y="625"/>
                    </a:cubicBezTo>
                    <a:close/>
                    <a:moveTo>
                      <a:pt x="29" y="731"/>
                    </a:moveTo>
                    <a:cubicBezTo>
                      <a:pt x="79" y="734"/>
                      <a:pt x="130" y="738"/>
                      <a:pt x="180" y="741"/>
                    </a:cubicBezTo>
                    <a:cubicBezTo>
                      <a:pt x="180" y="753"/>
                      <a:pt x="180" y="765"/>
                      <a:pt x="180" y="777"/>
                    </a:cubicBezTo>
                    <a:cubicBezTo>
                      <a:pt x="130" y="775"/>
                      <a:pt x="79" y="774"/>
                      <a:pt x="29" y="772"/>
                    </a:cubicBezTo>
                    <a:cubicBezTo>
                      <a:pt x="29" y="759"/>
                      <a:pt x="29" y="745"/>
                      <a:pt x="29" y="731"/>
                    </a:cubicBezTo>
                    <a:close/>
                    <a:moveTo>
                      <a:pt x="29" y="837"/>
                    </a:moveTo>
                    <a:cubicBezTo>
                      <a:pt x="79" y="838"/>
                      <a:pt x="130" y="840"/>
                      <a:pt x="180" y="841"/>
                    </a:cubicBezTo>
                    <a:cubicBezTo>
                      <a:pt x="180" y="853"/>
                      <a:pt x="180" y="865"/>
                      <a:pt x="180" y="876"/>
                    </a:cubicBezTo>
                    <a:cubicBezTo>
                      <a:pt x="130" y="877"/>
                      <a:pt x="79" y="878"/>
                      <a:pt x="29" y="878"/>
                    </a:cubicBezTo>
                    <a:cubicBezTo>
                      <a:pt x="29" y="865"/>
                      <a:pt x="29" y="851"/>
                      <a:pt x="29" y="837"/>
                    </a:cubicBezTo>
                    <a:close/>
                    <a:moveTo>
                      <a:pt x="29" y="943"/>
                    </a:moveTo>
                    <a:cubicBezTo>
                      <a:pt x="79" y="943"/>
                      <a:pt x="130" y="942"/>
                      <a:pt x="180" y="941"/>
                    </a:cubicBezTo>
                    <a:cubicBezTo>
                      <a:pt x="180" y="953"/>
                      <a:pt x="180" y="964"/>
                      <a:pt x="180" y="976"/>
                    </a:cubicBezTo>
                    <a:cubicBezTo>
                      <a:pt x="130" y="979"/>
                      <a:pt x="79" y="982"/>
                      <a:pt x="29" y="985"/>
                    </a:cubicBezTo>
                    <a:cubicBezTo>
                      <a:pt x="29" y="971"/>
                      <a:pt x="29" y="957"/>
                      <a:pt x="29" y="943"/>
                    </a:cubicBezTo>
                    <a:close/>
                    <a:moveTo>
                      <a:pt x="29" y="1049"/>
                    </a:moveTo>
                    <a:cubicBezTo>
                      <a:pt x="79" y="1047"/>
                      <a:pt x="130" y="1044"/>
                      <a:pt x="180" y="1041"/>
                    </a:cubicBezTo>
                    <a:cubicBezTo>
                      <a:pt x="180" y="1053"/>
                      <a:pt x="180" y="1064"/>
                      <a:pt x="180" y="1076"/>
                    </a:cubicBezTo>
                    <a:cubicBezTo>
                      <a:pt x="130" y="1081"/>
                      <a:pt x="79" y="1086"/>
                      <a:pt x="29" y="1091"/>
                    </a:cubicBezTo>
                    <a:cubicBezTo>
                      <a:pt x="29" y="1077"/>
                      <a:pt x="29" y="1063"/>
                      <a:pt x="29" y="1049"/>
                    </a:cubicBezTo>
                    <a:close/>
                    <a:moveTo>
                      <a:pt x="29" y="1156"/>
                    </a:moveTo>
                    <a:cubicBezTo>
                      <a:pt x="79" y="1151"/>
                      <a:pt x="130" y="1146"/>
                      <a:pt x="180" y="1141"/>
                    </a:cubicBezTo>
                    <a:cubicBezTo>
                      <a:pt x="180" y="1152"/>
                      <a:pt x="180" y="1164"/>
                      <a:pt x="180" y="1175"/>
                    </a:cubicBezTo>
                    <a:cubicBezTo>
                      <a:pt x="130" y="1183"/>
                      <a:pt x="79" y="1190"/>
                      <a:pt x="29" y="1197"/>
                    </a:cubicBezTo>
                    <a:cubicBezTo>
                      <a:pt x="29" y="1183"/>
                      <a:pt x="29" y="1169"/>
                      <a:pt x="29" y="1156"/>
                    </a:cubicBezTo>
                    <a:close/>
                    <a:moveTo>
                      <a:pt x="29" y="1262"/>
                    </a:moveTo>
                    <a:cubicBezTo>
                      <a:pt x="79" y="1255"/>
                      <a:pt x="130" y="1248"/>
                      <a:pt x="180" y="1241"/>
                    </a:cubicBezTo>
                    <a:cubicBezTo>
                      <a:pt x="180" y="1252"/>
                      <a:pt x="180" y="1264"/>
                      <a:pt x="180" y="1275"/>
                    </a:cubicBezTo>
                    <a:cubicBezTo>
                      <a:pt x="130" y="1284"/>
                      <a:pt x="79" y="1294"/>
                      <a:pt x="29" y="1303"/>
                    </a:cubicBezTo>
                    <a:cubicBezTo>
                      <a:pt x="29" y="1289"/>
                      <a:pt x="29" y="1276"/>
                      <a:pt x="29" y="1262"/>
                    </a:cubicBezTo>
                    <a:close/>
                    <a:moveTo>
                      <a:pt x="29" y="1368"/>
                    </a:moveTo>
                    <a:cubicBezTo>
                      <a:pt x="79" y="1359"/>
                      <a:pt x="130" y="1350"/>
                      <a:pt x="180" y="1341"/>
                    </a:cubicBezTo>
                    <a:cubicBezTo>
                      <a:pt x="180" y="1352"/>
                      <a:pt x="180" y="1363"/>
                      <a:pt x="180" y="1375"/>
                    </a:cubicBezTo>
                    <a:cubicBezTo>
                      <a:pt x="130" y="1386"/>
                      <a:pt x="79" y="1398"/>
                      <a:pt x="29" y="1409"/>
                    </a:cubicBezTo>
                    <a:cubicBezTo>
                      <a:pt x="29" y="1395"/>
                      <a:pt x="29" y="1382"/>
                      <a:pt x="29" y="1368"/>
                    </a:cubicBezTo>
                    <a:close/>
                    <a:moveTo>
                      <a:pt x="29" y="1474"/>
                    </a:moveTo>
                    <a:cubicBezTo>
                      <a:pt x="180" y="1441"/>
                      <a:pt x="180" y="1441"/>
                      <a:pt x="180" y="1441"/>
                    </a:cubicBezTo>
                    <a:cubicBezTo>
                      <a:pt x="180" y="1474"/>
                      <a:pt x="180" y="1474"/>
                      <a:pt x="180" y="1474"/>
                    </a:cubicBezTo>
                    <a:cubicBezTo>
                      <a:pt x="29" y="1515"/>
                      <a:pt x="29" y="1515"/>
                      <a:pt x="29" y="1515"/>
                    </a:cubicBezTo>
                    <a:lnTo>
                      <a:pt x="29" y="1474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0" name="Freeform: Shape 6">
                <a:extLst>
                  <a:ext uri="{FF2B5EF4-FFF2-40B4-BE49-F238E27FC236}">
                    <a16:creationId xmlns:a16="http://schemas.microsoft.com/office/drawing/2014/main" id="{C4119EC0-8023-4304-9CED-63EC301E6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178" y="2377376"/>
                <a:ext cx="759812" cy="3036635"/>
              </a:xfrm>
              <a:custGeom>
                <a:avLst/>
                <a:gdLst>
                  <a:gd name="T0" fmla="*/ 329 w 398"/>
                  <a:gd name="T1" fmla="*/ 1511 h 1590"/>
                  <a:gd name="T2" fmla="*/ 263 w 398"/>
                  <a:gd name="T3" fmla="*/ 1423 h 1590"/>
                  <a:gd name="T4" fmla="*/ 263 w 398"/>
                  <a:gd name="T5" fmla="*/ 1299 h 1590"/>
                  <a:gd name="T6" fmla="*/ 329 w 398"/>
                  <a:gd name="T7" fmla="*/ 1222 h 1590"/>
                  <a:gd name="T8" fmla="*/ 329 w 398"/>
                  <a:gd name="T9" fmla="*/ 1189 h 1590"/>
                  <a:gd name="T10" fmla="*/ 329 w 398"/>
                  <a:gd name="T11" fmla="*/ 1029 h 1590"/>
                  <a:gd name="T12" fmla="*/ 263 w 398"/>
                  <a:gd name="T13" fmla="*/ 950 h 1590"/>
                  <a:gd name="T14" fmla="*/ 263 w 398"/>
                  <a:gd name="T15" fmla="*/ 827 h 1590"/>
                  <a:gd name="T16" fmla="*/ 329 w 398"/>
                  <a:gd name="T17" fmla="*/ 740 h 1590"/>
                  <a:gd name="T18" fmla="*/ 329 w 398"/>
                  <a:gd name="T19" fmla="*/ 707 h 1590"/>
                  <a:gd name="T20" fmla="*/ 329 w 398"/>
                  <a:gd name="T21" fmla="*/ 627 h 1590"/>
                  <a:gd name="T22" fmla="*/ 263 w 398"/>
                  <a:gd name="T23" fmla="*/ 478 h 1590"/>
                  <a:gd name="T24" fmla="*/ 263 w 398"/>
                  <a:gd name="T25" fmla="*/ 355 h 1590"/>
                  <a:gd name="T26" fmla="*/ 329 w 398"/>
                  <a:gd name="T27" fmla="*/ 258 h 1590"/>
                  <a:gd name="T28" fmla="*/ 329 w 398"/>
                  <a:gd name="T29" fmla="*/ 225 h 1590"/>
                  <a:gd name="T30" fmla="*/ 177 w 398"/>
                  <a:gd name="T31" fmla="*/ 145 h 1590"/>
                  <a:gd name="T32" fmla="*/ 219 w 398"/>
                  <a:gd name="T33" fmla="*/ 209 h 1590"/>
                  <a:gd name="T34" fmla="*/ 219 w 398"/>
                  <a:gd name="T35" fmla="*/ 330 h 1590"/>
                  <a:gd name="T36" fmla="*/ 176 w 398"/>
                  <a:gd name="T37" fmla="*/ 416 h 1590"/>
                  <a:gd name="T38" fmla="*/ 176 w 398"/>
                  <a:gd name="T39" fmla="*/ 452 h 1590"/>
                  <a:gd name="T40" fmla="*/ 176 w 398"/>
                  <a:gd name="T41" fmla="*/ 605 h 1590"/>
                  <a:gd name="T42" fmla="*/ 218 w 398"/>
                  <a:gd name="T43" fmla="*/ 675 h 1590"/>
                  <a:gd name="T44" fmla="*/ 218 w 398"/>
                  <a:gd name="T45" fmla="*/ 795 h 1590"/>
                  <a:gd name="T46" fmla="*/ 175 w 398"/>
                  <a:gd name="T47" fmla="*/ 875 h 1590"/>
                  <a:gd name="T48" fmla="*/ 175 w 398"/>
                  <a:gd name="T49" fmla="*/ 911 h 1590"/>
                  <a:gd name="T50" fmla="*/ 175 w 398"/>
                  <a:gd name="T51" fmla="*/ 1064 h 1590"/>
                  <a:gd name="T52" fmla="*/ 217 w 398"/>
                  <a:gd name="T53" fmla="*/ 1141 h 1590"/>
                  <a:gd name="T54" fmla="*/ 217 w 398"/>
                  <a:gd name="T55" fmla="*/ 1261 h 1590"/>
                  <a:gd name="T56" fmla="*/ 174 w 398"/>
                  <a:gd name="T57" fmla="*/ 1335 h 1590"/>
                  <a:gd name="T58" fmla="*/ 174 w 398"/>
                  <a:gd name="T59" fmla="*/ 1371 h 1590"/>
                  <a:gd name="T60" fmla="*/ 139 w 398"/>
                  <a:gd name="T61" fmla="*/ 1485 h 1590"/>
                  <a:gd name="T62" fmla="*/ 109 w 398"/>
                  <a:gd name="T63" fmla="*/ 1405 h 1590"/>
                  <a:gd name="T64" fmla="*/ 139 w 398"/>
                  <a:gd name="T65" fmla="*/ 1294 h 1590"/>
                  <a:gd name="T66" fmla="*/ 139 w 398"/>
                  <a:gd name="T67" fmla="*/ 1218 h 1590"/>
                  <a:gd name="T68" fmla="*/ 109 w 398"/>
                  <a:gd name="T69" fmla="*/ 1180 h 1590"/>
                  <a:gd name="T70" fmla="*/ 109 w 398"/>
                  <a:gd name="T71" fmla="*/ 1030 h 1590"/>
                  <a:gd name="T72" fmla="*/ 109 w 398"/>
                  <a:gd name="T73" fmla="*/ 955 h 1590"/>
                  <a:gd name="T74" fmla="*/ 109 w 398"/>
                  <a:gd name="T75" fmla="*/ 842 h 1590"/>
                  <a:gd name="T76" fmla="*/ 139 w 398"/>
                  <a:gd name="T77" fmla="*/ 763 h 1590"/>
                  <a:gd name="T78" fmla="*/ 139 w 398"/>
                  <a:gd name="T79" fmla="*/ 727 h 1590"/>
                  <a:gd name="T80" fmla="*/ 139 w 398"/>
                  <a:gd name="T81" fmla="*/ 575 h 1590"/>
                  <a:gd name="T82" fmla="*/ 109 w 398"/>
                  <a:gd name="T83" fmla="*/ 505 h 1590"/>
                  <a:gd name="T84" fmla="*/ 109 w 398"/>
                  <a:gd name="T85" fmla="*/ 392 h 1590"/>
                  <a:gd name="T86" fmla="*/ 139 w 398"/>
                  <a:gd name="T87" fmla="*/ 348 h 1590"/>
                  <a:gd name="T88" fmla="*/ 139 w 398"/>
                  <a:gd name="T89" fmla="*/ 272 h 1590"/>
                  <a:gd name="T90" fmla="*/ 81 w 398"/>
                  <a:gd name="T91" fmla="*/ 1478 h 1590"/>
                  <a:gd name="T92" fmla="*/ 54 w 398"/>
                  <a:gd name="T93" fmla="*/ 1400 h 1590"/>
                  <a:gd name="T94" fmla="*/ 54 w 398"/>
                  <a:gd name="T95" fmla="*/ 1291 h 1590"/>
                  <a:gd name="T96" fmla="*/ 80 w 398"/>
                  <a:gd name="T97" fmla="*/ 1218 h 1590"/>
                  <a:gd name="T98" fmla="*/ 80 w 398"/>
                  <a:gd name="T99" fmla="*/ 1180 h 1590"/>
                  <a:gd name="T100" fmla="*/ 79 w 398"/>
                  <a:gd name="T101" fmla="*/ 1031 h 1590"/>
                  <a:gd name="T102" fmla="*/ 53 w 398"/>
                  <a:gd name="T103" fmla="*/ 958 h 1590"/>
                  <a:gd name="T104" fmla="*/ 52 w 398"/>
                  <a:gd name="T105" fmla="*/ 848 h 1590"/>
                  <a:gd name="T106" fmla="*/ 79 w 398"/>
                  <a:gd name="T107" fmla="*/ 771 h 1590"/>
                  <a:gd name="T108" fmla="*/ 79 w 398"/>
                  <a:gd name="T109" fmla="*/ 734 h 1590"/>
                  <a:gd name="T110" fmla="*/ 78 w 398"/>
                  <a:gd name="T111" fmla="*/ 585 h 1590"/>
                  <a:gd name="T112" fmla="*/ 51 w 398"/>
                  <a:gd name="T113" fmla="*/ 515 h 1590"/>
                  <a:gd name="T114" fmla="*/ 51 w 398"/>
                  <a:gd name="T115" fmla="*/ 406 h 1590"/>
                  <a:gd name="T116" fmla="*/ 78 w 398"/>
                  <a:gd name="T117" fmla="*/ 325 h 1590"/>
                  <a:gd name="T118" fmla="*/ 77 w 398"/>
                  <a:gd name="T119" fmla="*/ 287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8" h="1590">
                    <a:moveTo>
                      <a:pt x="0" y="1529"/>
                    </a:moveTo>
                    <a:cubicBezTo>
                      <a:pt x="398" y="1590"/>
                      <a:pt x="398" y="1590"/>
                      <a:pt x="398" y="1590"/>
                    </a:cubicBezTo>
                    <a:cubicBezTo>
                      <a:pt x="398" y="0"/>
                      <a:pt x="398" y="0"/>
                      <a:pt x="398" y="0"/>
                    </a:cubicBezTo>
                    <a:cubicBezTo>
                      <a:pt x="0" y="137"/>
                      <a:pt x="0" y="137"/>
                      <a:pt x="0" y="137"/>
                    </a:cubicBezTo>
                    <a:lnTo>
                      <a:pt x="0" y="1529"/>
                    </a:lnTo>
                    <a:close/>
                    <a:moveTo>
                      <a:pt x="329" y="1511"/>
                    </a:moveTo>
                    <a:cubicBezTo>
                      <a:pt x="263" y="1501"/>
                      <a:pt x="263" y="1501"/>
                      <a:pt x="263" y="1501"/>
                    </a:cubicBezTo>
                    <a:cubicBezTo>
                      <a:pt x="263" y="1457"/>
                      <a:pt x="263" y="1457"/>
                      <a:pt x="263" y="1457"/>
                    </a:cubicBezTo>
                    <a:cubicBezTo>
                      <a:pt x="329" y="1463"/>
                      <a:pt x="329" y="1463"/>
                      <a:pt x="329" y="1463"/>
                    </a:cubicBezTo>
                    <a:lnTo>
                      <a:pt x="329" y="1511"/>
                    </a:lnTo>
                    <a:close/>
                    <a:moveTo>
                      <a:pt x="329" y="1430"/>
                    </a:moveTo>
                    <a:cubicBezTo>
                      <a:pt x="307" y="1428"/>
                      <a:pt x="285" y="1425"/>
                      <a:pt x="263" y="1423"/>
                    </a:cubicBezTo>
                    <a:cubicBezTo>
                      <a:pt x="263" y="1408"/>
                      <a:pt x="263" y="1393"/>
                      <a:pt x="263" y="1378"/>
                    </a:cubicBezTo>
                    <a:cubicBezTo>
                      <a:pt x="285" y="1380"/>
                      <a:pt x="307" y="1381"/>
                      <a:pt x="329" y="1382"/>
                    </a:cubicBezTo>
                    <a:cubicBezTo>
                      <a:pt x="329" y="1398"/>
                      <a:pt x="329" y="1414"/>
                      <a:pt x="329" y="1430"/>
                    </a:cubicBezTo>
                    <a:close/>
                    <a:moveTo>
                      <a:pt x="329" y="1350"/>
                    </a:moveTo>
                    <a:cubicBezTo>
                      <a:pt x="307" y="1348"/>
                      <a:pt x="285" y="1346"/>
                      <a:pt x="263" y="1344"/>
                    </a:cubicBezTo>
                    <a:cubicBezTo>
                      <a:pt x="263" y="1329"/>
                      <a:pt x="263" y="1314"/>
                      <a:pt x="263" y="1299"/>
                    </a:cubicBezTo>
                    <a:cubicBezTo>
                      <a:pt x="285" y="1300"/>
                      <a:pt x="307" y="1301"/>
                      <a:pt x="329" y="1302"/>
                    </a:cubicBezTo>
                    <a:cubicBezTo>
                      <a:pt x="329" y="1318"/>
                      <a:pt x="329" y="1334"/>
                      <a:pt x="329" y="1350"/>
                    </a:cubicBezTo>
                    <a:close/>
                    <a:moveTo>
                      <a:pt x="329" y="1270"/>
                    </a:moveTo>
                    <a:cubicBezTo>
                      <a:pt x="307" y="1268"/>
                      <a:pt x="285" y="1267"/>
                      <a:pt x="263" y="1265"/>
                    </a:cubicBezTo>
                    <a:cubicBezTo>
                      <a:pt x="263" y="1250"/>
                      <a:pt x="263" y="1236"/>
                      <a:pt x="263" y="1221"/>
                    </a:cubicBezTo>
                    <a:cubicBezTo>
                      <a:pt x="285" y="1221"/>
                      <a:pt x="307" y="1221"/>
                      <a:pt x="329" y="1222"/>
                    </a:cubicBezTo>
                    <a:cubicBezTo>
                      <a:pt x="329" y="1238"/>
                      <a:pt x="329" y="1254"/>
                      <a:pt x="329" y="1270"/>
                    </a:cubicBezTo>
                    <a:close/>
                    <a:moveTo>
                      <a:pt x="329" y="1189"/>
                    </a:moveTo>
                    <a:cubicBezTo>
                      <a:pt x="307" y="1188"/>
                      <a:pt x="285" y="1187"/>
                      <a:pt x="263" y="1186"/>
                    </a:cubicBezTo>
                    <a:cubicBezTo>
                      <a:pt x="263" y="1172"/>
                      <a:pt x="263" y="1157"/>
                      <a:pt x="263" y="1142"/>
                    </a:cubicBezTo>
                    <a:cubicBezTo>
                      <a:pt x="285" y="1142"/>
                      <a:pt x="307" y="1142"/>
                      <a:pt x="329" y="1141"/>
                    </a:cubicBezTo>
                    <a:cubicBezTo>
                      <a:pt x="329" y="1157"/>
                      <a:pt x="329" y="1173"/>
                      <a:pt x="329" y="1189"/>
                    </a:cubicBezTo>
                    <a:close/>
                    <a:moveTo>
                      <a:pt x="329" y="1109"/>
                    </a:moveTo>
                    <a:cubicBezTo>
                      <a:pt x="307" y="1108"/>
                      <a:pt x="285" y="1108"/>
                      <a:pt x="263" y="1108"/>
                    </a:cubicBezTo>
                    <a:cubicBezTo>
                      <a:pt x="263" y="1093"/>
                      <a:pt x="263" y="1078"/>
                      <a:pt x="263" y="1063"/>
                    </a:cubicBezTo>
                    <a:cubicBezTo>
                      <a:pt x="285" y="1063"/>
                      <a:pt x="307" y="1062"/>
                      <a:pt x="329" y="1061"/>
                    </a:cubicBezTo>
                    <a:cubicBezTo>
                      <a:pt x="329" y="1077"/>
                      <a:pt x="329" y="1093"/>
                      <a:pt x="329" y="1109"/>
                    </a:cubicBezTo>
                    <a:close/>
                    <a:moveTo>
                      <a:pt x="329" y="1029"/>
                    </a:moveTo>
                    <a:cubicBezTo>
                      <a:pt x="307" y="1029"/>
                      <a:pt x="285" y="1029"/>
                      <a:pt x="263" y="1029"/>
                    </a:cubicBezTo>
                    <a:cubicBezTo>
                      <a:pt x="263" y="1014"/>
                      <a:pt x="263" y="999"/>
                      <a:pt x="263" y="984"/>
                    </a:cubicBezTo>
                    <a:cubicBezTo>
                      <a:pt x="285" y="983"/>
                      <a:pt x="307" y="982"/>
                      <a:pt x="329" y="981"/>
                    </a:cubicBezTo>
                    <a:cubicBezTo>
                      <a:pt x="329" y="997"/>
                      <a:pt x="329" y="1013"/>
                      <a:pt x="329" y="1029"/>
                    </a:cubicBezTo>
                    <a:close/>
                    <a:moveTo>
                      <a:pt x="329" y="948"/>
                    </a:moveTo>
                    <a:cubicBezTo>
                      <a:pt x="307" y="949"/>
                      <a:pt x="285" y="950"/>
                      <a:pt x="263" y="950"/>
                    </a:cubicBezTo>
                    <a:cubicBezTo>
                      <a:pt x="263" y="935"/>
                      <a:pt x="263" y="921"/>
                      <a:pt x="263" y="906"/>
                    </a:cubicBezTo>
                    <a:cubicBezTo>
                      <a:pt x="285" y="904"/>
                      <a:pt x="307" y="902"/>
                      <a:pt x="329" y="900"/>
                    </a:cubicBezTo>
                    <a:cubicBezTo>
                      <a:pt x="329" y="916"/>
                      <a:pt x="329" y="932"/>
                      <a:pt x="329" y="948"/>
                    </a:cubicBezTo>
                    <a:close/>
                    <a:moveTo>
                      <a:pt x="329" y="868"/>
                    </a:moveTo>
                    <a:cubicBezTo>
                      <a:pt x="307" y="869"/>
                      <a:pt x="285" y="870"/>
                      <a:pt x="263" y="872"/>
                    </a:cubicBezTo>
                    <a:cubicBezTo>
                      <a:pt x="263" y="857"/>
                      <a:pt x="263" y="842"/>
                      <a:pt x="263" y="827"/>
                    </a:cubicBezTo>
                    <a:cubicBezTo>
                      <a:pt x="285" y="825"/>
                      <a:pt x="307" y="822"/>
                      <a:pt x="329" y="820"/>
                    </a:cubicBezTo>
                    <a:cubicBezTo>
                      <a:pt x="329" y="836"/>
                      <a:pt x="329" y="852"/>
                      <a:pt x="329" y="868"/>
                    </a:cubicBezTo>
                    <a:close/>
                    <a:moveTo>
                      <a:pt x="329" y="788"/>
                    </a:moveTo>
                    <a:cubicBezTo>
                      <a:pt x="307" y="789"/>
                      <a:pt x="285" y="791"/>
                      <a:pt x="263" y="793"/>
                    </a:cubicBezTo>
                    <a:cubicBezTo>
                      <a:pt x="263" y="778"/>
                      <a:pt x="263" y="763"/>
                      <a:pt x="263" y="748"/>
                    </a:cubicBezTo>
                    <a:cubicBezTo>
                      <a:pt x="285" y="745"/>
                      <a:pt x="307" y="743"/>
                      <a:pt x="329" y="740"/>
                    </a:cubicBezTo>
                    <a:cubicBezTo>
                      <a:pt x="329" y="756"/>
                      <a:pt x="329" y="772"/>
                      <a:pt x="329" y="788"/>
                    </a:cubicBezTo>
                    <a:close/>
                    <a:moveTo>
                      <a:pt x="329" y="707"/>
                    </a:moveTo>
                    <a:cubicBezTo>
                      <a:pt x="307" y="710"/>
                      <a:pt x="285" y="712"/>
                      <a:pt x="263" y="714"/>
                    </a:cubicBezTo>
                    <a:cubicBezTo>
                      <a:pt x="263" y="699"/>
                      <a:pt x="263" y="684"/>
                      <a:pt x="263" y="670"/>
                    </a:cubicBezTo>
                    <a:cubicBezTo>
                      <a:pt x="285" y="666"/>
                      <a:pt x="307" y="663"/>
                      <a:pt x="329" y="660"/>
                    </a:cubicBezTo>
                    <a:cubicBezTo>
                      <a:pt x="329" y="675"/>
                      <a:pt x="329" y="691"/>
                      <a:pt x="329" y="707"/>
                    </a:cubicBezTo>
                    <a:close/>
                    <a:moveTo>
                      <a:pt x="263" y="557"/>
                    </a:moveTo>
                    <a:cubicBezTo>
                      <a:pt x="263" y="542"/>
                      <a:pt x="263" y="527"/>
                      <a:pt x="263" y="512"/>
                    </a:cubicBezTo>
                    <a:cubicBezTo>
                      <a:pt x="285" y="508"/>
                      <a:pt x="307" y="503"/>
                      <a:pt x="329" y="499"/>
                    </a:cubicBezTo>
                    <a:cubicBezTo>
                      <a:pt x="329" y="515"/>
                      <a:pt x="329" y="531"/>
                      <a:pt x="329" y="547"/>
                    </a:cubicBezTo>
                    <a:cubicBezTo>
                      <a:pt x="307" y="550"/>
                      <a:pt x="285" y="553"/>
                      <a:pt x="263" y="557"/>
                    </a:cubicBezTo>
                    <a:close/>
                    <a:moveTo>
                      <a:pt x="329" y="627"/>
                    </a:moveTo>
                    <a:cubicBezTo>
                      <a:pt x="307" y="630"/>
                      <a:pt x="285" y="633"/>
                      <a:pt x="263" y="635"/>
                    </a:cubicBezTo>
                    <a:cubicBezTo>
                      <a:pt x="263" y="620"/>
                      <a:pt x="263" y="606"/>
                      <a:pt x="263" y="591"/>
                    </a:cubicBezTo>
                    <a:cubicBezTo>
                      <a:pt x="285" y="587"/>
                      <a:pt x="307" y="583"/>
                      <a:pt x="329" y="579"/>
                    </a:cubicBezTo>
                    <a:cubicBezTo>
                      <a:pt x="329" y="595"/>
                      <a:pt x="329" y="611"/>
                      <a:pt x="329" y="627"/>
                    </a:cubicBezTo>
                    <a:close/>
                    <a:moveTo>
                      <a:pt x="329" y="466"/>
                    </a:moveTo>
                    <a:cubicBezTo>
                      <a:pt x="307" y="470"/>
                      <a:pt x="285" y="474"/>
                      <a:pt x="263" y="478"/>
                    </a:cubicBezTo>
                    <a:cubicBezTo>
                      <a:pt x="263" y="463"/>
                      <a:pt x="263" y="448"/>
                      <a:pt x="263" y="433"/>
                    </a:cubicBezTo>
                    <a:cubicBezTo>
                      <a:pt x="285" y="428"/>
                      <a:pt x="307" y="423"/>
                      <a:pt x="329" y="419"/>
                    </a:cubicBezTo>
                    <a:cubicBezTo>
                      <a:pt x="329" y="434"/>
                      <a:pt x="329" y="450"/>
                      <a:pt x="329" y="466"/>
                    </a:cubicBezTo>
                    <a:close/>
                    <a:moveTo>
                      <a:pt x="329" y="386"/>
                    </a:moveTo>
                    <a:cubicBezTo>
                      <a:pt x="307" y="390"/>
                      <a:pt x="285" y="395"/>
                      <a:pt x="263" y="399"/>
                    </a:cubicBezTo>
                    <a:cubicBezTo>
                      <a:pt x="263" y="384"/>
                      <a:pt x="263" y="369"/>
                      <a:pt x="263" y="355"/>
                    </a:cubicBezTo>
                    <a:cubicBezTo>
                      <a:pt x="285" y="349"/>
                      <a:pt x="307" y="344"/>
                      <a:pt x="329" y="338"/>
                    </a:cubicBezTo>
                    <a:cubicBezTo>
                      <a:pt x="329" y="354"/>
                      <a:pt x="329" y="370"/>
                      <a:pt x="329" y="386"/>
                    </a:cubicBezTo>
                    <a:close/>
                    <a:moveTo>
                      <a:pt x="329" y="306"/>
                    </a:moveTo>
                    <a:cubicBezTo>
                      <a:pt x="307" y="311"/>
                      <a:pt x="285" y="315"/>
                      <a:pt x="263" y="320"/>
                    </a:cubicBezTo>
                    <a:cubicBezTo>
                      <a:pt x="263" y="306"/>
                      <a:pt x="263" y="291"/>
                      <a:pt x="263" y="276"/>
                    </a:cubicBezTo>
                    <a:cubicBezTo>
                      <a:pt x="285" y="270"/>
                      <a:pt x="307" y="264"/>
                      <a:pt x="329" y="258"/>
                    </a:cubicBezTo>
                    <a:cubicBezTo>
                      <a:pt x="329" y="274"/>
                      <a:pt x="329" y="290"/>
                      <a:pt x="329" y="306"/>
                    </a:cubicBezTo>
                    <a:close/>
                    <a:moveTo>
                      <a:pt x="329" y="225"/>
                    </a:moveTo>
                    <a:cubicBezTo>
                      <a:pt x="307" y="231"/>
                      <a:pt x="285" y="236"/>
                      <a:pt x="263" y="242"/>
                    </a:cubicBezTo>
                    <a:cubicBezTo>
                      <a:pt x="263" y="227"/>
                      <a:pt x="263" y="212"/>
                      <a:pt x="263" y="197"/>
                    </a:cubicBezTo>
                    <a:cubicBezTo>
                      <a:pt x="285" y="191"/>
                      <a:pt x="307" y="184"/>
                      <a:pt x="329" y="178"/>
                    </a:cubicBezTo>
                    <a:cubicBezTo>
                      <a:pt x="329" y="193"/>
                      <a:pt x="329" y="209"/>
                      <a:pt x="329" y="225"/>
                    </a:cubicBezTo>
                    <a:close/>
                    <a:moveTo>
                      <a:pt x="263" y="118"/>
                    </a:moveTo>
                    <a:cubicBezTo>
                      <a:pt x="329" y="97"/>
                      <a:pt x="329" y="97"/>
                      <a:pt x="329" y="97"/>
                    </a:cubicBezTo>
                    <a:cubicBezTo>
                      <a:pt x="329" y="145"/>
                      <a:pt x="329" y="145"/>
                      <a:pt x="329" y="145"/>
                    </a:cubicBezTo>
                    <a:cubicBezTo>
                      <a:pt x="263" y="163"/>
                      <a:pt x="263" y="163"/>
                      <a:pt x="263" y="163"/>
                    </a:cubicBezTo>
                    <a:lnTo>
                      <a:pt x="263" y="118"/>
                    </a:lnTo>
                    <a:close/>
                    <a:moveTo>
                      <a:pt x="177" y="145"/>
                    </a:moveTo>
                    <a:cubicBezTo>
                      <a:pt x="219" y="131"/>
                      <a:pt x="219" y="131"/>
                      <a:pt x="219" y="131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177" y="186"/>
                      <a:pt x="177" y="186"/>
                      <a:pt x="177" y="186"/>
                    </a:cubicBezTo>
                    <a:lnTo>
                      <a:pt x="177" y="145"/>
                    </a:lnTo>
                    <a:close/>
                    <a:moveTo>
                      <a:pt x="176" y="222"/>
                    </a:moveTo>
                    <a:cubicBezTo>
                      <a:pt x="191" y="217"/>
                      <a:pt x="205" y="213"/>
                      <a:pt x="219" y="209"/>
                    </a:cubicBezTo>
                    <a:cubicBezTo>
                      <a:pt x="219" y="223"/>
                      <a:pt x="219" y="238"/>
                      <a:pt x="219" y="252"/>
                    </a:cubicBezTo>
                    <a:cubicBezTo>
                      <a:pt x="205" y="255"/>
                      <a:pt x="191" y="259"/>
                      <a:pt x="176" y="262"/>
                    </a:cubicBezTo>
                    <a:cubicBezTo>
                      <a:pt x="176" y="249"/>
                      <a:pt x="176" y="235"/>
                      <a:pt x="176" y="222"/>
                    </a:cubicBezTo>
                    <a:close/>
                    <a:moveTo>
                      <a:pt x="176" y="298"/>
                    </a:moveTo>
                    <a:cubicBezTo>
                      <a:pt x="190" y="294"/>
                      <a:pt x="205" y="291"/>
                      <a:pt x="219" y="287"/>
                    </a:cubicBezTo>
                    <a:cubicBezTo>
                      <a:pt x="219" y="301"/>
                      <a:pt x="219" y="315"/>
                      <a:pt x="219" y="330"/>
                    </a:cubicBezTo>
                    <a:cubicBezTo>
                      <a:pt x="205" y="333"/>
                      <a:pt x="190" y="336"/>
                      <a:pt x="176" y="339"/>
                    </a:cubicBezTo>
                    <a:cubicBezTo>
                      <a:pt x="176" y="325"/>
                      <a:pt x="176" y="312"/>
                      <a:pt x="176" y="298"/>
                    </a:cubicBezTo>
                    <a:close/>
                    <a:moveTo>
                      <a:pt x="176" y="375"/>
                    </a:moveTo>
                    <a:cubicBezTo>
                      <a:pt x="190" y="371"/>
                      <a:pt x="204" y="368"/>
                      <a:pt x="219" y="364"/>
                    </a:cubicBezTo>
                    <a:cubicBezTo>
                      <a:pt x="219" y="379"/>
                      <a:pt x="219" y="393"/>
                      <a:pt x="219" y="407"/>
                    </a:cubicBezTo>
                    <a:cubicBezTo>
                      <a:pt x="204" y="410"/>
                      <a:pt x="190" y="413"/>
                      <a:pt x="176" y="416"/>
                    </a:cubicBezTo>
                    <a:cubicBezTo>
                      <a:pt x="176" y="402"/>
                      <a:pt x="176" y="388"/>
                      <a:pt x="176" y="375"/>
                    </a:cubicBezTo>
                    <a:close/>
                    <a:moveTo>
                      <a:pt x="176" y="452"/>
                    </a:moveTo>
                    <a:cubicBezTo>
                      <a:pt x="190" y="448"/>
                      <a:pt x="204" y="445"/>
                      <a:pt x="218" y="442"/>
                    </a:cubicBezTo>
                    <a:cubicBezTo>
                      <a:pt x="218" y="456"/>
                      <a:pt x="218" y="471"/>
                      <a:pt x="218" y="485"/>
                    </a:cubicBezTo>
                    <a:cubicBezTo>
                      <a:pt x="204" y="487"/>
                      <a:pt x="190" y="490"/>
                      <a:pt x="176" y="492"/>
                    </a:cubicBezTo>
                    <a:cubicBezTo>
                      <a:pt x="176" y="479"/>
                      <a:pt x="176" y="465"/>
                      <a:pt x="176" y="452"/>
                    </a:cubicBezTo>
                    <a:close/>
                    <a:moveTo>
                      <a:pt x="176" y="528"/>
                    </a:moveTo>
                    <a:cubicBezTo>
                      <a:pt x="190" y="525"/>
                      <a:pt x="204" y="522"/>
                      <a:pt x="218" y="520"/>
                    </a:cubicBezTo>
                    <a:cubicBezTo>
                      <a:pt x="218" y="534"/>
                      <a:pt x="218" y="548"/>
                      <a:pt x="218" y="562"/>
                    </a:cubicBezTo>
                    <a:cubicBezTo>
                      <a:pt x="204" y="565"/>
                      <a:pt x="190" y="567"/>
                      <a:pt x="176" y="569"/>
                    </a:cubicBezTo>
                    <a:cubicBezTo>
                      <a:pt x="176" y="555"/>
                      <a:pt x="176" y="542"/>
                      <a:pt x="176" y="528"/>
                    </a:cubicBezTo>
                    <a:close/>
                    <a:moveTo>
                      <a:pt x="176" y="605"/>
                    </a:moveTo>
                    <a:cubicBezTo>
                      <a:pt x="190" y="602"/>
                      <a:pt x="204" y="600"/>
                      <a:pt x="218" y="597"/>
                    </a:cubicBezTo>
                    <a:cubicBezTo>
                      <a:pt x="218" y="612"/>
                      <a:pt x="218" y="626"/>
                      <a:pt x="218" y="640"/>
                    </a:cubicBezTo>
                    <a:cubicBezTo>
                      <a:pt x="204" y="642"/>
                      <a:pt x="190" y="644"/>
                      <a:pt x="176" y="645"/>
                    </a:cubicBezTo>
                    <a:cubicBezTo>
                      <a:pt x="176" y="632"/>
                      <a:pt x="176" y="618"/>
                      <a:pt x="176" y="605"/>
                    </a:cubicBezTo>
                    <a:close/>
                    <a:moveTo>
                      <a:pt x="176" y="681"/>
                    </a:moveTo>
                    <a:cubicBezTo>
                      <a:pt x="190" y="679"/>
                      <a:pt x="204" y="677"/>
                      <a:pt x="218" y="675"/>
                    </a:cubicBezTo>
                    <a:cubicBezTo>
                      <a:pt x="218" y="689"/>
                      <a:pt x="218" y="703"/>
                      <a:pt x="218" y="718"/>
                    </a:cubicBezTo>
                    <a:cubicBezTo>
                      <a:pt x="204" y="719"/>
                      <a:pt x="190" y="721"/>
                      <a:pt x="176" y="722"/>
                    </a:cubicBezTo>
                    <a:cubicBezTo>
                      <a:pt x="176" y="709"/>
                      <a:pt x="176" y="695"/>
                      <a:pt x="176" y="681"/>
                    </a:cubicBezTo>
                    <a:close/>
                    <a:moveTo>
                      <a:pt x="175" y="758"/>
                    </a:moveTo>
                    <a:cubicBezTo>
                      <a:pt x="190" y="756"/>
                      <a:pt x="204" y="754"/>
                      <a:pt x="218" y="753"/>
                    </a:cubicBezTo>
                    <a:cubicBezTo>
                      <a:pt x="218" y="767"/>
                      <a:pt x="218" y="781"/>
                      <a:pt x="218" y="795"/>
                    </a:cubicBezTo>
                    <a:cubicBezTo>
                      <a:pt x="204" y="796"/>
                      <a:pt x="190" y="798"/>
                      <a:pt x="175" y="799"/>
                    </a:cubicBezTo>
                    <a:cubicBezTo>
                      <a:pt x="175" y="785"/>
                      <a:pt x="175" y="772"/>
                      <a:pt x="175" y="758"/>
                    </a:cubicBezTo>
                    <a:close/>
                    <a:moveTo>
                      <a:pt x="175" y="835"/>
                    </a:moveTo>
                    <a:cubicBezTo>
                      <a:pt x="189" y="833"/>
                      <a:pt x="204" y="832"/>
                      <a:pt x="218" y="830"/>
                    </a:cubicBezTo>
                    <a:cubicBezTo>
                      <a:pt x="218" y="844"/>
                      <a:pt x="218" y="859"/>
                      <a:pt x="218" y="873"/>
                    </a:cubicBezTo>
                    <a:cubicBezTo>
                      <a:pt x="204" y="874"/>
                      <a:pt x="189" y="875"/>
                      <a:pt x="175" y="875"/>
                    </a:cubicBezTo>
                    <a:cubicBezTo>
                      <a:pt x="175" y="862"/>
                      <a:pt x="175" y="848"/>
                      <a:pt x="175" y="835"/>
                    </a:cubicBezTo>
                    <a:close/>
                    <a:moveTo>
                      <a:pt x="175" y="911"/>
                    </a:moveTo>
                    <a:cubicBezTo>
                      <a:pt x="189" y="910"/>
                      <a:pt x="203" y="909"/>
                      <a:pt x="218" y="908"/>
                    </a:cubicBezTo>
                    <a:cubicBezTo>
                      <a:pt x="218" y="922"/>
                      <a:pt x="218" y="936"/>
                      <a:pt x="218" y="951"/>
                    </a:cubicBezTo>
                    <a:cubicBezTo>
                      <a:pt x="203" y="951"/>
                      <a:pt x="189" y="951"/>
                      <a:pt x="175" y="952"/>
                    </a:cubicBezTo>
                    <a:cubicBezTo>
                      <a:pt x="175" y="938"/>
                      <a:pt x="175" y="925"/>
                      <a:pt x="175" y="911"/>
                    </a:cubicBezTo>
                    <a:close/>
                    <a:moveTo>
                      <a:pt x="175" y="988"/>
                    </a:moveTo>
                    <a:cubicBezTo>
                      <a:pt x="189" y="987"/>
                      <a:pt x="203" y="986"/>
                      <a:pt x="217" y="985"/>
                    </a:cubicBezTo>
                    <a:cubicBezTo>
                      <a:pt x="217" y="1000"/>
                      <a:pt x="217" y="1014"/>
                      <a:pt x="217" y="1028"/>
                    </a:cubicBezTo>
                    <a:cubicBezTo>
                      <a:pt x="203" y="1028"/>
                      <a:pt x="189" y="1028"/>
                      <a:pt x="175" y="1029"/>
                    </a:cubicBezTo>
                    <a:cubicBezTo>
                      <a:pt x="175" y="1015"/>
                      <a:pt x="175" y="1001"/>
                      <a:pt x="175" y="988"/>
                    </a:cubicBezTo>
                    <a:close/>
                    <a:moveTo>
                      <a:pt x="175" y="1064"/>
                    </a:moveTo>
                    <a:cubicBezTo>
                      <a:pt x="189" y="1064"/>
                      <a:pt x="203" y="1064"/>
                      <a:pt x="217" y="1063"/>
                    </a:cubicBezTo>
                    <a:cubicBezTo>
                      <a:pt x="217" y="1077"/>
                      <a:pt x="217" y="1092"/>
                      <a:pt x="217" y="1106"/>
                    </a:cubicBezTo>
                    <a:cubicBezTo>
                      <a:pt x="203" y="1106"/>
                      <a:pt x="189" y="1105"/>
                      <a:pt x="175" y="1105"/>
                    </a:cubicBezTo>
                    <a:cubicBezTo>
                      <a:pt x="175" y="1092"/>
                      <a:pt x="175" y="1078"/>
                      <a:pt x="175" y="1064"/>
                    </a:cubicBezTo>
                    <a:close/>
                    <a:moveTo>
                      <a:pt x="175" y="1141"/>
                    </a:moveTo>
                    <a:cubicBezTo>
                      <a:pt x="189" y="1141"/>
                      <a:pt x="203" y="1141"/>
                      <a:pt x="217" y="1141"/>
                    </a:cubicBezTo>
                    <a:cubicBezTo>
                      <a:pt x="217" y="1155"/>
                      <a:pt x="217" y="1169"/>
                      <a:pt x="217" y="1184"/>
                    </a:cubicBezTo>
                    <a:cubicBezTo>
                      <a:pt x="203" y="1183"/>
                      <a:pt x="189" y="1182"/>
                      <a:pt x="175" y="1182"/>
                    </a:cubicBezTo>
                    <a:cubicBezTo>
                      <a:pt x="175" y="1168"/>
                      <a:pt x="175" y="1155"/>
                      <a:pt x="175" y="1141"/>
                    </a:cubicBezTo>
                    <a:close/>
                    <a:moveTo>
                      <a:pt x="175" y="1218"/>
                    </a:moveTo>
                    <a:cubicBezTo>
                      <a:pt x="189" y="1218"/>
                      <a:pt x="203" y="1218"/>
                      <a:pt x="217" y="1218"/>
                    </a:cubicBezTo>
                    <a:cubicBezTo>
                      <a:pt x="217" y="1233"/>
                      <a:pt x="217" y="1247"/>
                      <a:pt x="217" y="1261"/>
                    </a:cubicBezTo>
                    <a:cubicBezTo>
                      <a:pt x="203" y="1260"/>
                      <a:pt x="189" y="1259"/>
                      <a:pt x="175" y="1258"/>
                    </a:cubicBezTo>
                    <a:cubicBezTo>
                      <a:pt x="175" y="1245"/>
                      <a:pt x="175" y="1231"/>
                      <a:pt x="175" y="1218"/>
                    </a:cubicBezTo>
                    <a:close/>
                    <a:moveTo>
                      <a:pt x="174" y="1294"/>
                    </a:moveTo>
                    <a:cubicBezTo>
                      <a:pt x="189" y="1295"/>
                      <a:pt x="203" y="1295"/>
                      <a:pt x="217" y="1296"/>
                    </a:cubicBezTo>
                    <a:cubicBezTo>
                      <a:pt x="217" y="1310"/>
                      <a:pt x="217" y="1325"/>
                      <a:pt x="217" y="1339"/>
                    </a:cubicBezTo>
                    <a:cubicBezTo>
                      <a:pt x="203" y="1338"/>
                      <a:pt x="189" y="1336"/>
                      <a:pt x="174" y="1335"/>
                    </a:cubicBezTo>
                    <a:cubicBezTo>
                      <a:pt x="174" y="1321"/>
                      <a:pt x="174" y="1308"/>
                      <a:pt x="174" y="1294"/>
                    </a:cubicBezTo>
                    <a:close/>
                    <a:moveTo>
                      <a:pt x="174" y="1371"/>
                    </a:moveTo>
                    <a:cubicBezTo>
                      <a:pt x="188" y="1372"/>
                      <a:pt x="203" y="1373"/>
                      <a:pt x="217" y="1374"/>
                    </a:cubicBezTo>
                    <a:cubicBezTo>
                      <a:pt x="217" y="1388"/>
                      <a:pt x="217" y="1402"/>
                      <a:pt x="217" y="1416"/>
                    </a:cubicBezTo>
                    <a:cubicBezTo>
                      <a:pt x="203" y="1415"/>
                      <a:pt x="188" y="1413"/>
                      <a:pt x="174" y="1412"/>
                    </a:cubicBezTo>
                    <a:cubicBezTo>
                      <a:pt x="174" y="1398"/>
                      <a:pt x="174" y="1385"/>
                      <a:pt x="174" y="1371"/>
                    </a:cubicBezTo>
                    <a:close/>
                    <a:moveTo>
                      <a:pt x="174" y="1448"/>
                    </a:moveTo>
                    <a:cubicBezTo>
                      <a:pt x="217" y="1451"/>
                      <a:pt x="217" y="1451"/>
                      <a:pt x="217" y="1451"/>
                    </a:cubicBezTo>
                    <a:cubicBezTo>
                      <a:pt x="217" y="1494"/>
                      <a:pt x="217" y="1494"/>
                      <a:pt x="217" y="1494"/>
                    </a:cubicBezTo>
                    <a:cubicBezTo>
                      <a:pt x="174" y="1488"/>
                      <a:pt x="174" y="1488"/>
                      <a:pt x="174" y="1488"/>
                    </a:cubicBezTo>
                    <a:lnTo>
                      <a:pt x="174" y="1448"/>
                    </a:lnTo>
                    <a:close/>
                    <a:moveTo>
                      <a:pt x="139" y="1485"/>
                    </a:moveTo>
                    <a:cubicBezTo>
                      <a:pt x="109" y="1480"/>
                      <a:pt x="109" y="1480"/>
                      <a:pt x="109" y="1480"/>
                    </a:cubicBezTo>
                    <a:cubicBezTo>
                      <a:pt x="109" y="1443"/>
                      <a:pt x="109" y="1443"/>
                      <a:pt x="109" y="1443"/>
                    </a:cubicBezTo>
                    <a:cubicBezTo>
                      <a:pt x="139" y="1445"/>
                      <a:pt x="139" y="1445"/>
                      <a:pt x="139" y="1445"/>
                    </a:cubicBezTo>
                    <a:lnTo>
                      <a:pt x="139" y="1485"/>
                    </a:lnTo>
                    <a:close/>
                    <a:moveTo>
                      <a:pt x="139" y="1409"/>
                    </a:moveTo>
                    <a:cubicBezTo>
                      <a:pt x="129" y="1408"/>
                      <a:pt x="119" y="1406"/>
                      <a:pt x="109" y="1405"/>
                    </a:cubicBezTo>
                    <a:cubicBezTo>
                      <a:pt x="109" y="1393"/>
                      <a:pt x="109" y="1380"/>
                      <a:pt x="109" y="1367"/>
                    </a:cubicBezTo>
                    <a:cubicBezTo>
                      <a:pt x="119" y="1368"/>
                      <a:pt x="129" y="1369"/>
                      <a:pt x="139" y="1369"/>
                    </a:cubicBezTo>
                    <a:cubicBezTo>
                      <a:pt x="139" y="1383"/>
                      <a:pt x="139" y="1396"/>
                      <a:pt x="139" y="1409"/>
                    </a:cubicBezTo>
                    <a:close/>
                    <a:moveTo>
                      <a:pt x="109" y="1330"/>
                    </a:moveTo>
                    <a:cubicBezTo>
                      <a:pt x="109" y="1318"/>
                      <a:pt x="109" y="1305"/>
                      <a:pt x="109" y="1292"/>
                    </a:cubicBezTo>
                    <a:cubicBezTo>
                      <a:pt x="119" y="1293"/>
                      <a:pt x="129" y="1293"/>
                      <a:pt x="139" y="1294"/>
                    </a:cubicBezTo>
                    <a:cubicBezTo>
                      <a:pt x="139" y="1307"/>
                      <a:pt x="139" y="1320"/>
                      <a:pt x="139" y="1333"/>
                    </a:cubicBezTo>
                    <a:cubicBezTo>
                      <a:pt x="129" y="1332"/>
                      <a:pt x="119" y="1331"/>
                      <a:pt x="109" y="1330"/>
                    </a:cubicBezTo>
                    <a:close/>
                    <a:moveTo>
                      <a:pt x="139" y="1257"/>
                    </a:moveTo>
                    <a:cubicBezTo>
                      <a:pt x="129" y="1257"/>
                      <a:pt x="119" y="1256"/>
                      <a:pt x="109" y="1255"/>
                    </a:cubicBezTo>
                    <a:cubicBezTo>
                      <a:pt x="109" y="1243"/>
                      <a:pt x="109" y="1230"/>
                      <a:pt x="109" y="1217"/>
                    </a:cubicBezTo>
                    <a:cubicBezTo>
                      <a:pt x="119" y="1217"/>
                      <a:pt x="129" y="1218"/>
                      <a:pt x="139" y="1218"/>
                    </a:cubicBezTo>
                    <a:cubicBezTo>
                      <a:pt x="139" y="1231"/>
                      <a:pt x="139" y="1244"/>
                      <a:pt x="139" y="1257"/>
                    </a:cubicBezTo>
                    <a:close/>
                    <a:moveTo>
                      <a:pt x="109" y="1180"/>
                    </a:moveTo>
                    <a:cubicBezTo>
                      <a:pt x="109" y="1167"/>
                      <a:pt x="109" y="1155"/>
                      <a:pt x="109" y="1142"/>
                    </a:cubicBezTo>
                    <a:cubicBezTo>
                      <a:pt x="119" y="1142"/>
                      <a:pt x="129" y="1142"/>
                      <a:pt x="139" y="1142"/>
                    </a:cubicBezTo>
                    <a:cubicBezTo>
                      <a:pt x="139" y="1155"/>
                      <a:pt x="139" y="1168"/>
                      <a:pt x="139" y="1181"/>
                    </a:cubicBezTo>
                    <a:cubicBezTo>
                      <a:pt x="129" y="1181"/>
                      <a:pt x="119" y="1181"/>
                      <a:pt x="109" y="1180"/>
                    </a:cubicBezTo>
                    <a:close/>
                    <a:moveTo>
                      <a:pt x="139" y="1106"/>
                    </a:moveTo>
                    <a:cubicBezTo>
                      <a:pt x="129" y="1105"/>
                      <a:pt x="119" y="1105"/>
                      <a:pt x="109" y="1105"/>
                    </a:cubicBezTo>
                    <a:cubicBezTo>
                      <a:pt x="109" y="1092"/>
                      <a:pt x="109" y="1080"/>
                      <a:pt x="109" y="1067"/>
                    </a:cubicBezTo>
                    <a:cubicBezTo>
                      <a:pt x="119" y="1067"/>
                      <a:pt x="129" y="1067"/>
                      <a:pt x="139" y="1066"/>
                    </a:cubicBezTo>
                    <a:cubicBezTo>
                      <a:pt x="139" y="1079"/>
                      <a:pt x="139" y="1092"/>
                      <a:pt x="139" y="1106"/>
                    </a:cubicBezTo>
                    <a:close/>
                    <a:moveTo>
                      <a:pt x="109" y="1030"/>
                    </a:moveTo>
                    <a:cubicBezTo>
                      <a:pt x="109" y="1017"/>
                      <a:pt x="109" y="1005"/>
                      <a:pt x="109" y="992"/>
                    </a:cubicBezTo>
                    <a:cubicBezTo>
                      <a:pt x="119" y="992"/>
                      <a:pt x="129" y="991"/>
                      <a:pt x="139" y="990"/>
                    </a:cubicBezTo>
                    <a:cubicBezTo>
                      <a:pt x="139" y="1004"/>
                      <a:pt x="139" y="1017"/>
                      <a:pt x="139" y="1030"/>
                    </a:cubicBezTo>
                    <a:cubicBezTo>
                      <a:pt x="129" y="1030"/>
                      <a:pt x="119" y="1030"/>
                      <a:pt x="109" y="1030"/>
                    </a:cubicBezTo>
                    <a:close/>
                    <a:moveTo>
                      <a:pt x="139" y="954"/>
                    </a:moveTo>
                    <a:cubicBezTo>
                      <a:pt x="129" y="954"/>
                      <a:pt x="119" y="955"/>
                      <a:pt x="109" y="955"/>
                    </a:cubicBezTo>
                    <a:cubicBezTo>
                      <a:pt x="109" y="942"/>
                      <a:pt x="109" y="930"/>
                      <a:pt x="109" y="917"/>
                    </a:cubicBezTo>
                    <a:cubicBezTo>
                      <a:pt x="119" y="916"/>
                      <a:pt x="129" y="915"/>
                      <a:pt x="139" y="915"/>
                    </a:cubicBezTo>
                    <a:cubicBezTo>
                      <a:pt x="139" y="928"/>
                      <a:pt x="139" y="941"/>
                      <a:pt x="139" y="954"/>
                    </a:cubicBezTo>
                    <a:close/>
                    <a:moveTo>
                      <a:pt x="139" y="878"/>
                    </a:moveTo>
                    <a:cubicBezTo>
                      <a:pt x="129" y="879"/>
                      <a:pt x="119" y="879"/>
                      <a:pt x="109" y="880"/>
                    </a:cubicBezTo>
                    <a:cubicBezTo>
                      <a:pt x="109" y="867"/>
                      <a:pt x="109" y="855"/>
                      <a:pt x="109" y="842"/>
                    </a:cubicBezTo>
                    <a:cubicBezTo>
                      <a:pt x="119" y="841"/>
                      <a:pt x="129" y="840"/>
                      <a:pt x="139" y="839"/>
                    </a:cubicBezTo>
                    <a:cubicBezTo>
                      <a:pt x="139" y="852"/>
                      <a:pt x="139" y="865"/>
                      <a:pt x="139" y="878"/>
                    </a:cubicBezTo>
                    <a:close/>
                    <a:moveTo>
                      <a:pt x="139" y="802"/>
                    </a:moveTo>
                    <a:cubicBezTo>
                      <a:pt x="129" y="803"/>
                      <a:pt x="119" y="804"/>
                      <a:pt x="109" y="805"/>
                    </a:cubicBezTo>
                    <a:cubicBezTo>
                      <a:pt x="109" y="792"/>
                      <a:pt x="109" y="780"/>
                      <a:pt x="109" y="767"/>
                    </a:cubicBezTo>
                    <a:cubicBezTo>
                      <a:pt x="119" y="766"/>
                      <a:pt x="129" y="764"/>
                      <a:pt x="139" y="763"/>
                    </a:cubicBezTo>
                    <a:cubicBezTo>
                      <a:pt x="139" y="776"/>
                      <a:pt x="139" y="789"/>
                      <a:pt x="139" y="802"/>
                    </a:cubicBezTo>
                    <a:close/>
                    <a:moveTo>
                      <a:pt x="139" y="727"/>
                    </a:moveTo>
                    <a:cubicBezTo>
                      <a:pt x="129" y="728"/>
                      <a:pt x="119" y="729"/>
                      <a:pt x="109" y="730"/>
                    </a:cubicBezTo>
                    <a:cubicBezTo>
                      <a:pt x="109" y="717"/>
                      <a:pt x="109" y="704"/>
                      <a:pt x="109" y="692"/>
                    </a:cubicBezTo>
                    <a:cubicBezTo>
                      <a:pt x="119" y="690"/>
                      <a:pt x="129" y="689"/>
                      <a:pt x="139" y="687"/>
                    </a:cubicBezTo>
                    <a:cubicBezTo>
                      <a:pt x="139" y="700"/>
                      <a:pt x="139" y="713"/>
                      <a:pt x="139" y="727"/>
                    </a:cubicBezTo>
                    <a:close/>
                    <a:moveTo>
                      <a:pt x="139" y="651"/>
                    </a:moveTo>
                    <a:cubicBezTo>
                      <a:pt x="129" y="652"/>
                      <a:pt x="119" y="653"/>
                      <a:pt x="109" y="655"/>
                    </a:cubicBezTo>
                    <a:cubicBezTo>
                      <a:pt x="109" y="642"/>
                      <a:pt x="109" y="629"/>
                      <a:pt x="109" y="617"/>
                    </a:cubicBezTo>
                    <a:cubicBezTo>
                      <a:pt x="119" y="615"/>
                      <a:pt x="129" y="613"/>
                      <a:pt x="139" y="611"/>
                    </a:cubicBezTo>
                    <a:cubicBezTo>
                      <a:pt x="139" y="625"/>
                      <a:pt x="139" y="638"/>
                      <a:pt x="139" y="651"/>
                    </a:cubicBezTo>
                    <a:close/>
                    <a:moveTo>
                      <a:pt x="139" y="575"/>
                    </a:moveTo>
                    <a:cubicBezTo>
                      <a:pt x="129" y="577"/>
                      <a:pt x="119" y="578"/>
                      <a:pt x="109" y="580"/>
                    </a:cubicBezTo>
                    <a:cubicBezTo>
                      <a:pt x="109" y="567"/>
                      <a:pt x="109" y="554"/>
                      <a:pt x="109" y="542"/>
                    </a:cubicBezTo>
                    <a:cubicBezTo>
                      <a:pt x="119" y="540"/>
                      <a:pt x="129" y="538"/>
                      <a:pt x="139" y="536"/>
                    </a:cubicBezTo>
                    <a:cubicBezTo>
                      <a:pt x="139" y="549"/>
                      <a:pt x="139" y="562"/>
                      <a:pt x="139" y="575"/>
                    </a:cubicBezTo>
                    <a:close/>
                    <a:moveTo>
                      <a:pt x="139" y="499"/>
                    </a:moveTo>
                    <a:cubicBezTo>
                      <a:pt x="129" y="501"/>
                      <a:pt x="119" y="503"/>
                      <a:pt x="109" y="505"/>
                    </a:cubicBezTo>
                    <a:cubicBezTo>
                      <a:pt x="109" y="492"/>
                      <a:pt x="109" y="479"/>
                      <a:pt x="109" y="467"/>
                    </a:cubicBezTo>
                    <a:cubicBezTo>
                      <a:pt x="119" y="464"/>
                      <a:pt x="129" y="462"/>
                      <a:pt x="139" y="460"/>
                    </a:cubicBezTo>
                    <a:cubicBezTo>
                      <a:pt x="139" y="473"/>
                      <a:pt x="139" y="486"/>
                      <a:pt x="139" y="499"/>
                    </a:cubicBezTo>
                    <a:close/>
                    <a:moveTo>
                      <a:pt x="139" y="423"/>
                    </a:moveTo>
                    <a:cubicBezTo>
                      <a:pt x="129" y="425"/>
                      <a:pt x="119" y="427"/>
                      <a:pt x="109" y="429"/>
                    </a:cubicBezTo>
                    <a:cubicBezTo>
                      <a:pt x="109" y="417"/>
                      <a:pt x="109" y="404"/>
                      <a:pt x="109" y="392"/>
                    </a:cubicBezTo>
                    <a:cubicBezTo>
                      <a:pt x="119" y="389"/>
                      <a:pt x="129" y="387"/>
                      <a:pt x="139" y="384"/>
                    </a:cubicBezTo>
                    <a:cubicBezTo>
                      <a:pt x="139" y="397"/>
                      <a:pt x="139" y="410"/>
                      <a:pt x="139" y="423"/>
                    </a:cubicBezTo>
                    <a:close/>
                    <a:moveTo>
                      <a:pt x="109" y="354"/>
                    </a:moveTo>
                    <a:cubicBezTo>
                      <a:pt x="109" y="342"/>
                      <a:pt x="109" y="329"/>
                      <a:pt x="109" y="317"/>
                    </a:cubicBezTo>
                    <a:cubicBezTo>
                      <a:pt x="119" y="314"/>
                      <a:pt x="129" y="311"/>
                      <a:pt x="139" y="308"/>
                    </a:cubicBezTo>
                    <a:cubicBezTo>
                      <a:pt x="139" y="321"/>
                      <a:pt x="139" y="334"/>
                      <a:pt x="139" y="348"/>
                    </a:cubicBezTo>
                    <a:cubicBezTo>
                      <a:pt x="129" y="350"/>
                      <a:pt x="119" y="352"/>
                      <a:pt x="109" y="354"/>
                    </a:cubicBezTo>
                    <a:close/>
                    <a:moveTo>
                      <a:pt x="139" y="272"/>
                    </a:moveTo>
                    <a:cubicBezTo>
                      <a:pt x="129" y="274"/>
                      <a:pt x="119" y="277"/>
                      <a:pt x="109" y="279"/>
                    </a:cubicBezTo>
                    <a:cubicBezTo>
                      <a:pt x="109" y="267"/>
                      <a:pt x="109" y="254"/>
                      <a:pt x="109" y="241"/>
                    </a:cubicBezTo>
                    <a:cubicBezTo>
                      <a:pt x="119" y="238"/>
                      <a:pt x="129" y="235"/>
                      <a:pt x="139" y="232"/>
                    </a:cubicBezTo>
                    <a:cubicBezTo>
                      <a:pt x="139" y="245"/>
                      <a:pt x="139" y="259"/>
                      <a:pt x="139" y="272"/>
                    </a:cubicBezTo>
                    <a:close/>
                    <a:moveTo>
                      <a:pt x="109" y="166"/>
                    </a:moveTo>
                    <a:cubicBezTo>
                      <a:pt x="139" y="157"/>
                      <a:pt x="139" y="157"/>
                      <a:pt x="139" y="157"/>
                    </a:cubicBezTo>
                    <a:cubicBezTo>
                      <a:pt x="139" y="196"/>
                      <a:pt x="139" y="196"/>
                      <a:pt x="139" y="196"/>
                    </a:cubicBezTo>
                    <a:cubicBezTo>
                      <a:pt x="109" y="204"/>
                      <a:pt x="109" y="204"/>
                      <a:pt x="109" y="204"/>
                    </a:cubicBezTo>
                    <a:lnTo>
                      <a:pt x="109" y="166"/>
                    </a:lnTo>
                    <a:close/>
                    <a:moveTo>
                      <a:pt x="81" y="1478"/>
                    </a:moveTo>
                    <a:cubicBezTo>
                      <a:pt x="54" y="1474"/>
                      <a:pt x="54" y="1474"/>
                      <a:pt x="54" y="1474"/>
                    </a:cubicBezTo>
                    <a:cubicBezTo>
                      <a:pt x="54" y="1438"/>
                      <a:pt x="54" y="1438"/>
                      <a:pt x="54" y="1438"/>
                    </a:cubicBezTo>
                    <a:cubicBezTo>
                      <a:pt x="81" y="1441"/>
                      <a:pt x="81" y="1441"/>
                      <a:pt x="81" y="1441"/>
                    </a:cubicBezTo>
                    <a:lnTo>
                      <a:pt x="81" y="1478"/>
                    </a:lnTo>
                    <a:close/>
                    <a:moveTo>
                      <a:pt x="80" y="1403"/>
                    </a:moveTo>
                    <a:cubicBezTo>
                      <a:pt x="72" y="1402"/>
                      <a:pt x="63" y="1401"/>
                      <a:pt x="54" y="1400"/>
                    </a:cubicBezTo>
                    <a:cubicBezTo>
                      <a:pt x="54" y="1388"/>
                      <a:pt x="54" y="1377"/>
                      <a:pt x="54" y="1365"/>
                    </a:cubicBezTo>
                    <a:cubicBezTo>
                      <a:pt x="63" y="1365"/>
                      <a:pt x="72" y="1366"/>
                      <a:pt x="80" y="1366"/>
                    </a:cubicBezTo>
                    <a:cubicBezTo>
                      <a:pt x="80" y="1379"/>
                      <a:pt x="80" y="1391"/>
                      <a:pt x="80" y="1403"/>
                    </a:cubicBezTo>
                    <a:close/>
                    <a:moveTo>
                      <a:pt x="80" y="1329"/>
                    </a:moveTo>
                    <a:cubicBezTo>
                      <a:pt x="71" y="1328"/>
                      <a:pt x="62" y="1327"/>
                      <a:pt x="54" y="1326"/>
                    </a:cubicBezTo>
                    <a:cubicBezTo>
                      <a:pt x="54" y="1315"/>
                      <a:pt x="54" y="1303"/>
                      <a:pt x="54" y="1291"/>
                    </a:cubicBezTo>
                    <a:cubicBezTo>
                      <a:pt x="62" y="1291"/>
                      <a:pt x="71" y="1292"/>
                      <a:pt x="80" y="1292"/>
                    </a:cubicBezTo>
                    <a:cubicBezTo>
                      <a:pt x="80" y="1304"/>
                      <a:pt x="80" y="1317"/>
                      <a:pt x="80" y="1329"/>
                    </a:cubicBezTo>
                    <a:close/>
                    <a:moveTo>
                      <a:pt x="80" y="1254"/>
                    </a:moveTo>
                    <a:cubicBezTo>
                      <a:pt x="71" y="1254"/>
                      <a:pt x="62" y="1253"/>
                      <a:pt x="53" y="1253"/>
                    </a:cubicBezTo>
                    <a:cubicBezTo>
                      <a:pt x="53" y="1241"/>
                      <a:pt x="53" y="1229"/>
                      <a:pt x="53" y="1217"/>
                    </a:cubicBezTo>
                    <a:cubicBezTo>
                      <a:pt x="62" y="1217"/>
                      <a:pt x="71" y="1217"/>
                      <a:pt x="80" y="1218"/>
                    </a:cubicBezTo>
                    <a:cubicBezTo>
                      <a:pt x="80" y="1230"/>
                      <a:pt x="80" y="1242"/>
                      <a:pt x="80" y="1254"/>
                    </a:cubicBezTo>
                    <a:close/>
                    <a:moveTo>
                      <a:pt x="80" y="1180"/>
                    </a:moveTo>
                    <a:cubicBezTo>
                      <a:pt x="71" y="1180"/>
                      <a:pt x="62" y="1179"/>
                      <a:pt x="53" y="1179"/>
                    </a:cubicBezTo>
                    <a:cubicBezTo>
                      <a:pt x="53" y="1167"/>
                      <a:pt x="53" y="1155"/>
                      <a:pt x="53" y="1143"/>
                    </a:cubicBezTo>
                    <a:cubicBezTo>
                      <a:pt x="62" y="1143"/>
                      <a:pt x="71" y="1143"/>
                      <a:pt x="80" y="1143"/>
                    </a:cubicBezTo>
                    <a:cubicBezTo>
                      <a:pt x="80" y="1155"/>
                      <a:pt x="80" y="1168"/>
                      <a:pt x="80" y="1180"/>
                    </a:cubicBezTo>
                    <a:close/>
                    <a:moveTo>
                      <a:pt x="80" y="1106"/>
                    </a:moveTo>
                    <a:cubicBezTo>
                      <a:pt x="71" y="1105"/>
                      <a:pt x="62" y="1105"/>
                      <a:pt x="53" y="1105"/>
                    </a:cubicBezTo>
                    <a:cubicBezTo>
                      <a:pt x="53" y="1093"/>
                      <a:pt x="53" y="1081"/>
                      <a:pt x="53" y="1070"/>
                    </a:cubicBezTo>
                    <a:cubicBezTo>
                      <a:pt x="62" y="1069"/>
                      <a:pt x="71" y="1069"/>
                      <a:pt x="80" y="1069"/>
                    </a:cubicBezTo>
                    <a:cubicBezTo>
                      <a:pt x="80" y="1081"/>
                      <a:pt x="80" y="1093"/>
                      <a:pt x="80" y="1106"/>
                    </a:cubicBezTo>
                    <a:close/>
                    <a:moveTo>
                      <a:pt x="79" y="1031"/>
                    </a:moveTo>
                    <a:cubicBezTo>
                      <a:pt x="71" y="1031"/>
                      <a:pt x="62" y="1031"/>
                      <a:pt x="53" y="1031"/>
                    </a:cubicBezTo>
                    <a:cubicBezTo>
                      <a:pt x="53" y="1019"/>
                      <a:pt x="53" y="1008"/>
                      <a:pt x="53" y="996"/>
                    </a:cubicBezTo>
                    <a:cubicBezTo>
                      <a:pt x="62" y="995"/>
                      <a:pt x="71" y="995"/>
                      <a:pt x="79" y="994"/>
                    </a:cubicBezTo>
                    <a:cubicBezTo>
                      <a:pt x="79" y="1007"/>
                      <a:pt x="79" y="1019"/>
                      <a:pt x="79" y="1031"/>
                    </a:cubicBezTo>
                    <a:close/>
                    <a:moveTo>
                      <a:pt x="79" y="957"/>
                    </a:moveTo>
                    <a:cubicBezTo>
                      <a:pt x="70" y="957"/>
                      <a:pt x="61" y="957"/>
                      <a:pt x="53" y="958"/>
                    </a:cubicBezTo>
                    <a:cubicBezTo>
                      <a:pt x="53" y="946"/>
                      <a:pt x="53" y="934"/>
                      <a:pt x="53" y="922"/>
                    </a:cubicBezTo>
                    <a:cubicBezTo>
                      <a:pt x="61" y="921"/>
                      <a:pt x="70" y="921"/>
                      <a:pt x="79" y="920"/>
                    </a:cubicBezTo>
                    <a:cubicBezTo>
                      <a:pt x="79" y="932"/>
                      <a:pt x="79" y="944"/>
                      <a:pt x="79" y="957"/>
                    </a:cubicBezTo>
                    <a:close/>
                    <a:moveTo>
                      <a:pt x="79" y="882"/>
                    </a:moveTo>
                    <a:cubicBezTo>
                      <a:pt x="70" y="883"/>
                      <a:pt x="61" y="883"/>
                      <a:pt x="52" y="884"/>
                    </a:cubicBezTo>
                    <a:cubicBezTo>
                      <a:pt x="52" y="872"/>
                      <a:pt x="52" y="860"/>
                      <a:pt x="52" y="848"/>
                    </a:cubicBezTo>
                    <a:cubicBezTo>
                      <a:pt x="61" y="847"/>
                      <a:pt x="70" y="846"/>
                      <a:pt x="79" y="846"/>
                    </a:cubicBezTo>
                    <a:cubicBezTo>
                      <a:pt x="79" y="858"/>
                      <a:pt x="79" y="870"/>
                      <a:pt x="79" y="882"/>
                    </a:cubicBezTo>
                    <a:close/>
                    <a:moveTo>
                      <a:pt x="79" y="808"/>
                    </a:moveTo>
                    <a:cubicBezTo>
                      <a:pt x="70" y="809"/>
                      <a:pt x="61" y="809"/>
                      <a:pt x="52" y="810"/>
                    </a:cubicBezTo>
                    <a:cubicBezTo>
                      <a:pt x="52" y="798"/>
                      <a:pt x="52" y="786"/>
                      <a:pt x="52" y="774"/>
                    </a:cubicBezTo>
                    <a:cubicBezTo>
                      <a:pt x="61" y="773"/>
                      <a:pt x="70" y="772"/>
                      <a:pt x="79" y="771"/>
                    </a:cubicBezTo>
                    <a:cubicBezTo>
                      <a:pt x="79" y="783"/>
                      <a:pt x="79" y="796"/>
                      <a:pt x="79" y="808"/>
                    </a:cubicBezTo>
                    <a:close/>
                    <a:moveTo>
                      <a:pt x="79" y="734"/>
                    </a:moveTo>
                    <a:cubicBezTo>
                      <a:pt x="70" y="734"/>
                      <a:pt x="61" y="735"/>
                      <a:pt x="52" y="736"/>
                    </a:cubicBezTo>
                    <a:cubicBezTo>
                      <a:pt x="52" y="724"/>
                      <a:pt x="52" y="713"/>
                      <a:pt x="52" y="701"/>
                    </a:cubicBezTo>
                    <a:cubicBezTo>
                      <a:pt x="61" y="699"/>
                      <a:pt x="70" y="698"/>
                      <a:pt x="79" y="697"/>
                    </a:cubicBezTo>
                    <a:cubicBezTo>
                      <a:pt x="79" y="709"/>
                      <a:pt x="79" y="721"/>
                      <a:pt x="79" y="734"/>
                    </a:cubicBezTo>
                    <a:close/>
                    <a:moveTo>
                      <a:pt x="78" y="659"/>
                    </a:moveTo>
                    <a:cubicBezTo>
                      <a:pt x="70" y="660"/>
                      <a:pt x="61" y="661"/>
                      <a:pt x="52" y="662"/>
                    </a:cubicBezTo>
                    <a:cubicBezTo>
                      <a:pt x="52" y="651"/>
                      <a:pt x="52" y="639"/>
                      <a:pt x="52" y="627"/>
                    </a:cubicBezTo>
                    <a:cubicBezTo>
                      <a:pt x="61" y="625"/>
                      <a:pt x="70" y="624"/>
                      <a:pt x="78" y="622"/>
                    </a:cubicBezTo>
                    <a:cubicBezTo>
                      <a:pt x="78" y="635"/>
                      <a:pt x="78" y="647"/>
                      <a:pt x="78" y="659"/>
                    </a:cubicBezTo>
                    <a:close/>
                    <a:moveTo>
                      <a:pt x="78" y="585"/>
                    </a:moveTo>
                    <a:cubicBezTo>
                      <a:pt x="69" y="586"/>
                      <a:pt x="60" y="587"/>
                      <a:pt x="52" y="589"/>
                    </a:cubicBezTo>
                    <a:cubicBezTo>
                      <a:pt x="52" y="577"/>
                      <a:pt x="52" y="565"/>
                      <a:pt x="52" y="553"/>
                    </a:cubicBezTo>
                    <a:cubicBezTo>
                      <a:pt x="60" y="551"/>
                      <a:pt x="69" y="550"/>
                      <a:pt x="78" y="548"/>
                    </a:cubicBezTo>
                    <a:cubicBezTo>
                      <a:pt x="78" y="560"/>
                      <a:pt x="78" y="572"/>
                      <a:pt x="78" y="585"/>
                    </a:cubicBezTo>
                    <a:close/>
                    <a:moveTo>
                      <a:pt x="78" y="510"/>
                    </a:moveTo>
                    <a:cubicBezTo>
                      <a:pt x="69" y="512"/>
                      <a:pt x="60" y="513"/>
                      <a:pt x="51" y="515"/>
                    </a:cubicBezTo>
                    <a:cubicBezTo>
                      <a:pt x="51" y="503"/>
                      <a:pt x="51" y="491"/>
                      <a:pt x="51" y="479"/>
                    </a:cubicBezTo>
                    <a:cubicBezTo>
                      <a:pt x="60" y="477"/>
                      <a:pt x="69" y="475"/>
                      <a:pt x="78" y="473"/>
                    </a:cubicBezTo>
                    <a:cubicBezTo>
                      <a:pt x="78" y="486"/>
                      <a:pt x="78" y="498"/>
                      <a:pt x="78" y="510"/>
                    </a:cubicBezTo>
                    <a:close/>
                    <a:moveTo>
                      <a:pt x="78" y="436"/>
                    </a:moveTo>
                    <a:cubicBezTo>
                      <a:pt x="69" y="438"/>
                      <a:pt x="60" y="439"/>
                      <a:pt x="51" y="441"/>
                    </a:cubicBezTo>
                    <a:cubicBezTo>
                      <a:pt x="51" y="429"/>
                      <a:pt x="51" y="417"/>
                      <a:pt x="51" y="406"/>
                    </a:cubicBezTo>
                    <a:cubicBezTo>
                      <a:pt x="60" y="403"/>
                      <a:pt x="69" y="401"/>
                      <a:pt x="78" y="399"/>
                    </a:cubicBezTo>
                    <a:cubicBezTo>
                      <a:pt x="78" y="411"/>
                      <a:pt x="78" y="424"/>
                      <a:pt x="78" y="436"/>
                    </a:cubicBezTo>
                    <a:close/>
                    <a:moveTo>
                      <a:pt x="78" y="361"/>
                    </a:moveTo>
                    <a:cubicBezTo>
                      <a:pt x="69" y="363"/>
                      <a:pt x="60" y="365"/>
                      <a:pt x="51" y="367"/>
                    </a:cubicBezTo>
                    <a:cubicBezTo>
                      <a:pt x="51" y="356"/>
                      <a:pt x="51" y="344"/>
                      <a:pt x="51" y="332"/>
                    </a:cubicBezTo>
                    <a:cubicBezTo>
                      <a:pt x="60" y="329"/>
                      <a:pt x="69" y="327"/>
                      <a:pt x="78" y="325"/>
                    </a:cubicBezTo>
                    <a:cubicBezTo>
                      <a:pt x="78" y="337"/>
                      <a:pt x="78" y="349"/>
                      <a:pt x="78" y="361"/>
                    </a:cubicBezTo>
                    <a:close/>
                    <a:moveTo>
                      <a:pt x="77" y="287"/>
                    </a:moveTo>
                    <a:cubicBezTo>
                      <a:pt x="69" y="289"/>
                      <a:pt x="60" y="291"/>
                      <a:pt x="51" y="294"/>
                    </a:cubicBezTo>
                    <a:cubicBezTo>
                      <a:pt x="51" y="282"/>
                      <a:pt x="51" y="270"/>
                      <a:pt x="51" y="258"/>
                    </a:cubicBezTo>
                    <a:cubicBezTo>
                      <a:pt x="60" y="255"/>
                      <a:pt x="69" y="253"/>
                      <a:pt x="77" y="250"/>
                    </a:cubicBezTo>
                    <a:cubicBezTo>
                      <a:pt x="77" y="262"/>
                      <a:pt x="77" y="275"/>
                      <a:pt x="77" y="287"/>
                    </a:cubicBezTo>
                    <a:close/>
                    <a:moveTo>
                      <a:pt x="51" y="184"/>
                    </a:moveTo>
                    <a:cubicBezTo>
                      <a:pt x="77" y="176"/>
                      <a:pt x="77" y="176"/>
                      <a:pt x="77" y="176"/>
                    </a:cubicBezTo>
                    <a:cubicBezTo>
                      <a:pt x="77" y="213"/>
                      <a:pt x="77" y="213"/>
                      <a:pt x="77" y="213"/>
                    </a:cubicBezTo>
                    <a:cubicBezTo>
                      <a:pt x="51" y="220"/>
                      <a:pt x="51" y="220"/>
                      <a:pt x="51" y="220"/>
                    </a:cubicBezTo>
                    <a:lnTo>
                      <a:pt x="51" y="184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5B352A9-8568-471F-9F4D-B0144B418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9009" y="3199852"/>
                <a:ext cx="283297" cy="2184132"/>
              </a:xfrm>
              <a:custGeom>
                <a:avLst/>
                <a:gdLst>
                  <a:gd name="T0" fmla="*/ 0 w 148"/>
                  <a:gd name="T1" fmla="*/ 1107 h 1143"/>
                  <a:gd name="T2" fmla="*/ 148 w 148"/>
                  <a:gd name="T3" fmla="*/ 0 h 1143"/>
                  <a:gd name="T4" fmla="*/ 19 w 148"/>
                  <a:gd name="T5" fmla="*/ 1034 h 1143"/>
                  <a:gd name="T6" fmla="*/ 127 w 148"/>
                  <a:gd name="T7" fmla="*/ 1087 h 1143"/>
                  <a:gd name="T8" fmla="*/ 19 w 148"/>
                  <a:gd name="T9" fmla="*/ 1034 h 1143"/>
                  <a:gd name="T10" fmla="*/ 127 w 148"/>
                  <a:gd name="T11" fmla="*/ 981 h 1143"/>
                  <a:gd name="T12" fmla="*/ 19 w 148"/>
                  <a:gd name="T13" fmla="*/ 986 h 1143"/>
                  <a:gd name="T14" fmla="*/ 19 w 148"/>
                  <a:gd name="T15" fmla="*/ 890 h 1143"/>
                  <a:gd name="T16" fmla="*/ 127 w 148"/>
                  <a:gd name="T17" fmla="*/ 935 h 1143"/>
                  <a:gd name="T18" fmla="*/ 19 w 148"/>
                  <a:gd name="T19" fmla="*/ 890 h 1143"/>
                  <a:gd name="T20" fmla="*/ 127 w 148"/>
                  <a:gd name="T21" fmla="*/ 829 h 1143"/>
                  <a:gd name="T22" fmla="*/ 19 w 148"/>
                  <a:gd name="T23" fmla="*/ 843 h 1143"/>
                  <a:gd name="T24" fmla="*/ 19 w 148"/>
                  <a:gd name="T25" fmla="*/ 747 h 1143"/>
                  <a:gd name="T26" fmla="*/ 127 w 148"/>
                  <a:gd name="T27" fmla="*/ 783 h 1143"/>
                  <a:gd name="T28" fmla="*/ 19 w 148"/>
                  <a:gd name="T29" fmla="*/ 747 h 1143"/>
                  <a:gd name="T30" fmla="*/ 127 w 148"/>
                  <a:gd name="T31" fmla="*/ 677 h 1143"/>
                  <a:gd name="T32" fmla="*/ 19 w 148"/>
                  <a:gd name="T33" fmla="*/ 700 h 1143"/>
                  <a:gd name="T34" fmla="*/ 19 w 148"/>
                  <a:gd name="T35" fmla="*/ 603 h 1143"/>
                  <a:gd name="T36" fmla="*/ 127 w 148"/>
                  <a:gd name="T37" fmla="*/ 630 h 1143"/>
                  <a:gd name="T38" fmla="*/ 19 w 148"/>
                  <a:gd name="T39" fmla="*/ 603 h 1143"/>
                  <a:gd name="T40" fmla="*/ 127 w 148"/>
                  <a:gd name="T41" fmla="*/ 524 h 1143"/>
                  <a:gd name="T42" fmla="*/ 19 w 148"/>
                  <a:gd name="T43" fmla="*/ 557 h 1143"/>
                  <a:gd name="T44" fmla="*/ 19 w 148"/>
                  <a:gd name="T45" fmla="*/ 460 h 1143"/>
                  <a:gd name="T46" fmla="*/ 127 w 148"/>
                  <a:gd name="T47" fmla="*/ 478 h 1143"/>
                  <a:gd name="T48" fmla="*/ 19 w 148"/>
                  <a:gd name="T49" fmla="*/ 460 h 1143"/>
                  <a:gd name="T50" fmla="*/ 127 w 148"/>
                  <a:gd name="T51" fmla="*/ 372 h 1143"/>
                  <a:gd name="T52" fmla="*/ 19 w 148"/>
                  <a:gd name="T53" fmla="*/ 414 h 1143"/>
                  <a:gd name="T54" fmla="*/ 19 w 148"/>
                  <a:gd name="T55" fmla="*/ 317 h 1143"/>
                  <a:gd name="T56" fmla="*/ 127 w 148"/>
                  <a:gd name="T57" fmla="*/ 326 h 1143"/>
                  <a:gd name="T58" fmla="*/ 19 w 148"/>
                  <a:gd name="T59" fmla="*/ 317 h 1143"/>
                  <a:gd name="T60" fmla="*/ 127 w 148"/>
                  <a:gd name="T61" fmla="*/ 220 h 1143"/>
                  <a:gd name="T62" fmla="*/ 19 w 148"/>
                  <a:gd name="T63" fmla="*/ 272 h 1143"/>
                  <a:gd name="T64" fmla="*/ 19 w 148"/>
                  <a:gd name="T65" fmla="*/ 173 h 1143"/>
                  <a:gd name="T66" fmla="*/ 127 w 148"/>
                  <a:gd name="T67" fmla="*/ 173 h 1143"/>
                  <a:gd name="T68" fmla="*/ 19 w 148"/>
                  <a:gd name="T69" fmla="*/ 173 h 1143"/>
                  <a:gd name="T70" fmla="*/ 127 w 148"/>
                  <a:gd name="T71" fmla="*/ 68 h 1143"/>
                  <a:gd name="T72" fmla="*/ 19 w 148"/>
                  <a:gd name="T73" fmla="*/ 129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8" h="1143">
                    <a:moveTo>
                      <a:pt x="0" y="49"/>
                    </a:moveTo>
                    <a:cubicBezTo>
                      <a:pt x="0" y="1107"/>
                      <a:pt x="0" y="1107"/>
                      <a:pt x="0" y="1107"/>
                    </a:cubicBezTo>
                    <a:cubicBezTo>
                      <a:pt x="148" y="1143"/>
                      <a:pt x="148" y="1143"/>
                      <a:pt x="148" y="1143"/>
                    </a:cubicBezTo>
                    <a:cubicBezTo>
                      <a:pt x="148" y="0"/>
                      <a:pt x="148" y="0"/>
                      <a:pt x="148" y="0"/>
                    </a:cubicBezTo>
                    <a:lnTo>
                      <a:pt x="0" y="49"/>
                    </a:lnTo>
                    <a:close/>
                    <a:moveTo>
                      <a:pt x="19" y="1034"/>
                    </a:moveTo>
                    <a:cubicBezTo>
                      <a:pt x="127" y="1058"/>
                      <a:pt x="127" y="1058"/>
                      <a:pt x="127" y="1058"/>
                    </a:cubicBezTo>
                    <a:cubicBezTo>
                      <a:pt x="127" y="1087"/>
                      <a:pt x="127" y="1087"/>
                      <a:pt x="127" y="1087"/>
                    </a:cubicBezTo>
                    <a:cubicBezTo>
                      <a:pt x="19" y="1058"/>
                      <a:pt x="19" y="1058"/>
                      <a:pt x="19" y="1058"/>
                    </a:cubicBezTo>
                    <a:lnTo>
                      <a:pt x="19" y="1034"/>
                    </a:lnTo>
                    <a:close/>
                    <a:moveTo>
                      <a:pt x="19" y="962"/>
                    </a:moveTo>
                    <a:cubicBezTo>
                      <a:pt x="55" y="968"/>
                      <a:pt x="91" y="975"/>
                      <a:pt x="127" y="981"/>
                    </a:cubicBezTo>
                    <a:cubicBezTo>
                      <a:pt x="127" y="991"/>
                      <a:pt x="127" y="1001"/>
                      <a:pt x="127" y="1011"/>
                    </a:cubicBezTo>
                    <a:cubicBezTo>
                      <a:pt x="91" y="1003"/>
                      <a:pt x="55" y="994"/>
                      <a:pt x="19" y="986"/>
                    </a:cubicBezTo>
                    <a:cubicBezTo>
                      <a:pt x="19" y="978"/>
                      <a:pt x="19" y="970"/>
                      <a:pt x="19" y="962"/>
                    </a:cubicBezTo>
                    <a:close/>
                    <a:moveTo>
                      <a:pt x="19" y="890"/>
                    </a:moveTo>
                    <a:cubicBezTo>
                      <a:pt x="55" y="895"/>
                      <a:pt x="91" y="900"/>
                      <a:pt x="127" y="905"/>
                    </a:cubicBezTo>
                    <a:cubicBezTo>
                      <a:pt x="127" y="915"/>
                      <a:pt x="127" y="925"/>
                      <a:pt x="127" y="935"/>
                    </a:cubicBezTo>
                    <a:cubicBezTo>
                      <a:pt x="91" y="928"/>
                      <a:pt x="55" y="921"/>
                      <a:pt x="19" y="915"/>
                    </a:cubicBezTo>
                    <a:cubicBezTo>
                      <a:pt x="19" y="907"/>
                      <a:pt x="19" y="898"/>
                      <a:pt x="19" y="890"/>
                    </a:cubicBezTo>
                    <a:close/>
                    <a:moveTo>
                      <a:pt x="19" y="819"/>
                    </a:moveTo>
                    <a:cubicBezTo>
                      <a:pt x="55" y="822"/>
                      <a:pt x="91" y="826"/>
                      <a:pt x="127" y="829"/>
                    </a:cubicBezTo>
                    <a:cubicBezTo>
                      <a:pt x="127" y="839"/>
                      <a:pt x="127" y="849"/>
                      <a:pt x="127" y="859"/>
                    </a:cubicBezTo>
                    <a:cubicBezTo>
                      <a:pt x="91" y="854"/>
                      <a:pt x="55" y="848"/>
                      <a:pt x="19" y="843"/>
                    </a:cubicBezTo>
                    <a:cubicBezTo>
                      <a:pt x="19" y="835"/>
                      <a:pt x="19" y="827"/>
                      <a:pt x="19" y="819"/>
                    </a:cubicBezTo>
                    <a:close/>
                    <a:moveTo>
                      <a:pt x="19" y="747"/>
                    </a:moveTo>
                    <a:cubicBezTo>
                      <a:pt x="55" y="749"/>
                      <a:pt x="91" y="751"/>
                      <a:pt x="127" y="753"/>
                    </a:cubicBezTo>
                    <a:cubicBezTo>
                      <a:pt x="127" y="763"/>
                      <a:pt x="127" y="773"/>
                      <a:pt x="127" y="783"/>
                    </a:cubicBezTo>
                    <a:cubicBezTo>
                      <a:pt x="91" y="779"/>
                      <a:pt x="55" y="775"/>
                      <a:pt x="19" y="772"/>
                    </a:cubicBezTo>
                    <a:cubicBezTo>
                      <a:pt x="19" y="763"/>
                      <a:pt x="19" y="755"/>
                      <a:pt x="19" y="747"/>
                    </a:cubicBezTo>
                    <a:close/>
                    <a:moveTo>
                      <a:pt x="19" y="675"/>
                    </a:moveTo>
                    <a:cubicBezTo>
                      <a:pt x="55" y="676"/>
                      <a:pt x="91" y="676"/>
                      <a:pt x="127" y="677"/>
                    </a:cubicBezTo>
                    <a:cubicBezTo>
                      <a:pt x="127" y="687"/>
                      <a:pt x="127" y="697"/>
                      <a:pt x="127" y="706"/>
                    </a:cubicBezTo>
                    <a:cubicBezTo>
                      <a:pt x="91" y="704"/>
                      <a:pt x="55" y="702"/>
                      <a:pt x="19" y="700"/>
                    </a:cubicBezTo>
                    <a:cubicBezTo>
                      <a:pt x="19" y="692"/>
                      <a:pt x="19" y="684"/>
                      <a:pt x="19" y="675"/>
                    </a:cubicBezTo>
                    <a:close/>
                    <a:moveTo>
                      <a:pt x="19" y="603"/>
                    </a:moveTo>
                    <a:cubicBezTo>
                      <a:pt x="55" y="602"/>
                      <a:pt x="91" y="602"/>
                      <a:pt x="127" y="601"/>
                    </a:cubicBezTo>
                    <a:cubicBezTo>
                      <a:pt x="127" y="610"/>
                      <a:pt x="127" y="620"/>
                      <a:pt x="127" y="630"/>
                    </a:cubicBezTo>
                    <a:cubicBezTo>
                      <a:pt x="91" y="630"/>
                      <a:pt x="55" y="629"/>
                      <a:pt x="19" y="629"/>
                    </a:cubicBezTo>
                    <a:cubicBezTo>
                      <a:pt x="19" y="620"/>
                      <a:pt x="19" y="612"/>
                      <a:pt x="19" y="603"/>
                    </a:cubicBezTo>
                    <a:close/>
                    <a:moveTo>
                      <a:pt x="19" y="532"/>
                    </a:moveTo>
                    <a:cubicBezTo>
                      <a:pt x="55" y="529"/>
                      <a:pt x="91" y="527"/>
                      <a:pt x="127" y="524"/>
                    </a:cubicBezTo>
                    <a:cubicBezTo>
                      <a:pt x="127" y="534"/>
                      <a:pt x="127" y="544"/>
                      <a:pt x="127" y="554"/>
                    </a:cubicBezTo>
                    <a:cubicBezTo>
                      <a:pt x="91" y="555"/>
                      <a:pt x="55" y="556"/>
                      <a:pt x="19" y="557"/>
                    </a:cubicBezTo>
                    <a:cubicBezTo>
                      <a:pt x="19" y="549"/>
                      <a:pt x="19" y="540"/>
                      <a:pt x="19" y="532"/>
                    </a:cubicBezTo>
                    <a:close/>
                    <a:moveTo>
                      <a:pt x="19" y="460"/>
                    </a:moveTo>
                    <a:cubicBezTo>
                      <a:pt x="55" y="456"/>
                      <a:pt x="91" y="452"/>
                      <a:pt x="127" y="448"/>
                    </a:cubicBezTo>
                    <a:cubicBezTo>
                      <a:pt x="127" y="458"/>
                      <a:pt x="127" y="468"/>
                      <a:pt x="127" y="478"/>
                    </a:cubicBezTo>
                    <a:cubicBezTo>
                      <a:pt x="91" y="481"/>
                      <a:pt x="55" y="483"/>
                      <a:pt x="19" y="486"/>
                    </a:cubicBezTo>
                    <a:cubicBezTo>
                      <a:pt x="19" y="477"/>
                      <a:pt x="19" y="469"/>
                      <a:pt x="19" y="460"/>
                    </a:cubicBezTo>
                    <a:close/>
                    <a:moveTo>
                      <a:pt x="19" y="388"/>
                    </a:moveTo>
                    <a:cubicBezTo>
                      <a:pt x="55" y="383"/>
                      <a:pt x="91" y="378"/>
                      <a:pt x="127" y="372"/>
                    </a:cubicBezTo>
                    <a:cubicBezTo>
                      <a:pt x="127" y="382"/>
                      <a:pt x="127" y="392"/>
                      <a:pt x="127" y="402"/>
                    </a:cubicBezTo>
                    <a:cubicBezTo>
                      <a:pt x="91" y="406"/>
                      <a:pt x="55" y="410"/>
                      <a:pt x="19" y="414"/>
                    </a:cubicBezTo>
                    <a:cubicBezTo>
                      <a:pt x="19" y="406"/>
                      <a:pt x="19" y="397"/>
                      <a:pt x="19" y="388"/>
                    </a:cubicBezTo>
                    <a:close/>
                    <a:moveTo>
                      <a:pt x="19" y="317"/>
                    </a:moveTo>
                    <a:cubicBezTo>
                      <a:pt x="55" y="310"/>
                      <a:pt x="91" y="303"/>
                      <a:pt x="127" y="296"/>
                    </a:cubicBezTo>
                    <a:cubicBezTo>
                      <a:pt x="127" y="306"/>
                      <a:pt x="127" y="316"/>
                      <a:pt x="127" y="326"/>
                    </a:cubicBezTo>
                    <a:cubicBezTo>
                      <a:pt x="91" y="331"/>
                      <a:pt x="55" y="337"/>
                      <a:pt x="19" y="343"/>
                    </a:cubicBezTo>
                    <a:cubicBezTo>
                      <a:pt x="19" y="334"/>
                      <a:pt x="19" y="325"/>
                      <a:pt x="19" y="317"/>
                    </a:cubicBezTo>
                    <a:close/>
                    <a:moveTo>
                      <a:pt x="19" y="245"/>
                    </a:moveTo>
                    <a:cubicBezTo>
                      <a:pt x="55" y="236"/>
                      <a:pt x="91" y="228"/>
                      <a:pt x="127" y="220"/>
                    </a:cubicBezTo>
                    <a:cubicBezTo>
                      <a:pt x="127" y="230"/>
                      <a:pt x="127" y="240"/>
                      <a:pt x="127" y="249"/>
                    </a:cubicBezTo>
                    <a:cubicBezTo>
                      <a:pt x="91" y="257"/>
                      <a:pt x="55" y="264"/>
                      <a:pt x="19" y="272"/>
                    </a:cubicBezTo>
                    <a:cubicBezTo>
                      <a:pt x="19" y="263"/>
                      <a:pt x="19" y="254"/>
                      <a:pt x="19" y="245"/>
                    </a:cubicBezTo>
                    <a:close/>
                    <a:moveTo>
                      <a:pt x="19" y="173"/>
                    </a:moveTo>
                    <a:cubicBezTo>
                      <a:pt x="55" y="163"/>
                      <a:pt x="91" y="154"/>
                      <a:pt x="127" y="144"/>
                    </a:cubicBezTo>
                    <a:cubicBezTo>
                      <a:pt x="127" y="154"/>
                      <a:pt x="127" y="163"/>
                      <a:pt x="127" y="173"/>
                    </a:cubicBezTo>
                    <a:cubicBezTo>
                      <a:pt x="91" y="182"/>
                      <a:pt x="55" y="191"/>
                      <a:pt x="19" y="200"/>
                    </a:cubicBezTo>
                    <a:cubicBezTo>
                      <a:pt x="19" y="191"/>
                      <a:pt x="19" y="182"/>
                      <a:pt x="19" y="173"/>
                    </a:cubicBezTo>
                    <a:close/>
                    <a:moveTo>
                      <a:pt x="19" y="101"/>
                    </a:moveTo>
                    <a:cubicBezTo>
                      <a:pt x="127" y="68"/>
                      <a:pt x="127" y="68"/>
                      <a:pt x="127" y="68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9" y="129"/>
                      <a:pt x="19" y="129"/>
                      <a:pt x="19" y="129"/>
                    </a:cubicBez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19ED8960-23AA-4542-8E5C-67F2CB5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500" y="3203768"/>
                <a:ext cx="544401" cy="2177604"/>
              </a:xfrm>
              <a:custGeom>
                <a:avLst/>
                <a:gdLst>
                  <a:gd name="T0" fmla="*/ 49 w 285"/>
                  <a:gd name="T1" fmla="*/ 1049 h 1140"/>
                  <a:gd name="T2" fmla="*/ 97 w 285"/>
                  <a:gd name="T3" fmla="*/ 988 h 1140"/>
                  <a:gd name="T4" fmla="*/ 97 w 285"/>
                  <a:gd name="T5" fmla="*/ 964 h 1140"/>
                  <a:gd name="T6" fmla="*/ 49 w 285"/>
                  <a:gd name="T7" fmla="*/ 910 h 1140"/>
                  <a:gd name="T8" fmla="*/ 49 w 285"/>
                  <a:gd name="T9" fmla="*/ 818 h 1140"/>
                  <a:gd name="T10" fmla="*/ 49 w 285"/>
                  <a:gd name="T11" fmla="*/ 703 h 1140"/>
                  <a:gd name="T12" fmla="*/ 97 w 285"/>
                  <a:gd name="T13" fmla="*/ 649 h 1140"/>
                  <a:gd name="T14" fmla="*/ 97 w 285"/>
                  <a:gd name="T15" fmla="*/ 625 h 1140"/>
                  <a:gd name="T16" fmla="*/ 49 w 285"/>
                  <a:gd name="T17" fmla="*/ 565 h 1140"/>
                  <a:gd name="T18" fmla="*/ 49 w 285"/>
                  <a:gd name="T19" fmla="*/ 473 h 1140"/>
                  <a:gd name="T20" fmla="*/ 49 w 285"/>
                  <a:gd name="T21" fmla="*/ 415 h 1140"/>
                  <a:gd name="T22" fmla="*/ 97 w 285"/>
                  <a:gd name="T23" fmla="*/ 310 h 1140"/>
                  <a:gd name="T24" fmla="*/ 97 w 285"/>
                  <a:gd name="T25" fmla="*/ 286 h 1140"/>
                  <a:gd name="T26" fmla="*/ 49 w 285"/>
                  <a:gd name="T27" fmla="*/ 219 h 1140"/>
                  <a:gd name="T28" fmla="*/ 49 w 285"/>
                  <a:gd name="T29" fmla="*/ 127 h 1140"/>
                  <a:gd name="T30" fmla="*/ 159 w 285"/>
                  <a:gd name="T31" fmla="*/ 133 h 1140"/>
                  <a:gd name="T32" fmla="*/ 129 w 285"/>
                  <a:gd name="T33" fmla="*/ 180 h 1140"/>
                  <a:gd name="T34" fmla="*/ 129 w 285"/>
                  <a:gd name="T35" fmla="*/ 205 h 1140"/>
                  <a:gd name="T36" fmla="*/ 159 w 285"/>
                  <a:gd name="T37" fmla="*/ 268 h 1140"/>
                  <a:gd name="T38" fmla="*/ 159 w 285"/>
                  <a:gd name="T39" fmla="*/ 353 h 1140"/>
                  <a:gd name="T40" fmla="*/ 160 w 285"/>
                  <a:gd name="T41" fmla="*/ 463 h 1140"/>
                  <a:gd name="T42" fmla="*/ 129 w 285"/>
                  <a:gd name="T43" fmla="*/ 514 h 1140"/>
                  <a:gd name="T44" fmla="*/ 129 w 285"/>
                  <a:gd name="T45" fmla="*/ 539 h 1140"/>
                  <a:gd name="T46" fmla="*/ 160 w 285"/>
                  <a:gd name="T47" fmla="*/ 598 h 1140"/>
                  <a:gd name="T48" fmla="*/ 160 w 285"/>
                  <a:gd name="T49" fmla="*/ 682 h 1140"/>
                  <a:gd name="T50" fmla="*/ 160 w 285"/>
                  <a:gd name="T51" fmla="*/ 792 h 1140"/>
                  <a:gd name="T52" fmla="*/ 130 w 285"/>
                  <a:gd name="T53" fmla="*/ 849 h 1140"/>
                  <a:gd name="T54" fmla="*/ 130 w 285"/>
                  <a:gd name="T55" fmla="*/ 874 h 1140"/>
                  <a:gd name="T56" fmla="*/ 160 w 285"/>
                  <a:gd name="T57" fmla="*/ 928 h 1140"/>
                  <a:gd name="T58" fmla="*/ 161 w 285"/>
                  <a:gd name="T59" fmla="*/ 1012 h 1140"/>
                  <a:gd name="T60" fmla="*/ 186 w 285"/>
                  <a:gd name="T61" fmla="*/ 1036 h 1140"/>
                  <a:gd name="T62" fmla="*/ 208 w 285"/>
                  <a:gd name="T63" fmla="*/ 980 h 1140"/>
                  <a:gd name="T64" fmla="*/ 208 w 285"/>
                  <a:gd name="T65" fmla="*/ 927 h 1140"/>
                  <a:gd name="T66" fmla="*/ 186 w 285"/>
                  <a:gd name="T67" fmla="*/ 901 h 1140"/>
                  <a:gd name="T68" fmla="*/ 186 w 285"/>
                  <a:gd name="T69" fmla="*/ 847 h 1140"/>
                  <a:gd name="T70" fmla="*/ 186 w 285"/>
                  <a:gd name="T71" fmla="*/ 738 h 1140"/>
                  <a:gd name="T72" fmla="*/ 208 w 285"/>
                  <a:gd name="T73" fmla="*/ 657 h 1140"/>
                  <a:gd name="T74" fmla="*/ 208 w 285"/>
                  <a:gd name="T75" fmla="*/ 631 h 1140"/>
                  <a:gd name="T76" fmla="*/ 186 w 285"/>
                  <a:gd name="T77" fmla="*/ 575 h 1140"/>
                  <a:gd name="T78" fmla="*/ 186 w 285"/>
                  <a:gd name="T79" fmla="*/ 492 h 1140"/>
                  <a:gd name="T80" fmla="*/ 186 w 285"/>
                  <a:gd name="T81" fmla="*/ 384 h 1140"/>
                  <a:gd name="T82" fmla="*/ 208 w 285"/>
                  <a:gd name="T83" fmla="*/ 334 h 1140"/>
                  <a:gd name="T84" fmla="*/ 208 w 285"/>
                  <a:gd name="T85" fmla="*/ 308 h 1140"/>
                  <a:gd name="T86" fmla="*/ 208 w 285"/>
                  <a:gd name="T87" fmla="*/ 254 h 1140"/>
                  <a:gd name="T88" fmla="*/ 186 w 285"/>
                  <a:gd name="T89" fmla="*/ 166 h 1140"/>
                  <a:gd name="T90" fmla="*/ 228 w 285"/>
                  <a:gd name="T91" fmla="*/ 1033 h 1140"/>
                  <a:gd name="T92" fmla="*/ 247 w 285"/>
                  <a:gd name="T93" fmla="*/ 978 h 1140"/>
                  <a:gd name="T94" fmla="*/ 247 w 285"/>
                  <a:gd name="T95" fmla="*/ 951 h 1140"/>
                  <a:gd name="T96" fmla="*/ 228 w 285"/>
                  <a:gd name="T97" fmla="*/ 899 h 1140"/>
                  <a:gd name="T98" fmla="*/ 228 w 285"/>
                  <a:gd name="T99" fmla="*/ 820 h 1140"/>
                  <a:gd name="T100" fmla="*/ 229 w 285"/>
                  <a:gd name="T101" fmla="*/ 713 h 1140"/>
                  <a:gd name="T102" fmla="*/ 248 w 285"/>
                  <a:gd name="T103" fmla="*/ 661 h 1140"/>
                  <a:gd name="T104" fmla="*/ 248 w 285"/>
                  <a:gd name="T105" fmla="*/ 634 h 1140"/>
                  <a:gd name="T106" fmla="*/ 229 w 285"/>
                  <a:gd name="T107" fmla="*/ 579 h 1140"/>
                  <a:gd name="T108" fmla="*/ 229 w 285"/>
                  <a:gd name="T109" fmla="*/ 499 h 1140"/>
                  <a:gd name="T110" fmla="*/ 230 w 285"/>
                  <a:gd name="T111" fmla="*/ 393 h 1140"/>
                  <a:gd name="T112" fmla="*/ 249 w 285"/>
                  <a:gd name="T113" fmla="*/ 343 h 1140"/>
                  <a:gd name="T114" fmla="*/ 249 w 285"/>
                  <a:gd name="T115" fmla="*/ 316 h 1140"/>
                  <a:gd name="T116" fmla="*/ 230 w 285"/>
                  <a:gd name="T117" fmla="*/ 259 h 1140"/>
                  <a:gd name="T118" fmla="*/ 230 w 285"/>
                  <a:gd name="T119" fmla="*/ 179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5" h="1140">
                    <a:moveTo>
                      <a:pt x="285" y="9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0"/>
                      <a:pt x="0" y="1140"/>
                      <a:pt x="0" y="1140"/>
                    </a:cubicBezTo>
                    <a:cubicBezTo>
                      <a:pt x="285" y="1097"/>
                      <a:pt x="285" y="1097"/>
                      <a:pt x="285" y="1097"/>
                    </a:cubicBezTo>
                    <a:lnTo>
                      <a:pt x="285" y="98"/>
                    </a:lnTo>
                    <a:close/>
                    <a:moveTo>
                      <a:pt x="49" y="1049"/>
                    </a:moveTo>
                    <a:cubicBezTo>
                      <a:pt x="97" y="1045"/>
                      <a:pt x="97" y="1045"/>
                      <a:pt x="97" y="1045"/>
                    </a:cubicBezTo>
                    <a:cubicBezTo>
                      <a:pt x="97" y="1077"/>
                      <a:pt x="97" y="1077"/>
                      <a:pt x="97" y="1077"/>
                    </a:cubicBezTo>
                    <a:cubicBezTo>
                      <a:pt x="49" y="1083"/>
                      <a:pt x="49" y="1083"/>
                      <a:pt x="49" y="1083"/>
                    </a:cubicBezTo>
                    <a:lnTo>
                      <a:pt x="49" y="1049"/>
                    </a:lnTo>
                    <a:close/>
                    <a:moveTo>
                      <a:pt x="49" y="991"/>
                    </a:moveTo>
                    <a:cubicBezTo>
                      <a:pt x="65" y="990"/>
                      <a:pt x="81" y="989"/>
                      <a:pt x="97" y="988"/>
                    </a:cubicBezTo>
                    <a:cubicBezTo>
                      <a:pt x="97" y="999"/>
                      <a:pt x="97" y="1009"/>
                      <a:pt x="97" y="1020"/>
                    </a:cubicBezTo>
                    <a:cubicBezTo>
                      <a:pt x="81" y="1022"/>
                      <a:pt x="65" y="1024"/>
                      <a:pt x="49" y="1025"/>
                    </a:cubicBezTo>
                    <a:cubicBezTo>
                      <a:pt x="49" y="1014"/>
                      <a:pt x="49" y="1003"/>
                      <a:pt x="49" y="991"/>
                    </a:cubicBezTo>
                    <a:close/>
                    <a:moveTo>
                      <a:pt x="49" y="934"/>
                    </a:moveTo>
                    <a:cubicBezTo>
                      <a:pt x="65" y="933"/>
                      <a:pt x="81" y="932"/>
                      <a:pt x="97" y="932"/>
                    </a:cubicBezTo>
                    <a:cubicBezTo>
                      <a:pt x="97" y="942"/>
                      <a:pt x="97" y="953"/>
                      <a:pt x="97" y="964"/>
                    </a:cubicBezTo>
                    <a:cubicBezTo>
                      <a:pt x="81" y="965"/>
                      <a:pt x="65" y="966"/>
                      <a:pt x="49" y="968"/>
                    </a:cubicBezTo>
                    <a:cubicBezTo>
                      <a:pt x="49" y="956"/>
                      <a:pt x="49" y="945"/>
                      <a:pt x="49" y="934"/>
                    </a:cubicBezTo>
                    <a:close/>
                    <a:moveTo>
                      <a:pt x="49" y="876"/>
                    </a:moveTo>
                    <a:cubicBezTo>
                      <a:pt x="65" y="876"/>
                      <a:pt x="81" y="875"/>
                      <a:pt x="97" y="875"/>
                    </a:cubicBezTo>
                    <a:cubicBezTo>
                      <a:pt x="97" y="886"/>
                      <a:pt x="97" y="896"/>
                      <a:pt x="97" y="907"/>
                    </a:cubicBezTo>
                    <a:cubicBezTo>
                      <a:pt x="81" y="908"/>
                      <a:pt x="65" y="909"/>
                      <a:pt x="49" y="910"/>
                    </a:cubicBezTo>
                    <a:cubicBezTo>
                      <a:pt x="49" y="899"/>
                      <a:pt x="49" y="887"/>
                      <a:pt x="49" y="876"/>
                    </a:cubicBezTo>
                    <a:close/>
                    <a:moveTo>
                      <a:pt x="49" y="818"/>
                    </a:moveTo>
                    <a:cubicBezTo>
                      <a:pt x="65" y="818"/>
                      <a:pt x="81" y="819"/>
                      <a:pt x="97" y="819"/>
                    </a:cubicBezTo>
                    <a:cubicBezTo>
                      <a:pt x="97" y="829"/>
                      <a:pt x="97" y="840"/>
                      <a:pt x="97" y="851"/>
                    </a:cubicBezTo>
                    <a:cubicBezTo>
                      <a:pt x="81" y="851"/>
                      <a:pt x="65" y="852"/>
                      <a:pt x="49" y="853"/>
                    </a:cubicBezTo>
                    <a:cubicBezTo>
                      <a:pt x="49" y="841"/>
                      <a:pt x="49" y="830"/>
                      <a:pt x="49" y="818"/>
                    </a:cubicBezTo>
                    <a:close/>
                    <a:moveTo>
                      <a:pt x="49" y="761"/>
                    </a:moveTo>
                    <a:cubicBezTo>
                      <a:pt x="65" y="761"/>
                      <a:pt x="81" y="762"/>
                      <a:pt x="97" y="762"/>
                    </a:cubicBezTo>
                    <a:cubicBezTo>
                      <a:pt x="97" y="773"/>
                      <a:pt x="97" y="783"/>
                      <a:pt x="97" y="794"/>
                    </a:cubicBezTo>
                    <a:cubicBezTo>
                      <a:pt x="81" y="794"/>
                      <a:pt x="65" y="795"/>
                      <a:pt x="49" y="795"/>
                    </a:cubicBezTo>
                    <a:cubicBezTo>
                      <a:pt x="49" y="784"/>
                      <a:pt x="49" y="772"/>
                      <a:pt x="49" y="761"/>
                    </a:cubicBezTo>
                    <a:close/>
                    <a:moveTo>
                      <a:pt x="49" y="703"/>
                    </a:moveTo>
                    <a:cubicBezTo>
                      <a:pt x="65" y="704"/>
                      <a:pt x="81" y="705"/>
                      <a:pt x="97" y="706"/>
                    </a:cubicBezTo>
                    <a:cubicBezTo>
                      <a:pt x="97" y="716"/>
                      <a:pt x="97" y="727"/>
                      <a:pt x="97" y="738"/>
                    </a:cubicBezTo>
                    <a:cubicBezTo>
                      <a:pt x="81" y="738"/>
                      <a:pt x="65" y="737"/>
                      <a:pt x="49" y="737"/>
                    </a:cubicBezTo>
                    <a:cubicBezTo>
                      <a:pt x="49" y="726"/>
                      <a:pt x="49" y="715"/>
                      <a:pt x="49" y="703"/>
                    </a:cubicBezTo>
                    <a:close/>
                    <a:moveTo>
                      <a:pt x="49" y="645"/>
                    </a:moveTo>
                    <a:cubicBezTo>
                      <a:pt x="65" y="647"/>
                      <a:pt x="81" y="648"/>
                      <a:pt x="97" y="649"/>
                    </a:cubicBezTo>
                    <a:cubicBezTo>
                      <a:pt x="97" y="660"/>
                      <a:pt x="97" y="671"/>
                      <a:pt x="97" y="681"/>
                    </a:cubicBezTo>
                    <a:cubicBezTo>
                      <a:pt x="81" y="681"/>
                      <a:pt x="65" y="680"/>
                      <a:pt x="49" y="680"/>
                    </a:cubicBezTo>
                    <a:cubicBezTo>
                      <a:pt x="49" y="668"/>
                      <a:pt x="49" y="657"/>
                      <a:pt x="49" y="645"/>
                    </a:cubicBezTo>
                    <a:close/>
                    <a:moveTo>
                      <a:pt x="49" y="588"/>
                    </a:moveTo>
                    <a:cubicBezTo>
                      <a:pt x="65" y="590"/>
                      <a:pt x="81" y="591"/>
                      <a:pt x="97" y="593"/>
                    </a:cubicBezTo>
                    <a:cubicBezTo>
                      <a:pt x="97" y="603"/>
                      <a:pt x="97" y="614"/>
                      <a:pt x="97" y="625"/>
                    </a:cubicBezTo>
                    <a:cubicBezTo>
                      <a:pt x="81" y="624"/>
                      <a:pt x="65" y="623"/>
                      <a:pt x="49" y="622"/>
                    </a:cubicBezTo>
                    <a:cubicBezTo>
                      <a:pt x="49" y="611"/>
                      <a:pt x="49" y="599"/>
                      <a:pt x="49" y="588"/>
                    </a:cubicBezTo>
                    <a:close/>
                    <a:moveTo>
                      <a:pt x="49" y="530"/>
                    </a:moveTo>
                    <a:cubicBezTo>
                      <a:pt x="65" y="532"/>
                      <a:pt x="81" y="534"/>
                      <a:pt x="97" y="536"/>
                    </a:cubicBezTo>
                    <a:cubicBezTo>
                      <a:pt x="97" y="547"/>
                      <a:pt x="97" y="558"/>
                      <a:pt x="97" y="568"/>
                    </a:cubicBezTo>
                    <a:cubicBezTo>
                      <a:pt x="81" y="567"/>
                      <a:pt x="65" y="566"/>
                      <a:pt x="49" y="565"/>
                    </a:cubicBezTo>
                    <a:cubicBezTo>
                      <a:pt x="49" y="553"/>
                      <a:pt x="49" y="542"/>
                      <a:pt x="49" y="530"/>
                    </a:cubicBezTo>
                    <a:close/>
                    <a:moveTo>
                      <a:pt x="49" y="473"/>
                    </a:moveTo>
                    <a:cubicBezTo>
                      <a:pt x="65" y="475"/>
                      <a:pt x="81" y="477"/>
                      <a:pt x="97" y="480"/>
                    </a:cubicBezTo>
                    <a:cubicBezTo>
                      <a:pt x="97" y="490"/>
                      <a:pt x="97" y="501"/>
                      <a:pt x="97" y="512"/>
                    </a:cubicBezTo>
                    <a:cubicBezTo>
                      <a:pt x="81" y="510"/>
                      <a:pt x="65" y="508"/>
                      <a:pt x="49" y="507"/>
                    </a:cubicBezTo>
                    <a:cubicBezTo>
                      <a:pt x="49" y="495"/>
                      <a:pt x="49" y="484"/>
                      <a:pt x="49" y="473"/>
                    </a:cubicBezTo>
                    <a:close/>
                    <a:moveTo>
                      <a:pt x="49" y="392"/>
                    </a:moveTo>
                    <a:cubicBezTo>
                      <a:pt x="49" y="380"/>
                      <a:pt x="49" y="369"/>
                      <a:pt x="49" y="357"/>
                    </a:cubicBezTo>
                    <a:cubicBezTo>
                      <a:pt x="65" y="361"/>
                      <a:pt x="81" y="364"/>
                      <a:pt x="97" y="367"/>
                    </a:cubicBezTo>
                    <a:cubicBezTo>
                      <a:pt x="97" y="378"/>
                      <a:pt x="97" y="388"/>
                      <a:pt x="97" y="399"/>
                    </a:cubicBezTo>
                    <a:cubicBezTo>
                      <a:pt x="81" y="396"/>
                      <a:pt x="65" y="394"/>
                      <a:pt x="49" y="392"/>
                    </a:cubicBezTo>
                    <a:close/>
                    <a:moveTo>
                      <a:pt x="49" y="415"/>
                    </a:moveTo>
                    <a:cubicBezTo>
                      <a:pt x="65" y="418"/>
                      <a:pt x="81" y="421"/>
                      <a:pt x="97" y="423"/>
                    </a:cubicBezTo>
                    <a:cubicBezTo>
                      <a:pt x="97" y="434"/>
                      <a:pt x="97" y="445"/>
                      <a:pt x="97" y="455"/>
                    </a:cubicBezTo>
                    <a:cubicBezTo>
                      <a:pt x="81" y="453"/>
                      <a:pt x="65" y="451"/>
                      <a:pt x="49" y="449"/>
                    </a:cubicBezTo>
                    <a:cubicBezTo>
                      <a:pt x="49" y="438"/>
                      <a:pt x="49" y="426"/>
                      <a:pt x="49" y="415"/>
                    </a:cubicBezTo>
                    <a:close/>
                    <a:moveTo>
                      <a:pt x="49" y="300"/>
                    </a:moveTo>
                    <a:cubicBezTo>
                      <a:pt x="65" y="303"/>
                      <a:pt x="81" y="307"/>
                      <a:pt x="97" y="310"/>
                    </a:cubicBezTo>
                    <a:cubicBezTo>
                      <a:pt x="97" y="321"/>
                      <a:pt x="97" y="332"/>
                      <a:pt x="97" y="342"/>
                    </a:cubicBezTo>
                    <a:cubicBezTo>
                      <a:pt x="81" y="340"/>
                      <a:pt x="65" y="337"/>
                      <a:pt x="49" y="334"/>
                    </a:cubicBezTo>
                    <a:cubicBezTo>
                      <a:pt x="49" y="323"/>
                      <a:pt x="49" y="311"/>
                      <a:pt x="49" y="300"/>
                    </a:cubicBezTo>
                    <a:close/>
                    <a:moveTo>
                      <a:pt x="49" y="242"/>
                    </a:moveTo>
                    <a:cubicBezTo>
                      <a:pt x="65" y="246"/>
                      <a:pt x="81" y="250"/>
                      <a:pt x="97" y="254"/>
                    </a:cubicBezTo>
                    <a:cubicBezTo>
                      <a:pt x="97" y="265"/>
                      <a:pt x="97" y="275"/>
                      <a:pt x="97" y="286"/>
                    </a:cubicBezTo>
                    <a:cubicBezTo>
                      <a:pt x="81" y="283"/>
                      <a:pt x="65" y="280"/>
                      <a:pt x="49" y="276"/>
                    </a:cubicBezTo>
                    <a:cubicBezTo>
                      <a:pt x="49" y="265"/>
                      <a:pt x="49" y="254"/>
                      <a:pt x="49" y="242"/>
                    </a:cubicBezTo>
                    <a:close/>
                    <a:moveTo>
                      <a:pt x="49" y="185"/>
                    </a:moveTo>
                    <a:cubicBezTo>
                      <a:pt x="65" y="189"/>
                      <a:pt x="81" y="193"/>
                      <a:pt x="97" y="197"/>
                    </a:cubicBezTo>
                    <a:cubicBezTo>
                      <a:pt x="97" y="208"/>
                      <a:pt x="97" y="219"/>
                      <a:pt x="97" y="229"/>
                    </a:cubicBezTo>
                    <a:cubicBezTo>
                      <a:pt x="81" y="226"/>
                      <a:pt x="65" y="222"/>
                      <a:pt x="49" y="219"/>
                    </a:cubicBezTo>
                    <a:cubicBezTo>
                      <a:pt x="49" y="207"/>
                      <a:pt x="49" y="196"/>
                      <a:pt x="49" y="185"/>
                    </a:cubicBezTo>
                    <a:close/>
                    <a:moveTo>
                      <a:pt x="49" y="127"/>
                    </a:moveTo>
                    <a:cubicBezTo>
                      <a:pt x="65" y="132"/>
                      <a:pt x="81" y="136"/>
                      <a:pt x="97" y="141"/>
                    </a:cubicBezTo>
                    <a:cubicBezTo>
                      <a:pt x="97" y="152"/>
                      <a:pt x="97" y="162"/>
                      <a:pt x="97" y="173"/>
                    </a:cubicBezTo>
                    <a:cubicBezTo>
                      <a:pt x="81" y="169"/>
                      <a:pt x="65" y="165"/>
                      <a:pt x="49" y="161"/>
                    </a:cubicBezTo>
                    <a:cubicBezTo>
                      <a:pt x="49" y="150"/>
                      <a:pt x="49" y="138"/>
                      <a:pt x="49" y="127"/>
                    </a:cubicBezTo>
                    <a:close/>
                    <a:moveTo>
                      <a:pt x="97" y="116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97" y="85"/>
                      <a:pt x="97" y="85"/>
                      <a:pt x="97" y="85"/>
                    </a:cubicBezTo>
                    <a:lnTo>
                      <a:pt x="97" y="116"/>
                    </a:lnTo>
                    <a:close/>
                    <a:moveTo>
                      <a:pt x="159" y="133"/>
                    </a:move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59" y="104"/>
                      <a:pt x="159" y="104"/>
                      <a:pt x="159" y="104"/>
                    </a:cubicBezTo>
                    <a:lnTo>
                      <a:pt x="159" y="133"/>
                    </a:lnTo>
                    <a:close/>
                    <a:moveTo>
                      <a:pt x="159" y="188"/>
                    </a:moveTo>
                    <a:cubicBezTo>
                      <a:pt x="149" y="185"/>
                      <a:pt x="139" y="183"/>
                      <a:pt x="129" y="180"/>
                    </a:cubicBezTo>
                    <a:cubicBezTo>
                      <a:pt x="129" y="170"/>
                      <a:pt x="129" y="160"/>
                      <a:pt x="129" y="150"/>
                    </a:cubicBezTo>
                    <a:cubicBezTo>
                      <a:pt x="139" y="153"/>
                      <a:pt x="149" y="156"/>
                      <a:pt x="159" y="159"/>
                    </a:cubicBezTo>
                    <a:cubicBezTo>
                      <a:pt x="159" y="168"/>
                      <a:pt x="159" y="178"/>
                      <a:pt x="159" y="188"/>
                    </a:cubicBezTo>
                    <a:close/>
                    <a:moveTo>
                      <a:pt x="159" y="243"/>
                    </a:moveTo>
                    <a:cubicBezTo>
                      <a:pt x="149" y="240"/>
                      <a:pt x="139" y="238"/>
                      <a:pt x="129" y="236"/>
                    </a:cubicBezTo>
                    <a:cubicBezTo>
                      <a:pt x="129" y="226"/>
                      <a:pt x="129" y="215"/>
                      <a:pt x="129" y="205"/>
                    </a:cubicBezTo>
                    <a:cubicBezTo>
                      <a:pt x="139" y="208"/>
                      <a:pt x="149" y="211"/>
                      <a:pt x="159" y="213"/>
                    </a:cubicBezTo>
                    <a:cubicBezTo>
                      <a:pt x="159" y="223"/>
                      <a:pt x="159" y="233"/>
                      <a:pt x="159" y="243"/>
                    </a:cubicBezTo>
                    <a:close/>
                    <a:moveTo>
                      <a:pt x="159" y="298"/>
                    </a:moveTo>
                    <a:cubicBezTo>
                      <a:pt x="149" y="296"/>
                      <a:pt x="139" y="294"/>
                      <a:pt x="129" y="292"/>
                    </a:cubicBezTo>
                    <a:cubicBezTo>
                      <a:pt x="129" y="281"/>
                      <a:pt x="129" y="271"/>
                      <a:pt x="129" y="261"/>
                    </a:cubicBezTo>
                    <a:cubicBezTo>
                      <a:pt x="139" y="263"/>
                      <a:pt x="149" y="266"/>
                      <a:pt x="159" y="268"/>
                    </a:cubicBezTo>
                    <a:cubicBezTo>
                      <a:pt x="159" y="278"/>
                      <a:pt x="159" y="288"/>
                      <a:pt x="159" y="298"/>
                    </a:cubicBezTo>
                    <a:close/>
                    <a:moveTo>
                      <a:pt x="159" y="353"/>
                    </a:moveTo>
                    <a:cubicBezTo>
                      <a:pt x="149" y="351"/>
                      <a:pt x="139" y="349"/>
                      <a:pt x="129" y="347"/>
                    </a:cubicBezTo>
                    <a:cubicBezTo>
                      <a:pt x="129" y="337"/>
                      <a:pt x="129" y="327"/>
                      <a:pt x="129" y="317"/>
                    </a:cubicBezTo>
                    <a:cubicBezTo>
                      <a:pt x="139" y="319"/>
                      <a:pt x="149" y="321"/>
                      <a:pt x="159" y="323"/>
                    </a:cubicBezTo>
                    <a:cubicBezTo>
                      <a:pt x="159" y="333"/>
                      <a:pt x="159" y="343"/>
                      <a:pt x="159" y="353"/>
                    </a:cubicBezTo>
                    <a:close/>
                    <a:moveTo>
                      <a:pt x="159" y="408"/>
                    </a:moveTo>
                    <a:cubicBezTo>
                      <a:pt x="149" y="406"/>
                      <a:pt x="139" y="405"/>
                      <a:pt x="129" y="403"/>
                    </a:cubicBezTo>
                    <a:cubicBezTo>
                      <a:pt x="129" y="393"/>
                      <a:pt x="129" y="383"/>
                      <a:pt x="129" y="372"/>
                    </a:cubicBezTo>
                    <a:cubicBezTo>
                      <a:pt x="139" y="374"/>
                      <a:pt x="149" y="376"/>
                      <a:pt x="159" y="378"/>
                    </a:cubicBezTo>
                    <a:cubicBezTo>
                      <a:pt x="159" y="388"/>
                      <a:pt x="159" y="398"/>
                      <a:pt x="159" y="408"/>
                    </a:cubicBezTo>
                    <a:close/>
                    <a:moveTo>
                      <a:pt x="160" y="463"/>
                    </a:moveTo>
                    <a:cubicBezTo>
                      <a:pt x="149" y="461"/>
                      <a:pt x="139" y="460"/>
                      <a:pt x="129" y="459"/>
                    </a:cubicBezTo>
                    <a:cubicBezTo>
                      <a:pt x="129" y="448"/>
                      <a:pt x="129" y="438"/>
                      <a:pt x="129" y="428"/>
                    </a:cubicBezTo>
                    <a:cubicBezTo>
                      <a:pt x="139" y="430"/>
                      <a:pt x="149" y="432"/>
                      <a:pt x="160" y="433"/>
                    </a:cubicBezTo>
                    <a:cubicBezTo>
                      <a:pt x="160" y="443"/>
                      <a:pt x="160" y="453"/>
                      <a:pt x="160" y="463"/>
                    </a:cubicBezTo>
                    <a:close/>
                    <a:moveTo>
                      <a:pt x="160" y="518"/>
                    </a:moveTo>
                    <a:cubicBezTo>
                      <a:pt x="149" y="516"/>
                      <a:pt x="139" y="515"/>
                      <a:pt x="129" y="514"/>
                    </a:cubicBezTo>
                    <a:cubicBezTo>
                      <a:pt x="129" y="504"/>
                      <a:pt x="129" y="494"/>
                      <a:pt x="129" y="484"/>
                    </a:cubicBezTo>
                    <a:cubicBezTo>
                      <a:pt x="139" y="485"/>
                      <a:pt x="149" y="487"/>
                      <a:pt x="160" y="488"/>
                    </a:cubicBezTo>
                    <a:cubicBezTo>
                      <a:pt x="160" y="498"/>
                      <a:pt x="160" y="508"/>
                      <a:pt x="160" y="518"/>
                    </a:cubicBezTo>
                    <a:close/>
                    <a:moveTo>
                      <a:pt x="160" y="572"/>
                    </a:moveTo>
                    <a:cubicBezTo>
                      <a:pt x="150" y="572"/>
                      <a:pt x="139" y="571"/>
                      <a:pt x="129" y="570"/>
                    </a:cubicBezTo>
                    <a:cubicBezTo>
                      <a:pt x="129" y="560"/>
                      <a:pt x="129" y="550"/>
                      <a:pt x="129" y="539"/>
                    </a:cubicBezTo>
                    <a:cubicBezTo>
                      <a:pt x="139" y="541"/>
                      <a:pt x="150" y="542"/>
                      <a:pt x="160" y="543"/>
                    </a:cubicBezTo>
                    <a:cubicBezTo>
                      <a:pt x="160" y="553"/>
                      <a:pt x="160" y="563"/>
                      <a:pt x="160" y="572"/>
                    </a:cubicBezTo>
                    <a:close/>
                    <a:moveTo>
                      <a:pt x="160" y="627"/>
                    </a:moveTo>
                    <a:cubicBezTo>
                      <a:pt x="150" y="627"/>
                      <a:pt x="140" y="626"/>
                      <a:pt x="129" y="626"/>
                    </a:cubicBezTo>
                    <a:cubicBezTo>
                      <a:pt x="129" y="616"/>
                      <a:pt x="129" y="605"/>
                      <a:pt x="129" y="595"/>
                    </a:cubicBezTo>
                    <a:cubicBezTo>
                      <a:pt x="140" y="596"/>
                      <a:pt x="150" y="597"/>
                      <a:pt x="160" y="598"/>
                    </a:cubicBezTo>
                    <a:cubicBezTo>
                      <a:pt x="160" y="608"/>
                      <a:pt x="160" y="618"/>
                      <a:pt x="160" y="627"/>
                    </a:cubicBezTo>
                    <a:close/>
                    <a:moveTo>
                      <a:pt x="160" y="682"/>
                    </a:moveTo>
                    <a:cubicBezTo>
                      <a:pt x="150" y="682"/>
                      <a:pt x="140" y="682"/>
                      <a:pt x="130" y="681"/>
                    </a:cubicBezTo>
                    <a:cubicBezTo>
                      <a:pt x="130" y="671"/>
                      <a:pt x="130" y="661"/>
                      <a:pt x="130" y="651"/>
                    </a:cubicBezTo>
                    <a:cubicBezTo>
                      <a:pt x="140" y="652"/>
                      <a:pt x="150" y="652"/>
                      <a:pt x="160" y="653"/>
                    </a:cubicBezTo>
                    <a:cubicBezTo>
                      <a:pt x="160" y="663"/>
                      <a:pt x="160" y="673"/>
                      <a:pt x="160" y="682"/>
                    </a:cubicBezTo>
                    <a:close/>
                    <a:moveTo>
                      <a:pt x="160" y="737"/>
                    </a:moveTo>
                    <a:cubicBezTo>
                      <a:pt x="150" y="737"/>
                      <a:pt x="140" y="737"/>
                      <a:pt x="130" y="737"/>
                    </a:cubicBezTo>
                    <a:cubicBezTo>
                      <a:pt x="130" y="727"/>
                      <a:pt x="130" y="717"/>
                      <a:pt x="130" y="706"/>
                    </a:cubicBezTo>
                    <a:cubicBezTo>
                      <a:pt x="140" y="707"/>
                      <a:pt x="150" y="708"/>
                      <a:pt x="160" y="708"/>
                    </a:cubicBezTo>
                    <a:cubicBezTo>
                      <a:pt x="160" y="718"/>
                      <a:pt x="160" y="728"/>
                      <a:pt x="160" y="737"/>
                    </a:cubicBezTo>
                    <a:close/>
                    <a:moveTo>
                      <a:pt x="160" y="792"/>
                    </a:moveTo>
                    <a:cubicBezTo>
                      <a:pt x="150" y="793"/>
                      <a:pt x="140" y="793"/>
                      <a:pt x="130" y="793"/>
                    </a:cubicBezTo>
                    <a:cubicBezTo>
                      <a:pt x="130" y="783"/>
                      <a:pt x="130" y="772"/>
                      <a:pt x="130" y="762"/>
                    </a:cubicBezTo>
                    <a:cubicBezTo>
                      <a:pt x="140" y="762"/>
                      <a:pt x="150" y="763"/>
                      <a:pt x="160" y="763"/>
                    </a:cubicBezTo>
                    <a:cubicBezTo>
                      <a:pt x="160" y="773"/>
                      <a:pt x="160" y="783"/>
                      <a:pt x="160" y="792"/>
                    </a:cubicBezTo>
                    <a:close/>
                    <a:moveTo>
                      <a:pt x="160" y="847"/>
                    </a:moveTo>
                    <a:cubicBezTo>
                      <a:pt x="150" y="848"/>
                      <a:pt x="140" y="848"/>
                      <a:pt x="130" y="849"/>
                    </a:cubicBezTo>
                    <a:cubicBezTo>
                      <a:pt x="130" y="838"/>
                      <a:pt x="130" y="828"/>
                      <a:pt x="130" y="818"/>
                    </a:cubicBezTo>
                    <a:cubicBezTo>
                      <a:pt x="140" y="818"/>
                      <a:pt x="150" y="818"/>
                      <a:pt x="160" y="818"/>
                    </a:cubicBezTo>
                    <a:cubicBezTo>
                      <a:pt x="160" y="828"/>
                      <a:pt x="160" y="838"/>
                      <a:pt x="160" y="847"/>
                    </a:cubicBezTo>
                    <a:close/>
                    <a:moveTo>
                      <a:pt x="160" y="902"/>
                    </a:moveTo>
                    <a:cubicBezTo>
                      <a:pt x="150" y="903"/>
                      <a:pt x="140" y="904"/>
                      <a:pt x="130" y="904"/>
                    </a:cubicBezTo>
                    <a:cubicBezTo>
                      <a:pt x="130" y="894"/>
                      <a:pt x="130" y="884"/>
                      <a:pt x="130" y="874"/>
                    </a:cubicBezTo>
                    <a:cubicBezTo>
                      <a:pt x="140" y="873"/>
                      <a:pt x="150" y="873"/>
                      <a:pt x="160" y="873"/>
                    </a:cubicBezTo>
                    <a:cubicBezTo>
                      <a:pt x="160" y="883"/>
                      <a:pt x="160" y="893"/>
                      <a:pt x="160" y="902"/>
                    </a:cubicBezTo>
                    <a:close/>
                    <a:moveTo>
                      <a:pt x="160" y="957"/>
                    </a:moveTo>
                    <a:cubicBezTo>
                      <a:pt x="150" y="958"/>
                      <a:pt x="140" y="959"/>
                      <a:pt x="130" y="960"/>
                    </a:cubicBezTo>
                    <a:cubicBezTo>
                      <a:pt x="130" y="950"/>
                      <a:pt x="130" y="939"/>
                      <a:pt x="130" y="929"/>
                    </a:cubicBezTo>
                    <a:cubicBezTo>
                      <a:pt x="140" y="929"/>
                      <a:pt x="150" y="928"/>
                      <a:pt x="160" y="928"/>
                    </a:cubicBezTo>
                    <a:cubicBezTo>
                      <a:pt x="160" y="938"/>
                      <a:pt x="160" y="947"/>
                      <a:pt x="160" y="957"/>
                    </a:cubicBezTo>
                    <a:close/>
                    <a:moveTo>
                      <a:pt x="161" y="1012"/>
                    </a:moveTo>
                    <a:cubicBezTo>
                      <a:pt x="150" y="1013"/>
                      <a:pt x="140" y="1014"/>
                      <a:pt x="130" y="1016"/>
                    </a:cubicBezTo>
                    <a:cubicBezTo>
                      <a:pt x="130" y="1005"/>
                      <a:pt x="130" y="995"/>
                      <a:pt x="130" y="985"/>
                    </a:cubicBezTo>
                    <a:cubicBezTo>
                      <a:pt x="140" y="984"/>
                      <a:pt x="150" y="984"/>
                      <a:pt x="161" y="983"/>
                    </a:cubicBezTo>
                    <a:cubicBezTo>
                      <a:pt x="161" y="993"/>
                      <a:pt x="161" y="1002"/>
                      <a:pt x="161" y="1012"/>
                    </a:cubicBezTo>
                    <a:close/>
                    <a:moveTo>
                      <a:pt x="161" y="1067"/>
                    </a:moveTo>
                    <a:cubicBezTo>
                      <a:pt x="130" y="1071"/>
                      <a:pt x="130" y="1071"/>
                      <a:pt x="130" y="1071"/>
                    </a:cubicBezTo>
                    <a:cubicBezTo>
                      <a:pt x="130" y="1041"/>
                      <a:pt x="130" y="1041"/>
                      <a:pt x="130" y="1041"/>
                    </a:cubicBezTo>
                    <a:cubicBezTo>
                      <a:pt x="161" y="1038"/>
                      <a:pt x="161" y="1038"/>
                      <a:pt x="161" y="1038"/>
                    </a:cubicBezTo>
                    <a:lnTo>
                      <a:pt x="161" y="1067"/>
                    </a:lnTo>
                    <a:close/>
                    <a:moveTo>
                      <a:pt x="186" y="1036"/>
                    </a:moveTo>
                    <a:cubicBezTo>
                      <a:pt x="208" y="1034"/>
                      <a:pt x="208" y="1034"/>
                      <a:pt x="208" y="1034"/>
                    </a:cubicBezTo>
                    <a:cubicBezTo>
                      <a:pt x="208" y="1061"/>
                      <a:pt x="208" y="1061"/>
                      <a:pt x="208" y="1061"/>
                    </a:cubicBezTo>
                    <a:cubicBezTo>
                      <a:pt x="186" y="1065"/>
                      <a:pt x="186" y="1065"/>
                      <a:pt x="186" y="1065"/>
                    </a:cubicBezTo>
                    <a:lnTo>
                      <a:pt x="186" y="1036"/>
                    </a:lnTo>
                    <a:close/>
                    <a:moveTo>
                      <a:pt x="186" y="982"/>
                    </a:moveTo>
                    <a:cubicBezTo>
                      <a:pt x="193" y="981"/>
                      <a:pt x="200" y="981"/>
                      <a:pt x="208" y="980"/>
                    </a:cubicBezTo>
                    <a:cubicBezTo>
                      <a:pt x="208" y="990"/>
                      <a:pt x="208" y="999"/>
                      <a:pt x="208" y="1008"/>
                    </a:cubicBezTo>
                    <a:cubicBezTo>
                      <a:pt x="200" y="1008"/>
                      <a:pt x="193" y="1009"/>
                      <a:pt x="186" y="1010"/>
                    </a:cubicBezTo>
                    <a:cubicBezTo>
                      <a:pt x="186" y="1001"/>
                      <a:pt x="186" y="991"/>
                      <a:pt x="186" y="982"/>
                    </a:cubicBezTo>
                    <a:close/>
                    <a:moveTo>
                      <a:pt x="186" y="956"/>
                    </a:moveTo>
                    <a:cubicBezTo>
                      <a:pt x="186" y="946"/>
                      <a:pt x="186" y="937"/>
                      <a:pt x="186" y="928"/>
                    </a:cubicBezTo>
                    <a:cubicBezTo>
                      <a:pt x="193" y="927"/>
                      <a:pt x="200" y="927"/>
                      <a:pt x="208" y="927"/>
                    </a:cubicBezTo>
                    <a:cubicBezTo>
                      <a:pt x="208" y="936"/>
                      <a:pt x="208" y="945"/>
                      <a:pt x="208" y="954"/>
                    </a:cubicBezTo>
                    <a:cubicBezTo>
                      <a:pt x="200" y="954"/>
                      <a:pt x="193" y="955"/>
                      <a:pt x="186" y="956"/>
                    </a:cubicBezTo>
                    <a:close/>
                    <a:moveTo>
                      <a:pt x="186" y="873"/>
                    </a:moveTo>
                    <a:cubicBezTo>
                      <a:pt x="193" y="873"/>
                      <a:pt x="200" y="873"/>
                      <a:pt x="208" y="873"/>
                    </a:cubicBezTo>
                    <a:cubicBezTo>
                      <a:pt x="208" y="882"/>
                      <a:pt x="208" y="891"/>
                      <a:pt x="208" y="900"/>
                    </a:cubicBezTo>
                    <a:cubicBezTo>
                      <a:pt x="200" y="900"/>
                      <a:pt x="193" y="901"/>
                      <a:pt x="186" y="901"/>
                    </a:cubicBezTo>
                    <a:cubicBezTo>
                      <a:pt x="186" y="892"/>
                      <a:pt x="186" y="883"/>
                      <a:pt x="186" y="873"/>
                    </a:cubicBezTo>
                    <a:close/>
                    <a:moveTo>
                      <a:pt x="186" y="847"/>
                    </a:moveTo>
                    <a:cubicBezTo>
                      <a:pt x="186" y="838"/>
                      <a:pt x="186" y="828"/>
                      <a:pt x="186" y="819"/>
                    </a:cubicBezTo>
                    <a:cubicBezTo>
                      <a:pt x="193" y="819"/>
                      <a:pt x="200" y="819"/>
                      <a:pt x="208" y="819"/>
                    </a:cubicBezTo>
                    <a:cubicBezTo>
                      <a:pt x="208" y="828"/>
                      <a:pt x="208" y="837"/>
                      <a:pt x="208" y="846"/>
                    </a:cubicBezTo>
                    <a:cubicBezTo>
                      <a:pt x="200" y="846"/>
                      <a:pt x="193" y="847"/>
                      <a:pt x="186" y="847"/>
                    </a:cubicBezTo>
                    <a:close/>
                    <a:moveTo>
                      <a:pt x="186" y="764"/>
                    </a:moveTo>
                    <a:cubicBezTo>
                      <a:pt x="193" y="765"/>
                      <a:pt x="200" y="765"/>
                      <a:pt x="208" y="765"/>
                    </a:cubicBezTo>
                    <a:cubicBezTo>
                      <a:pt x="208" y="774"/>
                      <a:pt x="208" y="783"/>
                      <a:pt x="208" y="792"/>
                    </a:cubicBezTo>
                    <a:cubicBezTo>
                      <a:pt x="200" y="792"/>
                      <a:pt x="193" y="792"/>
                      <a:pt x="186" y="793"/>
                    </a:cubicBezTo>
                    <a:cubicBezTo>
                      <a:pt x="186" y="783"/>
                      <a:pt x="186" y="774"/>
                      <a:pt x="186" y="764"/>
                    </a:cubicBezTo>
                    <a:close/>
                    <a:moveTo>
                      <a:pt x="186" y="738"/>
                    </a:moveTo>
                    <a:cubicBezTo>
                      <a:pt x="186" y="729"/>
                      <a:pt x="186" y="719"/>
                      <a:pt x="186" y="710"/>
                    </a:cubicBezTo>
                    <a:cubicBezTo>
                      <a:pt x="193" y="710"/>
                      <a:pt x="200" y="711"/>
                      <a:pt x="208" y="711"/>
                    </a:cubicBezTo>
                    <a:cubicBezTo>
                      <a:pt x="208" y="720"/>
                      <a:pt x="208" y="729"/>
                      <a:pt x="208" y="738"/>
                    </a:cubicBezTo>
                    <a:cubicBezTo>
                      <a:pt x="200" y="738"/>
                      <a:pt x="193" y="738"/>
                      <a:pt x="186" y="738"/>
                    </a:cubicBezTo>
                    <a:close/>
                    <a:moveTo>
                      <a:pt x="186" y="656"/>
                    </a:moveTo>
                    <a:cubicBezTo>
                      <a:pt x="193" y="656"/>
                      <a:pt x="200" y="657"/>
                      <a:pt x="208" y="657"/>
                    </a:cubicBezTo>
                    <a:cubicBezTo>
                      <a:pt x="208" y="666"/>
                      <a:pt x="208" y="675"/>
                      <a:pt x="208" y="685"/>
                    </a:cubicBezTo>
                    <a:cubicBezTo>
                      <a:pt x="200" y="684"/>
                      <a:pt x="193" y="684"/>
                      <a:pt x="186" y="684"/>
                    </a:cubicBezTo>
                    <a:cubicBezTo>
                      <a:pt x="186" y="674"/>
                      <a:pt x="186" y="665"/>
                      <a:pt x="186" y="656"/>
                    </a:cubicBezTo>
                    <a:close/>
                    <a:moveTo>
                      <a:pt x="186" y="601"/>
                    </a:moveTo>
                    <a:cubicBezTo>
                      <a:pt x="193" y="602"/>
                      <a:pt x="200" y="603"/>
                      <a:pt x="208" y="604"/>
                    </a:cubicBezTo>
                    <a:cubicBezTo>
                      <a:pt x="208" y="613"/>
                      <a:pt x="208" y="622"/>
                      <a:pt x="208" y="631"/>
                    </a:cubicBezTo>
                    <a:cubicBezTo>
                      <a:pt x="200" y="630"/>
                      <a:pt x="193" y="630"/>
                      <a:pt x="186" y="629"/>
                    </a:cubicBezTo>
                    <a:cubicBezTo>
                      <a:pt x="186" y="620"/>
                      <a:pt x="186" y="611"/>
                      <a:pt x="186" y="601"/>
                    </a:cubicBezTo>
                    <a:close/>
                    <a:moveTo>
                      <a:pt x="186" y="547"/>
                    </a:moveTo>
                    <a:cubicBezTo>
                      <a:pt x="193" y="548"/>
                      <a:pt x="200" y="549"/>
                      <a:pt x="208" y="550"/>
                    </a:cubicBezTo>
                    <a:cubicBezTo>
                      <a:pt x="208" y="559"/>
                      <a:pt x="208" y="568"/>
                      <a:pt x="208" y="577"/>
                    </a:cubicBezTo>
                    <a:cubicBezTo>
                      <a:pt x="200" y="576"/>
                      <a:pt x="193" y="576"/>
                      <a:pt x="186" y="575"/>
                    </a:cubicBezTo>
                    <a:cubicBezTo>
                      <a:pt x="186" y="566"/>
                      <a:pt x="186" y="556"/>
                      <a:pt x="186" y="547"/>
                    </a:cubicBezTo>
                    <a:close/>
                    <a:moveTo>
                      <a:pt x="186" y="492"/>
                    </a:moveTo>
                    <a:cubicBezTo>
                      <a:pt x="193" y="494"/>
                      <a:pt x="200" y="495"/>
                      <a:pt x="208" y="496"/>
                    </a:cubicBezTo>
                    <a:cubicBezTo>
                      <a:pt x="208" y="505"/>
                      <a:pt x="208" y="514"/>
                      <a:pt x="208" y="523"/>
                    </a:cubicBezTo>
                    <a:cubicBezTo>
                      <a:pt x="200" y="522"/>
                      <a:pt x="193" y="521"/>
                      <a:pt x="186" y="521"/>
                    </a:cubicBezTo>
                    <a:cubicBezTo>
                      <a:pt x="186" y="511"/>
                      <a:pt x="186" y="502"/>
                      <a:pt x="186" y="492"/>
                    </a:cubicBezTo>
                    <a:close/>
                    <a:moveTo>
                      <a:pt x="186" y="438"/>
                    </a:moveTo>
                    <a:cubicBezTo>
                      <a:pt x="193" y="439"/>
                      <a:pt x="200" y="441"/>
                      <a:pt x="208" y="442"/>
                    </a:cubicBezTo>
                    <a:cubicBezTo>
                      <a:pt x="208" y="451"/>
                      <a:pt x="208" y="460"/>
                      <a:pt x="208" y="469"/>
                    </a:cubicBezTo>
                    <a:cubicBezTo>
                      <a:pt x="200" y="468"/>
                      <a:pt x="193" y="467"/>
                      <a:pt x="186" y="466"/>
                    </a:cubicBezTo>
                    <a:cubicBezTo>
                      <a:pt x="186" y="457"/>
                      <a:pt x="186" y="448"/>
                      <a:pt x="186" y="438"/>
                    </a:cubicBezTo>
                    <a:close/>
                    <a:moveTo>
                      <a:pt x="186" y="384"/>
                    </a:moveTo>
                    <a:cubicBezTo>
                      <a:pt x="193" y="385"/>
                      <a:pt x="200" y="387"/>
                      <a:pt x="208" y="388"/>
                    </a:cubicBezTo>
                    <a:cubicBezTo>
                      <a:pt x="208" y="397"/>
                      <a:pt x="208" y="406"/>
                      <a:pt x="208" y="415"/>
                    </a:cubicBezTo>
                    <a:cubicBezTo>
                      <a:pt x="200" y="414"/>
                      <a:pt x="193" y="413"/>
                      <a:pt x="186" y="412"/>
                    </a:cubicBezTo>
                    <a:cubicBezTo>
                      <a:pt x="186" y="403"/>
                      <a:pt x="186" y="393"/>
                      <a:pt x="186" y="384"/>
                    </a:cubicBezTo>
                    <a:close/>
                    <a:moveTo>
                      <a:pt x="186" y="329"/>
                    </a:moveTo>
                    <a:cubicBezTo>
                      <a:pt x="193" y="331"/>
                      <a:pt x="200" y="333"/>
                      <a:pt x="208" y="334"/>
                    </a:cubicBezTo>
                    <a:cubicBezTo>
                      <a:pt x="208" y="343"/>
                      <a:pt x="208" y="352"/>
                      <a:pt x="208" y="361"/>
                    </a:cubicBezTo>
                    <a:cubicBezTo>
                      <a:pt x="200" y="360"/>
                      <a:pt x="193" y="359"/>
                      <a:pt x="186" y="358"/>
                    </a:cubicBezTo>
                    <a:cubicBezTo>
                      <a:pt x="186" y="348"/>
                      <a:pt x="186" y="339"/>
                      <a:pt x="186" y="329"/>
                    </a:cubicBezTo>
                    <a:close/>
                    <a:moveTo>
                      <a:pt x="186" y="275"/>
                    </a:moveTo>
                    <a:cubicBezTo>
                      <a:pt x="193" y="277"/>
                      <a:pt x="200" y="279"/>
                      <a:pt x="208" y="280"/>
                    </a:cubicBezTo>
                    <a:cubicBezTo>
                      <a:pt x="208" y="289"/>
                      <a:pt x="208" y="299"/>
                      <a:pt x="208" y="308"/>
                    </a:cubicBezTo>
                    <a:cubicBezTo>
                      <a:pt x="200" y="306"/>
                      <a:pt x="193" y="305"/>
                      <a:pt x="186" y="303"/>
                    </a:cubicBezTo>
                    <a:cubicBezTo>
                      <a:pt x="186" y="294"/>
                      <a:pt x="186" y="284"/>
                      <a:pt x="186" y="275"/>
                    </a:cubicBezTo>
                    <a:close/>
                    <a:moveTo>
                      <a:pt x="186" y="249"/>
                    </a:moveTo>
                    <a:cubicBezTo>
                      <a:pt x="186" y="239"/>
                      <a:pt x="186" y="230"/>
                      <a:pt x="186" y="221"/>
                    </a:cubicBezTo>
                    <a:cubicBezTo>
                      <a:pt x="193" y="223"/>
                      <a:pt x="200" y="225"/>
                      <a:pt x="208" y="227"/>
                    </a:cubicBezTo>
                    <a:cubicBezTo>
                      <a:pt x="208" y="236"/>
                      <a:pt x="208" y="245"/>
                      <a:pt x="208" y="254"/>
                    </a:cubicBezTo>
                    <a:cubicBezTo>
                      <a:pt x="200" y="252"/>
                      <a:pt x="193" y="250"/>
                      <a:pt x="186" y="249"/>
                    </a:cubicBezTo>
                    <a:close/>
                    <a:moveTo>
                      <a:pt x="186" y="166"/>
                    </a:moveTo>
                    <a:cubicBezTo>
                      <a:pt x="193" y="168"/>
                      <a:pt x="200" y="171"/>
                      <a:pt x="208" y="173"/>
                    </a:cubicBezTo>
                    <a:cubicBezTo>
                      <a:pt x="208" y="182"/>
                      <a:pt x="208" y="191"/>
                      <a:pt x="208" y="200"/>
                    </a:cubicBezTo>
                    <a:cubicBezTo>
                      <a:pt x="200" y="198"/>
                      <a:pt x="193" y="196"/>
                      <a:pt x="186" y="194"/>
                    </a:cubicBezTo>
                    <a:cubicBezTo>
                      <a:pt x="186" y="185"/>
                      <a:pt x="186" y="176"/>
                      <a:pt x="186" y="166"/>
                    </a:cubicBezTo>
                    <a:close/>
                    <a:moveTo>
                      <a:pt x="208" y="146"/>
                    </a:move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6" y="112"/>
                      <a:pt x="186" y="112"/>
                      <a:pt x="186" y="112"/>
                    </a:cubicBezTo>
                    <a:cubicBezTo>
                      <a:pt x="208" y="119"/>
                      <a:pt x="208" y="119"/>
                      <a:pt x="208" y="119"/>
                    </a:cubicBezTo>
                    <a:lnTo>
                      <a:pt x="208" y="146"/>
                    </a:lnTo>
                    <a:close/>
                    <a:moveTo>
                      <a:pt x="228" y="1033"/>
                    </a:moveTo>
                    <a:cubicBezTo>
                      <a:pt x="247" y="1031"/>
                      <a:pt x="247" y="1031"/>
                      <a:pt x="247" y="1031"/>
                    </a:cubicBezTo>
                    <a:cubicBezTo>
                      <a:pt x="247" y="1057"/>
                      <a:pt x="247" y="1057"/>
                      <a:pt x="247" y="1057"/>
                    </a:cubicBezTo>
                    <a:cubicBezTo>
                      <a:pt x="228" y="1060"/>
                      <a:pt x="228" y="1060"/>
                      <a:pt x="228" y="1060"/>
                    </a:cubicBezTo>
                    <a:lnTo>
                      <a:pt x="228" y="1033"/>
                    </a:lnTo>
                    <a:close/>
                    <a:moveTo>
                      <a:pt x="228" y="980"/>
                    </a:moveTo>
                    <a:cubicBezTo>
                      <a:pt x="234" y="979"/>
                      <a:pt x="241" y="979"/>
                      <a:pt x="247" y="978"/>
                    </a:cubicBezTo>
                    <a:cubicBezTo>
                      <a:pt x="247" y="987"/>
                      <a:pt x="247" y="995"/>
                      <a:pt x="247" y="1004"/>
                    </a:cubicBezTo>
                    <a:cubicBezTo>
                      <a:pt x="241" y="1005"/>
                      <a:pt x="234" y="1005"/>
                      <a:pt x="228" y="1006"/>
                    </a:cubicBezTo>
                    <a:cubicBezTo>
                      <a:pt x="228" y="997"/>
                      <a:pt x="228" y="989"/>
                      <a:pt x="228" y="980"/>
                    </a:cubicBezTo>
                    <a:close/>
                    <a:moveTo>
                      <a:pt x="228" y="926"/>
                    </a:moveTo>
                    <a:cubicBezTo>
                      <a:pt x="234" y="926"/>
                      <a:pt x="241" y="926"/>
                      <a:pt x="247" y="926"/>
                    </a:cubicBezTo>
                    <a:cubicBezTo>
                      <a:pt x="247" y="934"/>
                      <a:pt x="247" y="943"/>
                      <a:pt x="247" y="951"/>
                    </a:cubicBezTo>
                    <a:cubicBezTo>
                      <a:pt x="241" y="952"/>
                      <a:pt x="234" y="952"/>
                      <a:pt x="228" y="953"/>
                    </a:cubicBezTo>
                    <a:cubicBezTo>
                      <a:pt x="228" y="944"/>
                      <a:pt x="228" y="935"/>
                      <a:pt x="228" y="926"/>
                    </a:cubicBezTo>
                    <a:close/>
                    <a:moveTo>
                      <a:pt x="228" y="873"/>
                    </a:moveTo>
                    <a:cubicBezTo>
                      <a:pt x="235" y="873"/>
                      <a:pt x="241" y="873"/>
                      <a:pt x="247" y="873"/>
                    </a:cubicBezTo>
                    <a:cubicBezTo>
                      <a:pt x="247" y="881"/>
                      <a:pt x="247" y="890"/>
                      <a:pt x="247" y="898"/>
                    </a:cubicBezTo>
                    <a:cubicBezTo>
                      <a:pt x="241" y="899"/>
                      <a:pt x="235" y="899"/>
                      <a:pt x="228" y="899"/>
                    </a:cubicBezTo>
                    <a:cubicBezTo>
                      <a:pt x="228" y="891"/>
                      <a:pt x="228" y="882"/>
                      <a:pt x="228" y="873"/>
                    </a:cubicBezTo>
                    <a:close/>
                    <a:moveTo>
                      <a:pt x="228" y="820"/>
                    </a:moveTo>
                    <a:cubicBezTo>
                      <a:pt x="235" y="820"/>
                      <a:pt x="241" y="820"/>
                      <a:pt x="247" y="820"/>
                    </a:cubicBezTo>
                    <a:cubicBezTo>
                      <a:pt x="247" y="828"/>
                      <a:pt x="247" y="837"/>
                      <a:pt x="247" y="845"/>
                    </a:cubicBezTo>
                    <a:cubicBezTo>
                      <a:pt x="241" y="845"/>
                      <a:pt x="235" y="846"/>
                      <a:pt x="228" y="846"/>
                    </a:cubicBezTo>
                    <a:cubicBezTo>
                      <a:pt x="228" y="837"/>
                      <a:pt x="228" y="828"/>
                      <a:pt x="228" y="820"/>
                    </a:cubicBezTo>
                    <a:close/>
                    <a:moveTo>
                      <a:pt x="228" y="766"/>
                    </a:moveTo>
                    <a:cubicBezTo>
                      <a:pt x="235" y="766"/>
                      <a:pt x="241" y="767"/>
                      <a:pt x="248" y="767"/>
                    </a:cubicBezTo>
                    <a:cubicBezTo>
                      <a:pt x="248" y="775"/>
                      <a:pt x="248" y="784"/>
                      <a:pt x="248" y="792"/>
                    </a:cubicBezTo>
                    <a:cubicBezTo>
                      <a:pt x="241" y="792"/>
                      <a:pt x="235" y="792"/>
                      <a:pt x="228" y="793"/>
                    </a:cubicBezTo>
                    <a:cubicBezTo>
                      <a:pt x="228" y="784"/>
                      <a:pt x="228" y="775"/>
                      <a:pt x="228" y="766"/>
                    </a:cubicBezTo>
                    <a:close/>
                    <a:moveTo>
                      <a:pt x="229" y="713"/>
                    </a:moveTo>
                    <a:cubicBezTo>
                      <a:pt x="235" y="713"/>
                      <a:pt x="241" y="714"/>
                      <a:pt x="248" y="714"/>
                    </a:cubicBezTo>
                    <a:cubicBezTo>
                      <a:pt x="248" y="722"/>
                      <a:pt x="248" y="731"/>
                      <a:pt x="248" y="739"/>
                    </a:cubicBezTo>
                    <a:cubicBezTo>
                      <a:pt x="241" y="739"/>
                      <a:pt x="235" y="739"/>
                      <a:pt x="229" y="739"/>
                    </a:cubicBezTo>
                    <a:cubicBezTo>
                      <a:pt x="229" y="730"/>
                      <a:pt x="229" y="722"/>
                      <a:pt x="229" y="713"/>
                    </a:cubicBezTo>
                    <a:close/>
                    <a:moveTo>
                      <a:pt x="229" y="659"/>
                    </a:moveTo>
                    <a:cubicBezTo>
                      <a:pt x="235" y="660"/>
                      <a:pt x="241" y="660"/>
                      <a:pt x="248" y="661"/>
                    </a:cubicBezTo>
                    <a:cubicBezTo>
                      <a:pt x="248" y="669"/>
                      <a:pt x="248" y="678"/>
                      <a:pt x="248" y="686"/>
                    </a:cubicBezTo>
                    <a:cubicBezTo>
                      <a:pt x="241" y="686"/>
                      <a:pt x="235" y="686"/>
                      <a:pt x="229" y="686"/>
                    </a:cubicBezTo>
                    <a:cubicBezTo>
                      <a:pt x="229" y="677"/>
                      <a:pt x="229" y="668"/>
                      <a:pt x="229" y="659"/>
                    </a:cubicBezTo>
                    <a:close/>
                    <a:moveTo>
                      <a:pt x="229" y="606"/>
                    </a:moveTo>
                    <a:cubicBezTo>
                      <a:pt x="235" y="607"/>
                      <a:pt x="242" y="607"/>
                      <a:pt x="248" y="608"/>
                    </a:cubicBezTo>
                    <a:cubicBezTo>
                      <a:pt x="248" y="617"/>
                      <a:pt x="248" y="625"/>
                      <a:pt x="248" y="634"/>
                    </a:cubicBezTo>
                    <a:cubicBezTo>
                      <a:pt x="242" y="633"/>
                      <a:pt x="235" y="633"/>
                      <a:pt x="229" y="632"/>
                    </a:cubicBezTo>
                    <a:cubicBezTo>
                      <a:pt x="229" y="624"/>
                      <a:pt x="229" y="615"/>
                      <a:pt x="229" y="606"/>
                    </a:cubicBezTo>
                    <a:close/>
                    <a:moveTo>
                      <a:pt x="229" y="553"/>
                    </a:moveTo>
                    <a:cubicBezTo>
                      <a:pt x="235" y="553"/>
                      <a:pt x="242" y="554"/>
                      <a:pt x="248" y="555"/>
                    </a:cubicBezTo>
                    <a:cubicBezTo>
                      <a:pt x="248" y="564"/>
                      <a:pt x="248" y="572"/>
                      <a:pt x="248" y="581"/>
                    </a:cubicBezTo>
                    <a:cubicBezTo>
                      <a:pt x="242" y="580"/>
                      <a:pt x="235" y="580"/>
                      <a:pt x="229" y="579"/>
                    </a:cubicBezTo>
                    <a:cubicBezTo>
                      <a:pt x="229" y="570"/>
                      <a:pt x="229" y="561"/>
                      <a:pt x="229" y="553"/>
                    </a:cubicBezTo>
                    <a:close/>
                    <a:moveTo>
                      <a:pt x="229" y="499"/>
                    </a:moveTo>
                    <a:cubicBezTo>
                      <a:pt x="236" y="500"/>
                      <a:pt x="242" y="501"/>
                      <a:pt x="248" y="502"/>
                    </a:cubicBezTo>
                    <a:cubicBezTo>
                      <a:pt x="248" y="511"/>
                      <a:pt x="248" y="519"/>
                      <a:pt x="248" y="528"/>
                    </a:cubicBezTo>
                    <a:cubicBezTo>
                      <a:pt x="242" y="527"/>
                      <a:pt x="236" y="526"/>
                      <a:pt x="229" y="526"/>
                    </a:cubicBezTo>
                    <a:cubicBezTo>
                      <a:pt x="229" y="517"/>
                      <a:pt x="229" y="508"/>
                      <a:pt x="229" y="499"/>
                    </a:cubicBezTo>
                    <a:close/>
                    <a:moveTo>
                      <a:pt x="229" y="446"/>
                    </a:moveTo>
                    <a:cubicBezTo>
                      <a:pt x="236" y="447"/>
                      <a:pt x="242" y="448"/>
                      <a:pt x="248" y="449"/>
                    </a:cubicBezTo>
                    <a:cubicBezTo>
                      <a:pt x="248" y="458"/>
                      <a:pt x="248" y="466"/>
                      <a:pt x="248" y="475"/>
                    </a:cubicBezTo>
                    <a:cubicBezTo>
                      <a:pt x="242" y="474"/>
                      <a:pt x="236" y="473"/>
                      <a:pt x="229" y="472"/>
                    </a:cubicBezTo>
                    <a:cubicBezTo>
                      <a:pt x="229" y="464"/>
                      <a:pt x="229" y="455"/>
                      <a:pt x="229" y="446"/>
                    </a:cubicBezTo>
                    <a:close/>
                    <a:moveTo>
                      <a:pt x="230" y="393"/>
                    </a:moveTo>
                    <a:cubicBezTo>
                      <a:pt x="236" y="394"/>
                      <a:pt x="242" y="395"/>
                      <a:pt x="249" y="396"/>
                    </a:cubicBezTo>
                    <a:cubicBezTo>
                      <a:pt x="249" y="405"/>
                      <a:pt x="249" y="413"/>
                      <a:pt x="249" y="422"/>
                    </a:cubicBezTo>
                    <a:cubicBezTo>
                      <a:pt x="242" y="421"/>
                      <a:pt x="236" y="420"/>
                      <a:pt x="230" y="419"/>
                    </a:cubicBezTo>
                    <a:cubicBezTo>
                      <a:pt x="230" y="410"/>
                      <a:pt x="230" y="401"/>
                      <a:pt x="230" y="393"/>
                    </a:cubicBezTo>
                    <a:close/>
                    <a:moveTo>
                      <a:pt x="230" y="339"/>
                    </a:moveTo>
                    <a:cubicBezTo>
                      <a:pt x="236" y="341"/>
                      <a:pt x="242" y="342"/>
                      <a:pt x="249" y="343"/>
                    </a:cubicBezTo>
                    <a:cubicBezTo>
                      <a:pt x="249" y="352"/>
                      <a:pt x="249" y="360"/>
                      <a:pt x="249" y="369"/>
                    </a:cubicBezTo>
                    <a:cubicBezTo>
                      <a:pt x="242" y="368"/>
                      <a:pt x="236" y="367"/>
                      <a:pt x="230" y="366"/>
                    </a:cubicBezTo>
                    <a:cubicBezTo>
                      <a:pt x="230" y="357"/>
                      <a:pt x="230" y="348"/>
                      <a:pt x="230" y="339"/>
                    </a:cubicBezTo>
                    <a:close/>
                    <a:moveTo>
                      <a:pt x="230" y="286"/>
                    </a:moveTo>
                    <a:cubicBezTo>
                      <a:pt x="236" y="287"/>
                      <a:pt x="242" y="289"/>
                      <a:pt x="249" y="291"/>
                    </a:cubicBezTo>
                    <a:cubicBezTo>
                      <a:pt x="249" y="299"/>
                      <a:pt x="249" y="307"/>
                      <a:pt x="249" y="316"/>
                    </a:cubicBezTo>
                    <a:cubicBezTo>
                      <a:pt x="242" y="315"/>
                      <a:pt x="236" y="313"/>
                      <a:pt x="230" y="312"/>
                    </a:cubicBezTo>
                    <a:cubicBezTo>
                      <a:pt x="230" y="303"/>
                      <a:pt x="230" y="295"/>
                      <a:pt x="230" y="286"/>
                    </a:cubicBezTo>
                    <a:close/>
                    <a:moveTo>
                      <a:pt x="230" y="232"/>
                    </a:moveTo>
                    <a:cubicBezTo>
                      <a:pt x="236" y="234"/>
                      <a:pt x="243" y="236"/>
                      <a:pt x="249" y="238"/>
                    </a:cubicBezTo>
                    <a:cubicBezTo>
                      <a:pt x="249" y="246"/>
                      <a:pt x="249" y="255"/>
                      <a:pt x="249" y="263"/>
                    </a:cubicBezTo>
                    <a:cubicBezTo>
                      <a:pt x="243" y="262"/>
                      <a:pt x="236" y="260"/>
                      <a:pt x="230" y="259"/>
                    </a:cubicBezTo>
                    <a:cubicBezTo>
                      <a:pt x="230" y="250"/>
                      <a:pt x="230" y="241"/>
                      <a:pt x="230" y="232"/>
                    </a:cubicBezTo>
                    <a:close/>
                    <a:moveTo>
                      <a:pt x="230" y="179"/>
                    </a:moveTo>
                    <a:cubicBezTo>
                      <a:pt x="236" y="181"/>
                      <a:pt x="243" y="183"/>
                      <a:pt x="249" y="185"/>
                    </a:cubicBezTo>
                    <a:cubicBezTo>
                      <a:pt x="249" y="193"/>
                      <a:pt x="249" y="202"/>
                      <a:pt x="249" y="210"/>
                    </a:cubicBezTo>
                    <a:cubicBezTo>
                      <a:pt x="243" y="209"/>
                      <a:pt x="236" y="207"/>
                      <a:pt x="230" y="205"/>
                    </a:cubicBezTo>
                    <a:cubicBezTo>
                      <a:pt x="230" y="197"/>
                      <a:pt x="230" y="188"/>
                      <a:pt x="230" y="179"/>
                    </a:cubicBezTo>
                    <a:close/>
                    <a:moveTo>
                      <a:pt x="249" y="157"/>
                    </a:moveTo>
                    <a:cubicBezTo>
                      <a:pt x="230" y="152"/>
                      <a:pt x="230" y="152"/>
                      <a:pt x="230" y="152"/>
                    </a:cubicBezTo>
                    <a:cubicBezTo>
                      <a:pt x="230" y="126"/>
                      <a:pt x="230" y="126"/>
                      <a:pt x="230" y="126"/>
                    </a:cubicBezTo>
                    <a:cubicBezTo>
                      <a:pt x="249" y="132"/>
                      <a:pt x="249" y="132"/>
                      <a:pt x="249" y="132"/>
                    </a:cubicBezTo>
                    <a:lnTo>
                      <a:pt x="249" y="157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64DD818B-6474-4B5C-9C72-E541B9A96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71" y="3637200"/>
                <a:ext cx="211494" cy="1631898"/>
              </a:xfrm>
              <a:custGeom>
                <a:avLst/>
                <a:gdLst>
                  <a:gd name="T0" fmla="*/ 0 w 111"/>
                  <a:gd name="T1" fmla="*/ 854 h 854"/>
                  <a:gd name="T2" fmla="*/ 111 w 111"/>
                  <a:gd name="T3" fmla="*/ 36 h 854"/>
                  <a:gd name="T4" fmla="*/ 97 w 111"/>
                  <a:gd name="T5" fmla="*/ 791 h 854"/>
                  <a:gd name="T6" fmla="*/ 16 w 111"/>
                  <a:gd name="T7" fmla="*/ 791 h 854"/>
                  <a:gd name="T8" fmla="*/ 97 w 111"/>
                  <a:gd name="T9" fmla="*/ 791 h 854"/>
                  <a:gd name="T10" fmla="*/ 16 w 111"/>
                  <a:gd name="T11" fmla="*/ 756 h 854"/>
                  <a:gd name="T12" fmla="*/ 97 w 111"/>
                  <a:gd name="T13" fmla="*/ 719 h 854"/>
                  <a:gd name="T14" fmla="*/ 97 w 111"/>
                  <a:gd name="T15" fmla="*/ 684 h 854"/>
                  <a:gd name="T16" fmla="*/ 16 w 111"/>
                  <a:gd name="T17" fmla="*/ 677 h 854"/>
                  <a:gd name="T18" fmla="*/ 97 w 111"/>
                  <a:gd name="T19" fmla="*/ 684 h 854"/>
                  <a:gd name="T20" fmla="*/ 16 w 111"/>
                  <a:gd name="T21" fmla="*/ 642 h 854"/>
                  <a:gd name="T22" fmla="*/ 97 w 111"/>
                  <a:gd name="T23" fmla="*/ 612 h 854"/>
                  <a:gd name="T24" fmla="*/ 97 w 111"/>
                  <a:gd name="T25" fmla="*/ 577 h 854"/>
                  <a:gd name="T26" fmla="*/ 16 w 111"/>
                  <a:gd name="T27" fmla="*/ 563 h 854"/>
                  <a:gd name="T28" fmla="*/ 97 w 111"/>
                  <a:gd name="T29" fmla="*/ 577 h 854"/>
                  <a:gd name="T30" fmla="*/ 16 w 111"/>
                  <a:gd name="T31" fmla="*/ 528 h 854"/>
                  <a:gd name="T32" fmla="*/ 97 w 111"/>
                  <a:gd name="T33" fmla="*/ 505 h 854"/>
                  <a:gd name="T34" fmla="*/ 97 w 111"/>
                  <a:gd name="T35" fmla="*/ 470 h 854"/>
                  <a:gd name="T36" fmla="*/ 16 w 111"/>
                  <a:gd name="T37" fmla="*/ 449 h 854"/>
                  <a:gd name="T38" fmla="*/ 97 w 111"/>
                  <a:gd name="T39" fmla="*/ 470 h 854"/>
                  <a:gd name="T40" fmla="*/ 16 w 111"/>
                  <a:gd name="T41" fmla="*/ 414 h 854"/>
                  <a:gd name="T42" fmla="*/ 97 w 111"/>
                  <a:gd name="T43" fmla="*/ 397 h 854"/>
                  <a:gd name="T44" fmla="*/ 97 w 111"/>
                  <a:gd name="T45" fmla="*/ 363 h 854"/>
                  <a:gd name="T46" fmla="*/ 16 w 111"/>
                  <a:gd name="T47" fmla="*/ 335 h 854"/>
                  <a:gd name="T48" fmla="*/ 97 w 111"/>
                  <a:gd name="T49" fmla="*/ 363 h 854"/>
                  <a:gd name="T50" fmla="*/ 16 w 111"/>
                  <a:gd name="T51" fmla="*/ 300 h 854"/>
                  <a:gd name="T52" fmla="*/ 97 w 111"/>
                  <a:gd name="T53" fmla="*/ 290 h 854"/>
                  <a:gd name="T54" fmla="*/ 97 w 111"/>
                  <a:gd name="T55" fmla="*/ 256 h 854"/>
                  <a:gd name="T56" fmla="*/ 16 w 111"/>
                  <a:gd name="T57" fmla="*/ 221 h 854"/>
                  <a:gd name="T58" fmla="*/ 97 w 111"/>
                  <a:gd name="T59" fmla="*/ 256 h 854"/>
                  <a:gd name="T60" fmla="*/ 16 w 111"/>
                  <a:gd name="T61" fmla="*/ 186 h 854"/>
                  <a:gd name="T62" fmla="*/ 97 w 111"/>
                  <a:gd name="T63" fmla="*/ 183 h 854"/>
                  <a:gd name="T64" fmla="*/ 97 w 111"/>
                  <a:gd name="T65" fmla="*/ 149 h 854"/>
                  <a:gd name="T66" fmla="*/ 16 w 111"/>
                  <a:gd name="T67" fmla="*/ 107 h 854"/>
                  <a:gd name="T68" fmla="*/ 97 w 111"/>
                  <a:gd name="T69" fmla="*/ 149 h 854"/>
                  <a:gd name="T70" fmla="*/ 16 w 111"/>
                  <a:gd name="T71" fmla="*/ 73 h 854"/>
                  <a:gd name="T72" fmla="*/ 97 w 111"/>
                  <a:gd name="T73" fmla="*/ 76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854">
                    <a:moveTo>
                      <a:pt x="0" y="0"/>
                    </a:moveTo>
                    <a:cubicBezTo>
                      <a:pt x="0" y="854"/>
                      <a:pt x="0" y="854"/>
                      <a:pt x="0" y="854"/>
                    </a:cubicBezTo>
                    <a:cubicBezTo>
                      <a:pt x="111" y="827"/>
                      <a:pt x="111" y="827"/>
                      <a:pt x="111" y="827"/>
                    </a:cubicBezTo>
                    <a:cubicBezTo>
                      <a:pt x="111" y="36"/>
                      <a:pt x="111" y="36"/>
                      <a:pt x="111" y="36"/>
                    </a:cubicBezTo>
                    <a:lnTo>
                      <a:pt x="0" y="0"/>
                    </a:lnTo>
                    <a:close/>
                    <a:moveTo>
                      <a:pt x="97" y="791"/>
                    </a:moveTo>
                    <a:cubicBezTo>
                      <a:pt x="16" y="813"/>
                      <a:pt x="16" y="813"/>
                      <a:pt x="16" y="813"/>
                    </a:cubicBezTo>
                    <a:cubicBezTo>
                      <a:pt x="16" y="791"/>
                      <a:pt x="16" y="791"/>
                      <a:pt x="16" y="791"/>
                    </a:cubicBezTo>
                    <a:cubicBezTo>
                      <a:pt x="97" y="773"/>
                      <a:pt x="97" y="773"/>
                      <a:pt x="97" y="773"/>
                    </a:cubicBezTo>
                    <a:lnTo>
                      <a:pt x="97" y="791"/>
                    </a:lnTo>
                    <a:close/>
                    <a:moveTo>
                      <a:pt x="97" y="737"/>
                    </a:moveTo>
                    <a:cubicBezTo>
                      <a:pt x="70" y="743"/>
                      <a:pt x="43" y="750"/>
                      <a:pt x="16" y="756"/>
                    </a:cubicBezTo>
                    <a:cubicBezTo>
                      <a:pt x="16" y="748"/>
                      <a:pt x="16" y="741"/>
                      <a:pt x="16" y="734"/>
                    </a:cubicBezTo>
                    <a:cubicBezTo>
                      <a:pt x="43" y="729"/>
                      <a:pt x="70" y="724"/>
                      <a:pt x="97" y="719"/>
                    </a:cubicBezTo>
                    <a:cubicBezTo>
                      <a:pt x="97" y="725"/>
                      <a:pt x="97" y="731"/>
                      <a:pt x="97" y="737"/>
                    </a:cubicBezTo>
                    <a:close/>
                    <a:moveTo>
                      <a:pt x="97" y="684"/>
                    </a:moveTo>
                    <a:cubicBezTo>
                      <a:pt x="70" y="689"/>
                      <a:pt x="43" y="694"/>
                      <a:pt x="16" y="699"/>
                    </a:cubicBezTo>
                    <a:cubicBezTo>
                      <a:pt x="16" y="691"/>
                      <a:pt x="16" y="684"/>
                      <a:pt x="16" y="677"/>
                    </a:cubicBezTo>
                    <a:cubicBezTo>
                      <a:pt x="43" y="673"/>
                      <a:pt x="70" y="669"/>
                      <a:pt x="97" y="666"/>
                    </a:cubicBezTo>
                    <a:cubicBezTo>
                      <a:pt x="97" y="672"/>
                      <a:pt x="97" y="678"/>
                      <a:pt x="97" y="684"/>
                    </a:cubicBezTo>
                    <a:close/>
                    <a:moveTo>
                      <a:pt x="97" y="630"/>
                    </a:moveTo>
                    <a:cubicBezTo>
                      <a:pt x="70" y="634"/>
                      <a:pt x="43" y="638"/>
                      <a:pt x="16" y="642"/>
                    </a:cubicBezTo>
                    <a:cubicBezTo>
                      <a:pt x="16" y="635"/>
                      <a:pt x="16" y="627"/>
                      <a:pt x="16" y="620"/>
                    </a:cubicBezTo>
                    <a:cubicBezTo>
                      <a:pt x="43" y="617"/>
                      <a:pt x="70" y="615"/>
                      <a:pt x="97" y="612"/>
                    </a:cubicBezTo>
                    <a:cubicBezTo>
                      <a:pt x="97" y="618"/>
                      <a:pt x="97" y="624"/>
                      <a:pt x="97" y="630"/>
                    </a:cubicBezTo>
                    <a:close/>
                    <a:moveTo>
                      <a:pt x="97" y="577"/>
                    </a:moveTo>
                    <a:cubicBezTo>
                      <a:pt x="70" y="580"/>
                      <a:pt x="43" y="582"/>
                      <a:pt x="16" y="585"/>
                    </a:cubicBezTo>
                    <a:cubicBezTo>
                      <a:pt x="16" y="578"/>
                      <a:pt x="16" y="570"/>
                      <a:pt x="16" y="563"/>
                    </a:cubicBezTo>
                    <a:cubicBezTo>
                      <a:pt x="43" y="561"/>
                      <a:pt x="70" y="560"/>
                      <a:pt x="97" y="558"/>
                    </a:cubicBezTo>
                    <a:cubicBezTo>
                      <a:pt x="97" y="564"/>
                      <a:pt x="97" y="571"/>
                      <a:pt x="97" y="577"/>
                    </a:cubicBezTo>
                    <a:close/>
                    <a:moveTo>
                      <a:pt x="97" y="523"/>
                    </a:moveTo>
                    <a:cubicBezTo>
                      <a:pt x="70" y="525"/>
                      <a:pt x="43" y="526"/>
                      <a:pt x="16" y="528"/>
                    </a:cubicBezTo>
                    <a:cubicBezTo>
                      <a:pt x="16" y="521"/>
                      <a:pt x="16" y="513"/>
                      <a:pt x="16" y="506"/>
                    </a:cubicBezTo>
                    <a:cubicBezTo>
                      <a:pt x="43" y="505"/>
                      <a:pt x="70" y="505"/>
                      <a:pt x="97" y="505"/>
                    </a:cubicBezTo>
                    <a:cubicBezTo>
                      <a:pt x="97" y="511"/>
                      <a:pt x="97" y="517"/>
                      <a:pt x="97" y="523"/>
                    </a:cubicBezTo>
                    <a:close/>
                    <a:moveTo>
                      <a:pt x="97" y="470"/>
                    </a:moveTo>
                    <a:cubicBezTo>
                      <a:pt x="70" y="470"/>
                      <a:pt x="43" y="471"/>
                      <a:pt x="16" y="471"/>
                    </a:cubicBezTo>
                    <a:cubicBezTo>
                      <a:pt x="16" y="464"/>
                      <a:pt x="16" y="456"/>
                      <a:pt x="16" y="449"/>
                    </a:cubicBezTo>
                    <a:cubicBezTo>
                      <a:pt x="43" y="450"/>
                      <a:pt x="70" y="450"/>
                      <a:pt x="97" y="451"/>
                    </a:cubicBezTo>
                    <a:cubicBezTo>
                      <a:pt x="97" y="457"/>
                      <a:pt x="97" y="464"/>
                      <a:pt x="97" y="470"/>
                    </a:cubicBezTo>
                    <a:close/>
                    <a:moveTo>
                      <a:pt x="97" y="417"/>
                    </a:moveTo>
                    <a:cubicBezTo>
                      <a:pt x="70" y="416"/>
                      <a:pt x="43" y="415"/>
                      <a:pt x="16" y="414"/>
                    </a:cubicBezTo>
                    <a:cubicBezTo>
                      <a:pt x="16" y="407"/>
                      <a:pt x="16" y="399"/>
                      <a:pt x="16" y="392"/>
                    </a:cubicBezTo>
                    <a:cubicBezTo>
                      <a:pt x="43" y="394"/>
                      <a:pt x="70" y="396"/>
                      <a:pt x="97" y="397"/>
                    </a:cubicBezTo>
                    <a:cubicBezTo>
                      <a:pt x="97" y="404"/>
                      <a:pt x="97" y="410"/>
                      <a:pt x="97" y="417"/>
                    </a:cubicBezTo>
                    <a:close/>
                    <a:moveTo>
                      <a:pt x="97" y="363"/>
                    </a:moveTo>
                    <a:cubicBezTo>
                      <a:pt x="70" y="361"/>
                      <a:pt x="43" y="359"/>
                      <a:pt x="16" y="357"/>
                    </a:cubicBezTo>
                    <a:cubicBezTo>
                      <a:pt x="16" y="350"/>
                      <a:pt x="16" y="342"/>
                      <a:pt x="16" y="335"/>
                    </a:cubicBezTo>
                    <a:cubicBezTo>
                      <a:pt x="43" y="338"/>
                      <a:pt x="70" y="341"/>
                      <a:pt x="97" y="344"/>
                    </a:cubicBezTo>
                    <a:cubicBezTo>
                      <a:pt x="97" y="350"/>
                      <a:pt x="97" y="357"/>
                      <a:pt x="97" y="363"/>
                    </a:cubicBezTo>
                    <a:close/>
                    <a:moveTo>
                      <a:pt x="97" y="310"/>
                    </a:moveTo>
                    <a:cubicBezTo>
                      <a:pt x="70" y="307"/>
                      <a:pt x="43" y="303"/>
                      <a:pt x="16" y="300"/>
                    </a:cubicBezTo>
                    <a:cubicBezTo>
                      <a:pt x="16" y="293"/>
                      <a:pt x="16" y="286"/>
                      <a:pt x="16" y="278"/>
                    </a:cubicBezTo>
                    <a:cubicBezTo>
                      <a:pt x="43" y="282"/>
                      <a:pt x="70" y="286"/>
                      <a:pt x="97" y="290"/>
                    </a:cubicBezTo>
                    <a:cubicBezTo>
                      <a:pt x="97" y="297"/>
                      <a:pt x="97" y="303"/>
                      <a:pt x="97" y="310"/>
                    </a:cubicBezTo>
                    <a:close/>
                    <a:moveTo>
                      <a:pt x="97" y="256"/>
                    </a:moveTo>
                    <a:cubicBezTo>
                      <a:pt x="70" y="252"/>
                      <a:pt x="43" y="248"/>
                      <a:pt x="16" y="243"/>
                    </a:cubicBezTo>
                    <a:cubicBezTo>
                      <a:pt x="16" y="236"/>
                      <a:pt x="16" y="229"/>
                      <a:pt x="16" y="221"/>
                    </a:cubicBezTo>
                    <a:cubicBezTo>
                      <a:pt x="43" y="226"/>
                      <a:pt x="70" y="231"/>
                      <a:pt x="97" y="237"/>
                    </a:cubicBezTo>
                    <a:cubicBezTo>
                      <a:pt x="97" y="243"/>
                      <a:pt x="97" y="250"/>
                      <a:pt x="97" y="256"/>
                    </a:cubicBezTo>
                    <a:close/>
                    <a:moveTo>
                      <a:pt x="97" y="203"/>
                    </a:moveTo>
                    <a:cubicBezTo>
                      <a:pt x="70" y="197"/>
                      <a:pt x="43" y="192"/>
                      <a:pt x="16" y="186"/>
                    </a:cubicBezTo>
                    <a:cubicBezTo>
                      <a:pt x="16" y="179"/>
                      <a:pt x="16" y="172"/>
                      <a:pt x="16" y="164"/>
                    </a:cubicBezTo>
                    <a:cubicBezTo>
                      <a:pt x="43" y="171"/>
                      <a:pt x="70" y="177"/>
                      <a:pt x="97" y="183"/>
                    </a:cubicBezTo>
                    <a:cubicBezTo>
                      <a:pt x="97" y="190"/>
                      <a:pt x="97" y="196"/>
                      <a:pt x="97" y="203"/>
                    </a:cubicBezTo>
                    <a:close/>
                    <a:moveTo>
                      <a:pt x="97" y="149"/>
                    </a:moveTo>
                    <a:cubicBezTo>
                      <a:pt x="70" y="143"/>
                      <a:pt x="43" y="136"/>
                      <a:pt x="16" y="129"/>
                    </a:cubicBezTo>
                    <a:cubicBezTo>
                      <a:pt x="16" y="122"/>
                      <a:pt x="16" y="115"/>
                      <a:pt x="16" y="107"/>
                    </a:cubicBezTo>
                    <a:cubicBezTo>
                      <a:pt x="43" y="115"/>
                      <a:pt x="70" y="122"/>
                      <a:pt x="97" y="129"/>
                    </a:cubicBezTo>
                    <a:cubicBezTo>
                      <a:pt x="97" y="136"/>
                      <a:pt x="97" y="143"/>
                      <a:pt x="97" y="149"/>
                    </a:cubicBezTo>
                    <a:close/>
                    <a:moveTo>
                      <a:pt x="97" y="96"/>
                    </a:move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97" y="76"/>
                      <a:pt x="97" y="76"/>
                      <a:pt x="97" y="76"/>
                    </a:cubicBezTo>
                    <a:lnTo>
                      <a:pt x="97" y="96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ACF8A276-B572-4F5A-8C6A-E9A641BF3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7178" y="3639812"/>
                <a:ext cx="407322" cy="1629287"/>
              </a:xfrm>
              <a:custGeom>
                <a:avLst/>
                <a:gdLst>
                  <a:gd name="T0" fmla="*/ 176 w 213"/>
                  <a:gd name="T1" fmla="*/ 810 h 853"/>
                  <a:gd name="T2" fmla="*/ 141 w 213"/>
                  <a:gd name="T3" fmla="*/ 763 h 853"/>
                  <a:gd name="T4" fmla="*/ 141 w 213"/>
                  <a:gd name="T5" fmla="*/ 697 h 853"/>
                  <a:gd name="T6" fmla="*/ 176 w 213"/>
                  <a:gd name="T7" fmla="*/ 655 h 853"/>
                  <a:gd name="T8" fmla="*/ 176 w 213"/>
                  <a:gd name="T9" fmla="*/ 638 h 853"/>
                  <a:gd name="T10" fmla="*/ 176 w 213"/>
                  <a:gd name="T11" fmla="*/ 552 h 853"/>
                  <a:gd name="T12" fmla="*/ 141 w 213"/>
                  <a:gd name="T13" fmla="*/ 510 h 853"/>
                  <a:gd name="T14" fmla="*/ 141 w 213"/>
                  <a:gd name="T15" fmla="*/ 444 h 853"/>
                  <a:gd name="T16" fmla="*/ 176 w 213"/>
                  <a:gd name="T17" fmla="*/ 397 h 853"/>
                  <a:gd name="T18" fmla="*/ 176 w 213"/>
                  <a:gd name="T19" fmla="*/ 379 h 853"/>
                  <a:gd name="T20" fmla="*/ 176 w 213"/>
                  <a:gd name="T21" fmla="*/ 336 h 853"/>
                  <a:gd name="T22" fmla="*/ 141 w 213"/>
                  <a:gd name="T23" fmla="*/ 256 h 853"/>
                  <a:gd name="T24" fmla="*/ 141 w 213"/>
                  <a:gd name="T25" fmla="*/ 190 h 853"/>
                  <a:gd name="T26" fmla="*/ 176 w 213"/>
                  <a:gd name="T27" fmla="*/ 138 h 853"/>
                  <a:gd name="T28" fmla="*/ 176 w 213"/>
                  <a:gd name="T29" fmla="*/ 121 h 853"/>
                  <a:gd name="T30" fmla="*/ 94 w 213"/>
                  <a:gd name="T31" fmla="*/ 78 h 853"/>
                  <a:gd name="T32" fmla="*/ 117 w 213"/>
                  <a:gd name="T33" fmla="*/ 112 h 853"/>
                  <a:gd name="T34" fmla="*/ 117 w 213"/>
                  <a:gd name="T35" fmla="*/ 177 h 853"/>
                  <a:gd name="T36" fmla="*/ 94 w 213"/>
                  <a:gd name="T37" fmla="*/ 223 h 853"/>
                  <a:gd name="T38" fmla="*/ 94 w 213"/>
                  <a:gd name="T39" fmla="*/ 242 h 853"/>
                  <a:gd name="T40" fmla="*/ 94 w 213"/>
                  <a:gd name="T41" fmla="*/ 324 h 853"/>
                  <a:gd name="T42" fmla="*/ 116 w 213"/>
                  <a:gd name="T43" fmla="*/ 362 h 853"/>
                  <a:gd name="T44" fmla="*/ 116 w 213"/>
                  <a:gd name="T45" fmla="*/ 427 h 853"/>
                  <a:gd name="T46" fmla="*/ 94 w 213"/>
                  <a:gd name="T47" fmla="*/ 469 h 853"/>
                  <a:gd name="T48" fmla="*/ 94 w 213"/>
                  <a:gd name="T49" fmla="*/ 489 h 853"/>
                  <a:gd name="T50" fmla="*/ 93 w 213"/>
                  <a:gd name="T51" fmla="*/ 571 h 853"/>
                  <a:gd name="T52" fmla="*/ 116 w 213"/>
                  <a:gd name="T53" fmla="*/ 612 h 853"/>
                  <a:gd name="T54" fmla="*/ 116 w 213"/>
                  <a:gd name="T55" fmla="*/ 676 h 853"/>
                  <a:gd name="T56" fmla="*/ 93 w 213"/>
                  <a:gd name="T57" fmla="*/ 716 h 853"/>
                  <a:gd name="T58" fmla="*/ 93 w 213"/>
                  <a:gd name="T59" fmla="*/ 735 h 853"/>
                  <a:gd name="T60" fmla="*/ 74 w 213"/>
                  <a:gd name="T61" fmla="*/ 796 h 853"/>
                  <a:gd name="T62" fmla="*/ 58 w 213"/>
                  <a:gd name="T63" fmla="*/ 754 h 853"/>
                  <a:gd name="T64" fmla="*/ 74 w 213"/>
                  <a:gd name="T65" fmla="*/ 694 h 853"/>
                  <a:gd name="T66" fmla="*/ 74 w 213"/>
                  <a:gd name="T67" fmla="*/ 653 h 853"/>
                  <a:gd name="T68" fmla="*/ 58 w 213"/>
                  <a:gd name="T69" fmla="*/ 633 h 853"/>
                  <a:gd name="T70" fmla="*/ 58 w 213"/>
                  <a:gd name="T71" fmla="*/ 552 h 853"/>
                  <a:gd name="T72" fmla="*/ 58 w 213"/>
                  <a:gd name="T73" fmla="*/ 512 h 853"/>
                  <a:gd name="T74" fmla="*/ 58 w 213"/>
                  <a:gd name="T75" fmla="*/ 452 h 853"/>
                  <a:gd name="T76" fmla="*/ 74 w 213"/>
                  <a:gd name="T77" fmla="*/ 409 h 853"/>
                  <a:gd name="T78" fmla="*/ 74 w 213"/>
                  <a:gd name="T79" fmla="*/ 390 h 853"/>
                  <a:gd name="T80" fmla="*/ 74 w 213"/>
                  <a:gd name="T81" fmla="*/ 308 h 853"/>
                  <a:gd name="T82" fmla="*/ 58 w 213"/>
                  <a:gd name="T83" fmla="*/ 271 h 853"/>
                  <a:gd name="T84" fmla="*/ 58 w 213"/>
                  <a:gd name="T85" fmla="*/ 210 h 853"/>
                  <a:gd name="T86" fmla="*/ 74 w 213"/>
                  <a:gd name="T87" fmla="*/ 186 h 853"/>
                  <a:gd name="T88" fmla="*/ 74 w 213"/>
                  <a:gd name="T89" fmla="*/ 146 h 853"/>
                  <a:gd name="T90" fmla="*/ 43 w 213"/>
                  <a:gd name="T91" fmla="*/ 793 h 853"/>
                  <a:gd name="T92" fmla="*/ 28 w 213"/>
                  <a:gd name="T93" fmla="*/ 751 h 853"/>
                  <a:gd name="T94" fmla="*/ 28 w 213"/>
                  <a:gd name="T95" fmla="*/ 692 h 853"/>
                  <a:gd name="T96" fmla="*/ 43 w 213"/>
                  <a:gd name="T97" fmla="*/ 653 h 853"/>
                  <a:gd name="T98" fmla="*/ 42 w 213"/>
                  <a:gd name="T99" fmla="*/ 633 h 853"/>
                  <a:gd name="T100" fmla="*/ 42 w 213"/>
                  <a:gd name="T101" fmla="*/ 553 h 853"/>
                  <a:gd name="T102" fmla="*/ 28 w 213"/>
                  <a:gd name="T103" fmla="*/ 514 h 853"/>
                  <a:gd name="T104" fmla="*/ 28 w 213"/>
                  <a:gd name="T105" fmla="*/ 455 h 853"/>
                  <a:gd name="T106" fmla="*/ 42 w 213"/>
                  <a:gd name="T107" fmla="*/ 414 h 853"/>
                  <a:gd name="T108" fmla="*/ 42 w 213"/>
                  <a:gd name="T109" fmla="*/ 393 h 853"/>
                  <a:gd name="T110" fmla="*/ 42 w 213"/>
                  <a:gd name="T111" fmla="*/ 314 h 853"/>
                  <a:gd name="T112" fmla="*/ 27 w 213"/>
                  <a:gd name="T113" fmla="*/ 276 h 853"/>
                  <a:gd name="T114" fmla="*/ 27 w 213"/>
                  <a:gd name="T115" fmla="*/ 218 h 853"/>
                  <a:gd name="T116" fmla="*/ 41 w 213"/>
                  <a:gd name="T117" fmla="*/ 174 h 853"/>
                  <a:gd name="T118" fmla="*/ 41 w 213"/>
                  <a:gd name="T119" fmla="*/ 154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3" h="853">
                    <a:moveTo>
                      <a:pt x="0" y="820"/>
                    </a:moveTo>
                    <a:cubicBezTo>
                      <a:pt x="213" y="853"/>
                      <a:pt x="213" y="853"/>
                      <a:pt x="213" y="853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0" y="73"/>
                      <a:pt x="0" y="73"/>
                      <a:pt x="0" y="73"/>
                    </a:cubicBezTo>
                    <a:lnTo>
                      <a:pt x="0" y="820"/>
                    </a:lnTo>
                    <a:close/>
                    <a:moveTo>
                      <a:pt x="176" y="810"/>
                    </a:moveTo>
                    <a:cubicBezTo>
                      <a:pt x="141" y="805"/>
                      <a:pt x="141" y="805"/>
                      <a:pt x="141" y="805"/>
                    </a:cubicBezTo>
                    <a:cubicBezTo>
                      <a:pt x="141" y="781"/>
                      <a:pt x="141" y="781"/>
                      <a:pt x="141" y="781"/>
                    </a:cubicBezTo>
                    <a:cubicBezTo>
                      <a:pt x="176" y="785"/>
                      <a:pt x="176" y="785"/>
                      <a:pt x="176" y="785"/>
                    </a:cubicBezTo>
                    <a:lnTo>
                      <a:pt x="176" y="810"/>
                    </a:lnTo>
                    <a:close/>
                    <a:moveTo>
                      <a:pt x="176" y="767"/>
                    </a:moveTo>
                    <a:cubicBezTo>
                      <a:pt x="164" y="766"/>
                      <a:pt x="152" y="764"/>
                      <a:pt x="141" y="763"/>
                    </a:cubicBezTo>
                    <a:cubicBezTo>
                      <a:pt x="141" y="755"/>
                      <a:pt x="141" y="747"/>
                      <a:pt x="141" y="739"/>
                    </a:cubicBezTo>
                    <a:cubicBezTo>
                      <a:pt x="152" y="740"/>
                      <a:pt x="164" y="741"/>
                      <a:pt x="176" y="741"/>
                    </a:cubicBezTo>
                    <a:cubicBezTo>
                      <a:pt x="176" y="750"/>
                      <a:pt x="176" y="759"/>
                      <a:pt x="176" y="767"/>
                    </a:cubicBezTo>
                    <a:close/>
                    <a:moveTo>
                      <a:pt x="176" y="724"/>
                    </a:moveTo>
                    <a:cubicBezTo>
                      <a:pt x="164" y="723"/>
                      <a:pt x="152" y="722"/>
                      <a:pt x="141" y="721"/>
                    </a:cubicBezTo>
                    <a:cubicBezTo>
                      <a:pt x="141" y="713"/>
                      <a:pt x="141" y="705"/>
                      <a:pt x="141" y="697"/>
                    </a:cubicBezTo>
                    <a:cubicBezTo>
                      <a:pt x="152" y="697"/>
                      <a:pt x="164" y="698"/>
                      <a:pt x="176" y="698"/>
                    </a:cubicBezTo>
                    <a:cubicBezTo>
                      <a:pt x="176" y="707"/>
                      <a:pt x="176" y="715"/>
                      <a:pt x="176" y="724"/>
                    </a:cubicBezTo>
                    <a:close/>
                    <a:moveTo>
                      <a:pt x="176" y="681"/>
                    </a:moveTo>
                    <a:cubicBezTo>
                      <a:pt x="164" y="680"/>
                      <a:pt x="152" y="679"/>
                      <a:pt x="141" y="679"/>
                    </a:cubicBezTo>
                    <a:cubicBezTo>
                      <a:pt x="141" y="671"/>
                      <a:pt x="141" y="663"/>
                      <a:pt x="141" y="655"/>
                    </a:cubicBezTo>
                    <a:cubicBezTo>
                      <a:pt x="152" y="655"/>
                      <a:pt x="164" y="655"/>
                      <a:pt x="176" y="655"/>
                    </a:cubicBezTo>
                    <a:cubicBezTo>
                      <a:pt x="176" y="664"/>
                      <a:pt x="176" y="672"/>
                      <a:pt x="176" y="681"/>
                    </a:cubicBezTo>
                    <a:close/>
                    <a:moveTo>
                      <a:pt x="176" y="638"/>
                    </a:moveTo>
                    <a:cubicBezTo>
                      <a:pt x="164" y="637"/>
                      <a:pt x="152" y="637"/>
                      <a:pt x="141" y="636"/>
                    </a:cubicBezTo>
                    <a:cubicBezTo>
                      <a:pt x="141" y="628"/>
                      <a:pt x="141" y="620"/>
                      <a:pt x="141" y="613"/>
                    </a:cubicBezTo>
                    <a:cubicBezTo>
                      <a:pt x="152" y="612"/>
                      <a:pt x="164" y="612"/>
                      <a:pt x="176" y="612"/>
                    </a:cubicBezTo>
                    <a:cubicBezTo>
                      <a:pt x="176" y="621"/>
                      <a:pt x="176" y="629"/>
                      <a:pt x="176" y="638"/>
                    </a:cubicBezTo>
                    <a:close/>
                    <a:moveTo>
                      <a:pt x="176" y="595"/>
                    </a:moveTo>
                    <a:cubicBezTo>
                      <a:pt x="164" y="595"/>
                      <a:pt x="152" y="594"/>
                      <a:pt x="141" y="594"/>
                    </a:cubicBezTo>
                    <a:cubicBezTo>
                      <a:pt x="141" y="586"/>
                      <a:pt x="141" y="578"/>
                      <a:pt x="141" y="570"/>
                    </a:cubicBezTo>
                    <a:cubicBezTo>
                      <a:pt x="152" y="570"/>
                      <a:pt x="164" y="570"/>
                      <a:pt x="176" y="569"/>
                    </a:cubicBezTo>
                    <a:cubicBezTo>
                      <a:pt x="176" y="578"/>
                      <a:pt x="176" y="586"/>
                      <a:pt x="176" y="595"/>
                    </a:cubicBezTo>
                    <a:close/>
                    <a:moveTo>
                      <a:pt x="176" y="552"/>
                    </a:moveTo>
                    <a:cubicBezTo>
                      <a:pt x="164" y="552"/>
                      <a:pt x="152" y="552"/>
                      <a:pt x="141" y="552"/>
                    </a:cubicBezTo>
                    <a:cubicBezTo>
                      <a:pt x="141" y="544"/>
                      <a:pt x="141" y="536"/>
                      <a:pt x="141" y="528"/>
                    </a:cubicBezTo>
                    <a:cubicBezTo>
                      <a:pt x="152" y="527"/>
                      <a:pt x="164" y="527"/>
                      <a:pt x="176" y="526"/>
                    </a:cubicBezTo>
                    <a:cubicBezTo>
                      <a:pt x="176" y="535"/>
                      <a:pt x="176" y="543"/>
                      <a:pt x="176" y="552"/>
                    </a:cubicBezTo>
                    <a:close/>
                    <a:moveTo>
                      <a:pt x="176" y="509"/>
                    </a:moveTo>
                    <a:cubicBezTo>
                      <a:pt x="164" y="509"/>
                      <a:pt x="152" y="509"/>
                      <a:pt x="141" y="510"/>
                    </a:cubicBezTo>
                    <a:cubicBezTo>
                      <a:pt x="141" y="502"/>
                      <a:pt x="141" y="494"/>
                      <a:pt x="141" y="486"/>
                    </a:cubicBezTo>
                    <a:cubicBezTo>
                      <a:pt x="152" y="485"/>
                      <a:pt x="164" y="484"/>
                      <a:pt x="176" y="483"/>
                    </a:cubicBezTo>
                    <a:cubicBezTo>
                      <a:pt x="176" y="492"/>
                      <a:pt x="176" y="500"/>
                      <a:pt x="176" y="509"/>
                    </a:cubicBezTo>
                    <a:close/>
                    <a:moveTo>
                      <a:pt x="176" y="466"/>
                    </a:moveTo>
                    <a:cubicBezTo>
                      <a:pt x="164" y="466"/>
                      <a:pt x="152" y="467"/>
                      <a:pt x="141" y="467"/>
                    </a:cubicBezTo>
                    <a:cubicBezTo>
                      <a:pt x="141" y="460"/>
                      <a:pt x="141" y="452"/>
                      <a:pt x="141" y="444"/>
                    </a:cubicBezTo>
                    <a:cubicBezTo>
                      <a:pt x="152" y="442"/>
                      <a:pt x="164" y="441"/>
                      <a:pt x="176" y="440"/>
                    </a:cubicBezTo>
                    <a:cubicBezTo>
                      <a:pt x="176" y="448"/>
                      <a:pt x="176" y="457"/>
                      <a:pt x="176" y="466"/>
                    </a:cubicBezTo>
                    <a:close/>
                    <a:moveTo>
                      <a:pt x="176" y="422"/>
                    </a:moveTo>
                    <a:cubicBezTo>
                      <a:pt x="164" y="423"/>
                      <a:pt x="152" y="424"/>
                      <a:pt x="141" y="425"/>
                    </a:cubicBezTo>
                    <a:cubicBezTo>
                      <a:pt x="141" y="417"/>
                      <a:pt x="141" y="409"/>
                      <a:pt x="141" y="401"/>
                    </a:cubicBezTo>
                    <a:cubicBezTo>
                      <a:pt x="152" y="400"/>
                      <a:pt x="164" y="398"/>
                      <a:pt x="176" y="397"/>
                    </a:cubicBezTo>
                    <a:cubicBezTo>
                      <a:pt x="176" y="405"/>
                      <a:pt x="176" y="414"/>
                      <a:pt x="176" y="422"/>
                    </a:cubicBezTo>
                    <a:close/>
                    <a:moveTo>
                      <a:pt x="176" y="379"/>
                    </a:moveTo>
                    <a:cubicBezTo>
                      <a:pt x="164" y="381"/>
                      <a:pt x="152" y="382"/>
                      <a:pt x="141" y="383"/>
                    </a:cubicBezTo>
                    <a:cubicBezTo>
                      <a:pt x="141" y="375"/>
                      <a:pt x="141" y="367"/>
                      <a:pt x="141" y="359"/>
                    </a:cubicBezTo>
                    <a:cubicBezTo>
                      <a:pt x="152" y="357"/>
                      <a:pt x="164" y="356"/>
                      <a:pt x="176" y="354"/>
                    </a:cubicBezTo>
                    <a:cubicBezTo>
                      <a:pt x="176" y="362"/>
                      <a:pt x="176" y="371"/>
                      <a:pt x="176" y="379"/>
                    </a:cubicBezTo>
                    <a:close/>
                    <a:moveTo>
                      <a:pt x="141" y="299"/>
                    </a:moveTo>
                    <a:cubicBezTo>
                      <a:pt x="141" y="291"/>
                      <a:pt x="141" y="283"/>
                      <a:pt x="141" y="275"/>
                    </a:cubicBezTo>
                    <a:cubicBezTo>
                      <a:pt x="152" y="272"/>
                      <a:pt x="164" y="270"/>
                      <a:pt x="176" y="268"/>
                    </a:cubicBezTo>
                    <a:cubicBezTo>
                      <a:pt x="176" y="276"/>
                      <a:pt x="176" y="285"/>
                      <a:pt x="176" y="293"/>
                    </a:cubicBezTo>
                    <a:cubicBezTo>
                      <a:pt x="164" y="295"/>
                      <a:pt x="152" y="297"/>
                      <a:pt x="141" y="299"/>
                    </a:cubicBezTo>
                    <a:close/>
                    <a:moveTo>
                      <a:pt x="176" y="336"/>
                    </a:moveTo>
                    <a:cubicBezTo>
                      <a:pt x="164" y="338"/>
                      <a:pt x="152" y="339"/>
                      <a:pt x="141" y="341"/>
                    </a:cubicBezTo>
                    <a:cubicBezTo>
                      <a:pt x="141" y="333"/>
                      <a:pt x="141" y="325"/>
                      <a:pt x="141" y="317"/>
                    </a:cubicBezTo>
                    <a:cubicBezTo>
                      <a:pt x="152" y="315"/>
                      <a:pt x="164" y="313"/>
                      <a:pt x="176" y="311"/>
                    </a:cubicBezTo>
                    <a:cubicBezTo>
                      <a:pt x="176" y="319"/>
                      <a:pt x="176" y="328"/>
                      <a:pt x="176" y="336"/>
                    </a:cubicBezTo>
                    <a:close/>
                    <a:moveTo>
                      <a:pt x="176" y="250"/>
                    </a:moveTo>
                    <a:cubicBezTo>
                      <a:pt x="164" y="252"/>
                      <a:pt x="152" y="254"/>
                      <a:pt x="141" y="256"/>
                    </a:cubicBezTo>
                    <a:cubicBezTo>
                      <a:pt x="141" y="248"/>
                      <a:pt x="141" y="240"/>
                      <a:pt x="141" y="232"/>
                    </a:cubicBezTo>
                    <a:cubicBezTo>
                      <a:pt x="152" y="230"/>
                      <a:pt x="164" y="227"/>
                      <a:pt x="176" y="224"/>
                    </a:cubicBezTo>
                    <a:cubicBezTo>
                      <a:pt x="176" y="233"/>
                      <a:pt x="176" y="242"/>
                      <a:pt x="176" y="250"/>
                    </a:cubicBezTo>
                    <a:close/>
                    <a:moveTo>
                      <a:pt x="176" y="207"/>
                    </a:moveTo>
                    <a:cubicBezTo>
                      <a:pt x="164" y="209"/>
                      <a:pt x="152" y="212"/>
                      <a:pt x="141" y="214"/>
                    </a:cubicBezTo>
                    <a:cubicBezTo>
                      <a:pt x="141" y="206"/>
                      <a:pt x="141" y="198"/>
                      <a:pt x="141" y="190"/>
                    </a:cubicBezTo>
                    <a:cubicBezTo>
                      <a:pt x="152" y="187"/>
                      <a:pt x="164" y="184"/>
                      <a:pt x="176" y="181"/>
                    </a:cubicBezTo>
                    <a:cubicBezTo>
                      <a:pt x="176" y="190"/>
                      <a:pt x="176" y="198"/>
                      <a:pt x="176" y="207"/>
                    </a:cubicBezTo>
                    <a:close/>
                    <a:moveTo>
                      <a:pt x="176" y="164"/>
                    </a:moveTo>
                    <a:cubicBezTo>
                      <a:pt x="164" y="167"/>
                      <a:pt x="152" y="169"/>
                      <a:pt x="141" y="172"/>
                    </a:cubicBezTo>
                    <a:cubicBezTo>
                      <a:pt x="141" y="164"/>
                      <a:pt x="141" y="156"/>
                      <a:pt x="141" y="148"/>
                    </a:cubicBezTo>
                    <a:cubicBezTo>
                      <a:pt x="152" y="145"/>
                      <a:pt x="164" y="142"/>
                      <a:pt x="176" y="138"/>
                    </a:cubicBezTo>
                    <a:cubicBezTo>
                      <a:pt x="176" y="147"/>
                      <a:pt x="176" y="155"/>
                      <a:pt x="176" y="164"/>
                    </a:cubicBezTo>
                    <a:close/>
                    <a:moveTo>
                      <a:pt x="176" y="121"/>
                    </a:moveTo>
                    <a:cubicBezTo>
                      <a:pt x="164" y="124"/>
                      <a:pt x="152" y="127"/>
                      <a:pt x="141" y="130"/>
                    </a:cubicBezTo>
                    <a:cubicBezTo>
                      <a:pt x="141" y="122"/>
                      <a:pt x="141" y="114"/>
                      <a:pt x="141" y="106"/>
                    </a:cubicBezTo>
                    <a:cubicBezTo>
                      <a:pt x="152" y="102"/>
                      <a:pt x="164" y="99"/>
                      <a:pt x="176" y="95"/>
                    </a:cubicBezTo>
                    <a:cubicBezTo>
                      <a:pt x="176" y="104"/>
                      <a:pt x="176" y="112"/>
                      <a:pt x="176" y="121"/>
                    </a:cubicBezTo>
                    <a:close/>
                    <a:moveTo>
                      <a:pt x="141" y="64"/>
                    </a:moveTo>
                    <a:cubicBezTo>
                      <a:pt x="176" y="52"/>
                      <a:pt x="176" y="52"/>
                      <a:pt x="176" y="52"/>
                    </a:cubicBezTo>
                    <a:cubicBezTo>
                      <a:pt x="176" y="78"/>
                      <a:pt x="176" y="78"/>
                      <a:pt x="176" y="78"/>
                    </a:cubicBezTo>
                    <a:cubicBezTo>
                      <a:pt x="141" y="87"/>
                      <a:pt x="141" y="87"/>
                      <a:pt x="141" y="87"/>
                    </a:cubicBezTo>
                    <a:lnTo>
                      <a:pt x="141" y="64"/>
                    </a:lnTo>
                    <a:close/>
                    <a:moveTo>
                      <a:pt x="94" y="78"/>
                    </a:moveTo>
                    <a:cubicBezTo>
                      <a:pt x="117" y="71"/>
                      <a:pt x="117" y="71"/>
                      <a:pt x="117" y="71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94" y="100"/>
                      <a:pt x="94" y="100"/>
                      <a:pt x="94" y="100"/>
                    </a:cubicBezTo>
                    <a:lnTo>
                      <a:pt x="94" y="78"/>
                    </a:lnTo>
                    <a:close/>
                    <a:moveTo>
                      <a:pt x="94" y="119"/>
                    </a:moveTo>
                    <a:cubicBezTo>
                      <a:pt x="102" y="117"/>
                      <a:pt x="109" y="114"/>
                      <a:pt x="117" y="112"/>
                    </a:cubicBezTo>
                    <a:cubicBezTo>
                      <a:pt x="117" y="120"/>
                      <a:pt x="117" y="127"/>
                      <a:pt x="117" y="135"/>
                    </a:cubicBezTo>
                    <a:cubicBezTo>
                      <a:pt x="109" y="137"/>
                      <a:pt x="102" y="139"/>
                      <a:pt x="94" y="141"/>
                    </a:cubicBezTo>
                    <a:cubicBezTo>
                      <a:pt x="94" y="133"/>
                      <a:pt x="94" y="126"/>
                      <a:pt x="94" y="119"/>
                    </a:cubicBezTo>
                    <a:close/>
                    <a:moveTo>
                      <a:pt x="94" y="160"/>
                    </a:moveTo>
                    <a:cubicBezTo>
                      <a:pt x="102" y="158"/>
                      <a:pt x="109" y="156"/>
                      <a:pt x="117" y="154"/>
                    </a:cubicBezTo>
                    <a:cubicBezTo>
                      <a:pt x="117" y="161"/>
                      <a:pt x="117" y="169"/>
                      <a:pt x="117" y="177"/>
                    </a:cubicBezTo>
                    <a:cubicBezTo>
                      <a:pt x="109" y="178"/>
                      <a:pt x="102" y="180"/>
                      <a:pt x="94" y="182"/>
                    </a:cubicBezTo>
                    <a:cubicBezTo>
                      <a:pt x="94" y="175"/>
                      <a:pt x="94" y="167"/>
                      <a:pt x="94" y="160"/>
                    </a:cubicBezTo>
                    <a:close/>
                    <a:moveTo>
                      <a:pt x="94" y="201"/>
                    </a:moveTo>
                    <a:cubicBezTo>
                      <a:pt x="102" y="199"/>
                      <a:pt x="109" y="197"/>
                      <a:pt x="117" y="195"/>
                    </a:cubicBezTo>
                    <a:cubicBezTo>
                      <a:pt x="117" y="203"/>
                      <a:pt x="117" y="211"/>
                      <a:pt x="117" y="218"/>
                    </a:cubicBezTo>
                    <a:cubicBezTo>
                      <a:pt x="109" y="220"/>
                      <a:pt x="102" y="221"/>
                      <a:pt x="94" y="223"/>
                    </a:cubicBezTo>
                    <a:cubicBezTo>
                      <a:pt x="94" y="216"/>
                      <a:pt x="94" y="208"/>
                      <a:pt x="94" y="201"/>
                    </a:cubicBezTo>
                    <a:close/>
                    <a:moveTo>
                      <a:pt x="94" y="242"/>
                    </a:moveTo>
                    <a:cubicBezTo>
                      <a:pt x="102" y="241"/>
                      <a:pt x="109" y="239"/>
                      <a:pt x="117" y="237"/>
                    </a:cubicBezTo>
                    <a:cubicBezTo>
                      <a:pt x="117" y="245"/>
                      <a:pt x="117" y="252"/>
                      <a:pt x="117" y="260"/>
                    </a:cubicBezTo>
                    <a:cubicBezTo>
                      <a:pt x="109" y="261"/>
                      <a:pt x="102" y="263"/>
                      <a:pt x="94" y="264"/>
                    </a:cubicBezTo>
                    <a:cubicBezTo>
                      <a:pt x="94" y="257"/>
                      <a:pt x="94" y="249"/>
                      <a:pt x="94" y="242"/>
                    </a:cubicBezTo>
                    <a:close/>
                    <a:moveTo>
                      <a:pt x="94" y="283"/>
                    </a:moveTo>
                    <a:cubicBezTo>
                      <a:pt x="101" y="282"/>
                      <a:pt x="109" y="280"/>
                      <a:pt x="117" y="279"/>
                    </a:cubicBezTo>
                    <a:cubicBezTo>
                      <a:pt x="117" y="286"/>
                      <a:pt x="117" y="294"/>
                      <a:pt x="117" y="302"/>
                    </a:cubicBezTo>
                    <a:cubicBezTo>
                      <a:pt x="109" y="303"/>
                      <a:pt x="101" y="304"/>
                      <a:pt x="94" y="305"/>
                    </a:cubicBezTo>
                    <a:cubicBezTo>
                      <a:pt x="94" y="298"/>
                      <a:pt x="94" y="291"/>
                      <a:pt x="94" y="283"/>
                    </a:cubicBezTo>
                    <a:close/>
                    <a:moveTo>
                      <a:pt x="94" y="324"/>
                    </a:moveTo>
                    <a:cubicBezTo>
                      <a:pt x="101" y="323"/>
                      <a:pt x="109" y="322"/>
                      <a:pt x="117" y="320"/>
                    </a:cubicBezTo>
                    <a:cubicBezTo>
                      <a:pt x="117" y="328"/>
                      <a:pt x="117" y="336"/>
                      <a:pt x="117" y="343"/>
                    </a:cubicBezTo>
                    <a:cubicBezTo>
                      <a:pt x="109" y="344"/>
                      <a:pt x="101" y="345"/>
                      <a:pt x="94" y="346"/>
                    </a:cubicBezTo>
                    <a:cubicBezTo>
                      <a:pt x="94" y="339"/>
                      <a:pt x="94" y="332"/>
                      <a:pt x="94" y="324"/>
                    </a:cubicBezTo>
                    <a:close/>
                    <a:moveTo>
                      <a:pt x="94" y="365"/>
                    </a:moveTo>
                    <a:cubicBezTo>
                      <a:pt x="101" y="364"/>
                      <a:pt x="109" y="363"/>
                      <a:pt x="116" y="362"/>
                    </a:cubicBezTo>
                    <a:cubicBezTo>
                      <a:pt x="116" y="370"/>
                      <a:pt x="116" y="377"/>
                      <a:pt x="116" y="385"/>
                    </a:cubicBezTo>
                    <a:cubicBezTo>
                      <a:pt x="109" y="386"/>
                      <a:pt x="101" y="387"/>
                      <a:pt x="94" y="387"/>
                    </a:cubicBezTo>
                    <a:cubicBezTo>
                      <a:pt x="94" y="380"/>
                      <a:pt x="94" y="373"/>
                      <a:pt x="94" y="365"/>
                    </a:cubicBezTo>
                    <a:close/>
                    <a:moveTo>
                      <a:pt x="94" y="407"/>
                    </a:moveTo>
                    <a:cubicBezTo>
                      <a:pt x="101" y="406"/>
                      <a:pt x="109" y="405"/>
                      <a:pt x="116" y="404"/>
                    </a:cubicBezTo>
                    <a:cubicBezTo>
                      <a:pt x="116" y="411"/>
                      <a:pt x="116" y="419"/>
                      <a:pt x="116" y="427"/>
                    </a:cubicBezTo>
                    <a:cubicBezTo>
                      <a:pt x="109" y="427"/>
                      <a:pt x="101" y="428"/>
                      <a:pt x="94" y="428"/>
                    </a:cubicBezTo>
                    <a:cubicBezTo>
                      <a:pt x="94" y="421"/>
                      <a:pt x="94" y="414"/>
                      <a:pt x="94" y="407"/>
                    </a:cubicBezTo>
                    <a:close/>
                    <a:moveTo>
                      <a:pt x="94" y="448"/>
                    </a:moveTo>
                    <a:cubicBezTo>
                      <a:pt x="101" y="447"/>
                      <a:pt x="109" y="446"/>
                      <a:pt x="116" y="445"/>
                    </a:cubicBezTo>
                    <a:cubicBezTo>
                      <a:pt x="116" y="453"/>
                      <a:pt x="116" y="461"/>
                      <a:pt x="116" y="468"/>
                    </a:cubicBezTo>
                    <a:cubicBezTo>
                      <a:pt x="109" y="469"/>
                      <a:pt x="101" y="469"/>
                      <a:pt x="94" y="469"/>
                    </a:cubicBezTo>
                    <a:cubicBezTo>
                      <a:pt x="94" y="462"/>
                      <a:pt x="94" y="455"/>
                      <a:pt x="94" y="448"/>
                    </a:cubicBezTo>
                    <a:close/>
                    <a:moveTo>
                      <a:pt x="94" y="489"/>
                    </a:moveTo>
                    <a:cubicBezTo>
                      <a:pt x="101" y="488"/>
                      <a:pt x="109" y="488"/>
                      <a:pt x="116" y="487"/>
                    </a:cubicBezTo>
                    <a:cubicBezTo>
                      <a:pt x="116" y="495"/>
                      <a:pt x="116" y="502"/>
                      <a:pt x="116" y="510"/>
                    </a:cubicBezTo>
                    <a:cubicBezTo>
                      <a:pt x="109" y="510"/>
                      <a:pt x="101" y="510"/>
                      <a:pt x="94" y="511"/>
                    </a:cubicBezTo>
                    <a:cubicBezTo>
                      <a:pt x="94" y="503"/>
                      <a:pt x="94" y="496"/>
                      <a:pt x="94" y="489"/>
                    </a:cubicBezTo>
                    <a:close/>
                    <a:moveTo>
                      <a:pt x="93" y="530"/>
                    </a:moveTo>
                    <a:cubicBezTo>
                      <a:pt x="101" y="529"/>
                      <a:pt x="109" y="529"/>
                      <a:pt x="116" y="529"/>
                    </a:cubicBezTo>
                    <a:cubicBezTo>
                      <a:pt x="116" y="536"/>
                      <a:pt x="116" y="544"/>
                      <a:pt x="116" y="552"/>
                    </a:cubicBezTo>
                    <a:cubicBezTo>
                      <a:pt x="109" y="552"/>
                      <a:pt x="101" y="552"/>
                      <a:pt x="93" y="552"/>
                    </a:cubicBezTo>
                    <a:cubicBezTo>
                      <a:pt x="93" y="544"/>
                      <a:pt x="93" y="537"/>
                      <a:pt x="93" y="530"/>
                    </a:cubicBezTo>
                    <a:close/>
                    <a:moveTo>
                      <a:pt x="93" y="571"/>
                    </a:moveTo>
                    <a:cubicBezTo>
                      <a:pt x="101" y="571"/>
                      <a:pt x="109" y="570"/>
                      <a:pt x="116" y="570"/>
                    </a:cubicBezTo>
                    <a:cubicBezTo>
                      <a:pt x="116" y="578"/>
                      <a:pt x="116" y="586"/>
                      <a:pt x="116" y="593"/>
                    </a:cubicBezTo>
                    <a:cubicBezTo>
                      <a:pt x="109" y="593"/>
                      <a:pt x="101" y="593"/>
                      <a:pt x="93" y="593"/>
                    </a:cubicBezTo>
                    <a:cubicBezTo>
                      <a:pt x="93" y="585"/>
                      <a:pt x="93" y="578"/>
                      <a:pt x="93" y="571"/>
                    </a:cubicBezTo>
                    <a:close/>
                    <a:moveTo>
                      <a:pt x="93" y="612"/>
                    </a:moveTo>
                    <a:cubicBezTo>
                      <a:pt x="101" y="612"/>
                      <a:pt x="108" y="612"/>
                      <a:pt x="116" y="612"/>
                    </a:cubicBezTo>
                    <a:cubicBezTo>
                      <a:pt x="116" y="620"/>
                      <a:pt x="116" y="627"/>
                      <a:pt x="116" y="635"/>
                    </a:cubicBezTo>
                    <a:cubicBezTo>
                      <a:pt x="108" y="635"/>
                      <a:pt x="101" y="634"/>
                      <a:pt x="93" y="634"/>
                    </a:cubicBezTo>
                    <a:cubicBezTo>
                      <a:pt x="93" y="627"/>
                      <a:pt x="93" y="619"/>
                      <a:pt x="93" y="612"/>
                    </a:cubicBezTo>
                    <a:close/>
                    <a:moveTo>
                      <a:pt x="93" y="653"/>
                    </a:moveTo>
                    <a:cubicBezTo>
                      <a:pt x="101" y="653"/>
                      <a:pt x="108" y="653"/>
                      <a:pt x="116" y="654"/>
                    </a:cubicBezTo>
                    <a:cubicBezTo>
                      <a:pt x="116" y="661"/>
                      <a:pt x="116" y="669"/>
                      <a:pt x="116" y="676"/>
                    </a:cubicBezTo>
                    <a:cubicBezTo>
                      <a:pt x="108" y="676"/>
                      <a:pt x="101" y="675"/>
                      <a:pt x="93" y="675"/>
                    </a:cubicBezTo>
                    <a:cubicBezTo>
                      <a:pt x="93" y="668"/>
                      <a:pt x="93" y="660"/>
                      <a:pt x="93" y="653"/>
                    </a:cubicBezTo>
                    <a:close/>
                    <a:moveTo>
                      <a:pt x="93" y="694"/>
                    </a:moveTo>
                    <a:cubicBezTo>
                      <a:pt x="101" y="695"/>
                      <a:pt x="108" y="695"/>
                      <a:pt x="116" y="695"/>
                    </a:cubicBezTo>
                    <a:cubicBezTo>
                      <a:pt x="116" y="703"/>
                      <a:pt x="116" y="710"/>
                      <a:pt x="116" y="718"/>
                    </a:cubicBezTo>
                    <a:cubicBezTo>
                      <a:pt x="108" y="717"/>
                      <a:pt x="101" y="717"/>
                      <a:pt x="93" y="716"/>
                    </a:cubicBezTo>
                    <a:cubicBezTo>
                      <a:pt x="93" y="709"/>
                      <a:pt x="93" y="702"/>
                      <a:pt x="93" y="694"/>
                    </a:cubicBezTo>
                    <a:close/>
                    <a:moveTo>
                      <a:pt x="93" y="735"/>
                    </a:moveTo>
                    <a:cubicBezTo>
                      <a:pt x="101" y="736"/>
                      <a:pt x="108" y="736"/>
                      <a:pt x="116" y="737"/>
                    </a:cubicBezTo>
                    <a:cubicBezTo>
                      <a:pt x="116" y="744"/>
                      <a:pt x="116" y="752"/>
                      <a:pt x="116" y="760"/>
                    </a:cubicBezTo>
                    <a:cubicBezTo>
                      <a:pt x="108" y="759"/>
                      <a:pt x="101" y="758"/>
                      <a:pt x="93" y="757"/>
                    </a:cubicBezTo>
                    <a:cubicBezTo>
                      <a:pt x="93" y="750"/>
                      <a:pt x="93" y="743"/>
                      <a:pt x="93" y="735"/>
                    </a:cubicBezTo>
                    <a:close/>
                    <a:moveTo>
                      <a:pt x="93" y="776"/>
                    </a:moveTo>
                    <a:cubicBezTo>
                      <a:pt x="116" y="778"/>
                      <a:pt x="116" y="778"/>
                      <a:pt x="116" y="778"/>
                    </a:cubicBezTo>
                    <a:cubicBezTo>
                      <a:pt x="116" y="801"/>
                      <a:pt x="116" y="801"/>
                      <a:pt x="116" y="801"/>
                    </a:cubicBezTo>
                    <a:cubicBezTo>
                      <a:pt x="93" y="798"/>
                      <a:pt x="93" y="798"/>
                      <a:pt x="93" y="798"/>
                    </a:cubicBezTo>
                    <a:lnTo>
                      <a:pt x="93" y="776"/>
                    </a:lnTo>
                    <a:close/>
                    <a:moveTo>
                      <a:pt x="74" y="796"/>
                    </a:moveTo>
                    <a:cubicBezTo>
                      <a:pt x="58" y="794"/>
                      <a:pt x="58" y="794"/>
                      <a:pt x="58" y="794"/>
                    </a:cubicBezTo>
                    <a:cubicBezTo>
                      <a:pt x="58" y="774"/>
                      <a:pt x="58" y="774"/>
                      <a:pt x="58" y="774"/>
                    </a:cubicBezTo>
                    <a:cubicBezTo>
                      <a:pt x="74" y="775"/>
                      <a:pt x="74" y="775"/>
                      <a:pt x="74" y="775"/>
                    </a:cubicBezTo>
                    <a:lnTo>
                      <a:pt x="74" y="796"/>
                    </a:lnTo>
                    <a:close/>
                    <a:moveTo>
                      <a:pt x="74" y="756"/>
                    </a:moveTo>
                    <a:cubicBezTo>
                      <a:pt x="69" y="755"/>
                      <a:pt x="63" y="754"/>
                      <a:pt x="58" y="754"/>
                    </a:cubicBezTo>
                    <a:cubicBezTo>
                      <a:pt x="58" y="747"/>
                      <a:pt x="58" y="740"/>
                      <a:pt x="58" y="733"/>
                    </a:cubicBezTo>
                    <a:cubicBezTo>
                      <a:pt x="63" y="734"/>
                      <a:pt x="69" y="734"/>
                      <a:pt x="74" y="735"/>
                    </a:cubicBezTo>
                    <a:cubicBezTo>
                      <a:pt x="74" y="742"/>
                      <a:pt x="74" y="749"/>
                      <a:pt x="74" y="756"/>
                    </a:cubicBezTo>
                    <a:close/>
                    <a:moveTo>
                      <a:pt x="58" y="713"/>
                    </a:moveTo>
                    <a:cubicBezTo>
                      <a:pt x="58" y="707"/>
                      <a:pt x="58" y="700"/>
                      <a:pt x="58" y="693"/>
                    </a:cubicBezTo>
                    <a:cubicBezTo>
                      <a:pt x="63" y="693"/>
                      <a:pt x="69" y="694"/>
                      <a:pt x="74" y="694"/>
                    </a:cubicBezTo>
                    <a:cubicBezTo>
                      <a:pt x="74" y="701"/>
                      <a:pt x="74" y="708"/>
                      <a:pt x="74" y="715"/>
                    </a:cubicBezTo>
                    <a:cubicBezTo>
                      <a:pt x="69" y="714"/>
                      <a:pt x="63" y="714"/>
                      <a:pt x="58" y="713"/>
                    </a:cubicBezTo>
                    <a:close/>
                    <a:moveTo>
                      <a:pt x="74" y="674"/>
                    </a:moveTo>
                    <a:cubicBezTo>
                      <a:pt x="69" y="674"/>
                      <a:pt x="63" y="674"/>
                      <a:pt x="58" y="673"/>
                    </a:cubicBezTo>
                    <a:cubicBezTo>
                      <a:pt x="58" y="666"/>
                      <a:pt x="58" y="660"/>
                      <a:pt x="58" y="653"/>
                    </a:cubicBezTo>
                    <a:cubicBezTo>
                      <a:pt x="63" y="653"/>
                      <a:pt x="69" y="653"/>
                      <a:pt x="74" y="653"/>
                    </a:cubicBezTo>
                    <a:cubicBezTo>
                      <a:pt x="74" y="660"/>
                      <a:pt x="74" y="667"/>
                      <a:pt x="74" y="674"/>
                    </a:cubicBezTo>
                    <a:close/>
                    <a:moveTo>
                      <a:pt x="58" y="633"/>
                    </a:moveTo>
                    <a:cubicBezTo>
                      <a:pt x="58" y="626"/>
                      <a:pt x="58" y="619"/>
                      <a:pt x="58" y="613"/>
                    </a:cubicBezTo>
                    <a:cubicBezTo>
                      <a:pt x="63" y="613"/>
                      <a:pt x="69" y="613"/>
                      <a:pt x="74" y="613"/>
                    </a:cubicBezTo>
                    <a:cubicBezTo>
                      <a:pt x="74" y="620"/>
                      <a:pt x="74" y="627"/>
                      <a:pt x="74" y="634"/>
                    </a:cubicBezTo>
                    <a:cubicBezTo>
                      <a:pt x="69" y="633"/>
                      <a:pt x="63" y="633"/>
                      <a:pt x="58" y="633"/>
                    </a:cubicBezTo>
                    <a:close/>
                    <a:moveTo>
                      <a:pt x="74" y="593"/>
                    </a:moveTo>
                    <a:cubicBezTo>
                      <a:pt x="69" y="593"/>
                      <a:pt x="63" y="593"/>
                      <a:pt x="58" y="593"/>
                    </a:cubicBezTo>
                    <a:cubicBezTo>
                      <a:pt x="58" y="586"/>
                      <a:pt x="58" y="579"/>
                      <a:pt x="58" y="572"/>
                    </a:cubicBezTo>
                    <a:cubicBezTo>
                      <a:pt x="63" y="572"/>
                      <a:pt x="69" y="572"/>
                      <a:pt x="74" y="572"/>
                    </a:cubicBezTo>
                    <a:cubicBezTo>
                      <a:pt x="74" y="579"/>
                      <a:pt x="74" y="586"/>
                      <a:pt x="74" y="593"/>
                    </a:cubicBezTo>
                    <a:close/>
                    <a:moveTo>
                      <a:pt x="58" y="552"/>
                    </a:moveTo>
                    <a:cubicBezTo>
                      <a:pt x="58" y="546"/>
                      <a:pt x="58" y="539"/>
                      <a:pt x="58" y="532"/>
                    </a:cubicBezTo>
                    <a:cubicBezTo>
                      <a:pt x="63" y="532"/>
                      <a:pt x="69" y="532"/>
                      <a:pt x="74" y="531"/>
                    </a:cubicBezTo>
                    <a:cubicBezTo>
                      <a:pt x="74" y="538"/>
                      <a:pt x="74" y="545"/>
                      <a:pt x="74" y="552"/>
                    </a:cubicBezTo>
                    <a:cubicBezTo>
                      <a:pt x="69" y="552"/>
                      <a:pt x="63" y="552"/>
                      <a:pt x="58" y="552"/>
                    </a:cubicBezTo>
                    <a:close/>
                    <a:moveTo>
                      <a:pt x="74" y="512"/>
                    </a:moveTo>
                    <a:cubicBezTo>
                      <a:pt x="69" y="512"/>
                      <a:pt x="63" y="512"/>
                      <a:pt x="58" y="512"/>
                    </a:cubicBezTo>
                    <a:cubicBezTo>
                      <a:pt x="58" y="505"/>
                      <a:pt x="58" y="499"/>
                      <a:pt x="58" y="492"/>
                    </a:cubicBezTo>
                    <a:cubicBezTo>
                      <a:pt x="63" y="491"/>
                      <a:pt x="69" y="491"/>
                      <a:pt x="74" y="491"/>
                    </a:cubicBezTo>
                    <a:cubicBezTo>
                      <a:pt x="74" y="498"/>
                      <a:pt x="74" y="505"/>
                      <a:pt x="74" y="512"/>
                    </a:cubicBezTo>
                    <a:close/>
                    <a:moveTo>
                      <a:pt x="74" y="471"/>
                    </a:moveTo>
                    <a:cubicBezTo>
                      <a:pt x="69" y="471"/>
                      <a:pt x="63" y="472"/>
                      <a:pt x="58" y="472"/>
                    </a:cubicBezTo>
                    <a:cubicBezTo>
                      <a:pt x="58" y="465"/>
                      <a:pt x="58" y="458"/>
                      <a:pt x="58" y="452"/>
                    </a:cubicBezTo>
                    <a:cubicBezTo>
                      <a:pt x="63" y="451"/>
                      <a:pt x="69" y="450"/>
                      <a:pt x="74" y="450"/>
                    </a:cubicBezTo>
                    <a:cubicBezTo>
                      <a:pt x="74" y="457"/>
                      <a:pt x="74" y="464"/>
                      <a:pt x="74" y="471"/>
                    </a:cubicBezTo>
                    <a:close/>
                    <a:moveTo>
                      <a:pt x="74" y="430"/>
                    </a:moveTo>
                    <a:cubicBezTo>
                      <a:pt x="69" y="431"/>
                      <a:pt x="63" y="431"/>
                      <a:pt x="58" y="432"/>
                    </a:cubicBezTo>
                    <a:cubicBezTo>
                      <a:pt x="58" y="425"/>
                      <a:pt x="58" y="418"/>
                      <a:pt x="58" y="411"/>
                    </a:cubicBezTo>
                    <a:cubicBezTo>
                      <a:pt x="63" y="411"/>
                      <a:pt x="69" y="410"/>
                      <a:pt x="74" y="409"/>
                    </a:cubicBezTo>
                    <a:cubicBezTo>
                      <a:pt x="74" y="416"/>
                      <a:pt x="74" y="423"/>
                      <a:pt x="74" y="430"/>
                    </a:cubicBezTo>
                    <a:close/>
                    <a:moveTo>
                      <a:pt x="74" y="390"/>
                    </a:moveTo>
                    <a:cubicBezTo>
                      <a:pt x="69" y="390"/>
                      <a:pt x="63" y="391"/>
                      <a:pt x="58" y="391"/>
                    </a:cubicBezTo>
                    <a:cubicBezTo>
                      <a:pt x="58" y="385"/>
                      <a:pt x="58" y="378"/>
                      <a:pt x="58" y="371"/>
                    </a:cubicBezTo>
                    <a:cubicBezTo>
                      <a:pt x="63" y="370"/>
                      <a:pt x="69" y="369"/>
                      <a:pt x="74" y="369"/>
                    </a:cubicBezTo>
                    <a:cubicBezTo>
                      <a:pt x="74" y="376"/>
                      <a:pt x="74" y="383"/>
                      <a:pt x="74" y="390"/>
                    </a:cubicBezTo>
                    <a:close/>
                    <a:moveTo>
                      <a:pt x="74" y="349"/>
                    </a:moveTo>
                    <a:cubicBezTo>
                      <a:pt x="69" y="350"/>
                      <a:pt x="63" y="350"/>
                      <a:pt x="58" y="351"/>
                    </a:cubicBezTo>
                    <a:cubicBezTo>
                      <a:pt x="58" y="344"/>
                      <a:pt x="58" y="338"/>
                      <a:pt x="58" y="331"/>
                    </a:cubicBezTo>
                    <a:cubicBezTo>
                      <a:pt x="63" y="330"/>
                      <a:pt x="69" y="329"/>
                      <a:pt x="74" y="328"/>
                    </a:cubicBezTo>
                    <a:cubicBezTo>
                      <a:pt x="74" y="335"/>
                      <a:pt x="74" y="342"/>
                      <a:pt x="74" y="349"/>
                    </a:cubicBezTo>
                    <a:close/>
                    <a:moveTo>
                      <a:pt x="74" y="308"/>
                    </a:moveTo>
                    <a:cubicBezTo>
                      <a:pt x="69" y="309"/>
                      <a:pt x="63" y="310"/>
                      <a:pt x="58" y="311"/>
                    </a:cubicBezTo>
                    <a:cubicBezTo>
                      <a:pt x="58" y="304"/>
                      <a:pt x="58" y="297"/>
                      <a:pt x="58" y="291"/>
                    </a:cubicBezTo>
                    <a:cubicBezTo>
                      <a:pt x="63" y="289"/>
                      <a:pt x="69" y="288"/>
                      <a:pt x="74" y="287"/>
                    </a:cubicBezTo>
                    <a:cubicBezTo>
                      <a:pt x="74" y="294"/>
                      <a:pt x="74" y="301"/>
                      <a:pt x="74" y="308"/>
                    </a:cubicBezTo>
                    <a:close/>
                    <a:moveTo>
                      <a:pt x="74" y="268"/>
                    </a:moveTo>
                    <a:cubicBezTo>
                      <a:pt x="69" y="269"/>
                      <a:pt x="63" y="270"/>
                      <a:pt x="58" y="271"/>
                    </a:cubicBezTo>
                    <a:cubicBezTo>
                      <a:pt x="58" y="264"/>
                      <a:pt x="58" y="257"/>
                      <a:pt x="58" y="250"/>
                    </a:cubicBezTo>
                    <a:cubicBezTo>
                      <a:pt x="63" y="249"/>
                      <a:pt x="69" y="248"/>
                      <a:pt x="74" y="247"/>
                    </a:cubicBezTo>
                    <a:cubicBezTo>
                      <a:pt x="74" y="254"/>
                      <a:pt x="74" y="261"/>
                      <a:pt x="74" y="268"/>
                    </a:cubicBezTo>
                    <a:close/>
                    <a:moveTo>
                      <a:pt x="74" y="227"/>
                    </a:moveTo>
                    <a:cubicBezTo>
                      <a:pt x="69" y="228"/>
                      <a:pt x="63" y="229"/>
                      <a:pt x="58" y="230"/>
                    </a:cubicBezTo>
                    <a:cubicBezTo>
                      <a:pt x="58" y="224"/>
                      <a:pt x="58" y="217"/>
                      <a:pt x="58" y="210"/>
                    </a:cubicBezTo>
                    <a:cubicBezTo>
                      <a:pt x="63" y="209"/>
                      <a:pt x="69" y="207"/>
                      <a:pt x="74" y="206"/>
                    </a:cubicBezTo>
                    <a:cubicBezTo>
                      <a:pt x="74" y="213"/>
                      <a:pt x="74" y="220"/>
                      <a:pt x="74" y="227"/>
                    </a:cubicBezTo>
                    <a:close/>
                    <a:moveTo>
                      <a:pt x="58" y="190"/>
                    </a:moveTo>
                    <a:cubicBezTo>
                      <a:pt x="58" y="183"/>
                      <a:pt x="58" y="177"/>
                      <a:pt x="58" y="170"/>
                    </a:cubicBezTo>
                    <a:cubicBezTo>
                      <a:pt x="63" y="168"/>
                      <a:pt x="69" y="167"/>
                      <a:pt x="74" y="165"/>
                    </a:cubicBezTo>
                    <a:cubicBezTo>
                      <a:pt x="74" y="172"/>
                      <a:pt x="74" y="179"/>
                      <a:pt x="74" y="186"/>
                    </a:cubicBezTo>
                    <a:cubicBezTo>
                      <a:pt x="69" y="188"/>
                      <a:pt x="63" y="189"/>
                      <a:pt x="58" y="190"/>
                    </a:cubicBezTo>
                    <a:close/>
                    <a:moveTo>
                      <a:pt x="74" y="146"/>
                    </a:moveTo>
                    <a:cubicBezTo>
                      <a:pt x="69" y="147"/>
                      <a:pt x="63" y="148"/>
                      <a:pt x="58" y="150"/>
                    </a:cubicBezTo>
                    <a:cubicBezTo>
                      <a:pt x="58" y="143"/>
                      <a:pt x="58" y="136"/>
                      <a:pt x="58" y="130"/>
                    </a:cubicBezTo>
                    <a:cubicBezTo>
                      <a:pt x="63" y="128"/>
                      <a:pt x="69" y="126"/>
                      <a:pt x="74" y="125"/>
                    </a:cubicBezTo>
                    <a:cubicBezTo>
                      <a:pt x="74" y="132"/>
                      <a:pt x="74" y="139"/>
                      <a:pt x="74" y="146"/>
                    </a:cubicBezTo>
                    <a:close/>
                    <a:moveTo>
                      <a:pt x="58" y="89"/>
                    </a:moveTo>
                    <a:cubicBezTo>
                      <a:pt x="74" y="84"/>
                      <a:pt x="74" y="84"/>
                      <a:pt x="74" y="84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58" y="110"/>
                      <a:pt x="58" y="110"/>
                      <a:pt x="58" y="110"/>
                    </a:cubicBezTo>
                    <a:lnTo>
                      <a:pt x="58" y="89"/>
                    </a:lnTo>
                    <a:close/>
                    <a:moveTo>
                      <a:pt x="43" y="793"/>
                    </a:moveTo>
                    <a:cubicBezTo>
                      <a:pt x="29" y="791"/>
                      <a:pt x="29" y="791"/>
                      <a:pt x="29" y="791"/>
                    </a:cubicBezTo>
                    <a:cubicBezTo>
                      <a:pt x="29" y="772"/>
                      <a:pt x="29" y="772"/>
                      <a:pt x="29" y="772"/>
                    </a:cubicBezTo>
                    <a:cubicBezTo>
                      <a:pt x="43" y="773"/>
                      <a:pt x="43" y="773"/>
                      <a:pt x="43" y="773"/>
                    </a:cubicBezTo>
                    <a:lnTo>
                      <a:pt x="43" y="793"/>
                    </a:lnTo>
                    <a:close/>
                    <a:moveTo>
                      <a:pt x="43" y="753"/>
                    </a:moveTo>
                    <a:cubicBezTo>
                      <a:pt x="38" y="752"/>
                      <a:pt x="33" y="752"/>
                      <a:pt x="28" y="751"/>
                    </a:cubicBezTo>
                    <a:cubicBezTo>
                      <a:pt x="28" y="745"/>
                      <a:pt x="28" y="738"/>
                      <a:pt x="28" y="732"/>
                    </a:cubicBezTo>
                    <a:cubicBezTo>
                      <a:pt x="33" y="732"/>
                      <a:pt x="38" y="733"/>
                      <a:pt x="43" y="733"/>
                    </a:cubicBezTo>
                    <a:cubicBezTo>
                      <a:pt x="43" y="739"/>
                      <a:pt x="43" y="746"/>
                      <a:pt x="43" y="753"/>
                    </a:cubicBezTo>
                    <a:close/>
                    <a:moveTo>
                      <a:pt x="43" y="713"/>
                    </a:moveTo>
                    <a:cubicBezTo>
                      <a:pt x="38" y="712"/>
                      <a:pt x="33" y="712"/>
                      <a:pt x="28" y="711"/>
                    </a:cubicBezTo>
                    <a:cubicBezTo>
                      <a:pt x="28" y="705"/>
                      <a:pt x="28" y="699"/>
                      <a:pt x="28" y="692"/>
                    </a:cubicBezTo>
                    <a:cubicBezTo>
                      <a:pt x="33" y="693"/>
                      <a:pt x="38" y="693"/>
                      <a:pt x="43" y="693"/>
                    </a:cubicBezTo>
                    <a:cubicBezTo>
                      <a:pt x="43" y="700"/>
                      <a:pt x="43" y="706"/>
                      <a:pt x="43" y="713"/>
                    </a:cubicBezTo>
                    <a:close/>
                    <a:moveTo>
                      <a:pt x="43" y="673"/>
                    </a:moveTo>
                    <a:cubicBezTo>
                      <a:pt x="38" y="673"/>
                      <a:pt x="33" y="672"/>
                      <a:pt x="28" y="672"/>
                    </a:cubicBezTo>
                    <a:cubicBezTo>
                      <a:pt x="28" y="666"/>
                      <a:pt x="28" y="659"/>
                      <a:pt x="28" y="653"/>
                    </a:cubicBezTo>
                    <a:cubicBezTo>
                      <a:pt x="33" y="653"/>
                      <a:pt x="38" y="653"/>
                      <a:pt x="43" y="653"/>
                    </a:cubicBezTo>
                    <a:cubicBezTo>
                      <a:pt x="43" y="660"/>
                      <a:pt x="43" y="666"/>
                      <a:pt x="43" y="673"/>
                    </a:cubicBezTo>
                    <a:close/>
                    <a:moveTo>
                      <a:pt x="42" y="633"/>
                    </a:moveTo>
                    <a:cubicBezTo>
                      <a:pt x="38" y="633"/>
                      <a:pt x="33" y="633"/>
                      <a:pt x="28" y="632"/>
                    </a:cubicBezTo>
                    <a:cubicBezTo>
                      <a:pt x="28" y="626"/>
                      <a:pt x="28" y="620"/>
                      <a:pt x="28" y="613"/>
                    </a:cubicBezTo>
                    <a:cubicBezTo>
                      <a:pt x="33" y="613"/>
                      <a:pt x="38" y="613"/>
                      <a:pt x="42" y="613"/>
                    </a:cubicBezTo>
                    <a:cubicBezTo>
                      <a:pt x="42" y="620"/>
                      <a:pt x="42" y="626"/>
                      <a:pt x="42" y="633"/>
                    </a:cubicBezTo>
                    <a:close/>
                    <a:moveTo>
                      <a:pt x="42" y="593"/>
                    </a:moveTo>
                    <a:cubicBezTo>
                      <a:pt x="38" y="593"/>
                      <a:pt x="33" y="593"/>
                      <a:pt x="28" y="593"/>
                    </a:cubicBezTo>
                    <a:cubicBezTo>
                      <a:pt x="28" y="586"/>
                      <a:pt x="28" y="580"/>
                      <a:pt x="28" y="574"/>
                    </a:cubicBezTo>
                    <a:cubicBezTo>
                      <a:pt x="33" y="574"/>
                      <a:pt x="38" y="573"/>
                      <a:pt x="42" y="573"/>
                    </a:cubicBezTo>
                    <a:cubicBezTo>
                      <a:pt x="42" y="580"/>
                      <a:pt x="42" y="586"/>
                      <a:pt x="42" y="593"/>
                    </a:cubicBezTo>
                    <a:close/>
                    <a:moveTo>
                      <a:pt x="42" y="553"/>
                    </a:moveTo>
                    <a:cubicBezTo>
                      <a:pt x="37" y="553"/>
                      <a:pt x="33" y="553"/>
                      <a:pt x="28" y="553"/>
                    </a:cubicBezTo>
                    <a:cubicBezTo>
                      <a:pt x="28" y="547"/>
                      <a:pt x="28" y="540"/>
                      <a:pt x="28" y="534"/>
                    </a:cubicBezTo>
                    <a:cubicBezTo>
                      <a:pt x="33" y="534"/>
                      <a:pt x="37" y="534"/>
                      <a:pt x="42" y="533"/>
                    </a:cubicBezTo>
                    <a:cubicBezTo>
                      <a:pt x="42" y="540"/>
                      <a:pt x="42" y="546"/>
                      <a:pt x="42" y="553"/>
                    </a:cubicBezTo>
                    <a:close/>
                    <a:moveTo>
                      <a:pt x="42" y="513"/>
                    </a:moveTo>
                    <a:cubicBezTo>
                      <a:pt x="37" y="513"/>
                      <a:pt x="33" y="513"/>
                      <a:pt x="28" y="514"/>
                    </a:cubicBezTo>
                    <a:cubicBezTo>
                      <a:pt x="28" y="507"/>
                      <a:pt x="28" y="501"/>
                      <a:pt x="28" y="495"/>
                    </a:cubicBezTo>
                    <a:cubicBezTo>
                      <a:pt x="33" y="494"/>
                      <a:pt x="37" y="494"/>
                      <a:pt x="42" y="493"/>
                    </a:cubicBezTo>
                    <a:cubicBezTo>
                      <a:pt x="42" y="500"/>
                      <a:pt x="42" y="507"/>
                      <a:pt x="42" y="513"/>
                    </a:cubicBezTo>
                    <a:close/>
                    <a:moveTo>
                      <a:pt x="42" y="473"/>
                    </a:moveTo>
                    <a:cubicBezTo>
                      <a:pt x="37" y="474"/>
                      <a:pt x="32" y="474"/>
                      <a:pt x="28" y="474"/>
                    </a:cubicBezTo>
                    <a:cubicBezTo>
                      <a:pt x="28" y="468"/>
                      <a:pt x="28" y="461"/>
                      <a:pt x="28" y="455"/>
                    </a:cubicBezTo>
                    <a:cubicBezTo>
                      <a:pt x="32" y="454"/>
                      <a:pt x="37" y="454"/>
                      <a:pt x="42" y="454"/>
                    </a:cubicBezTo>
                    <a:cubicBezTo>
                      <a:pt x="42" y="460"/>
                      <a:pt x="42" y="467"/>
                      <a:pt x="42" y="473"/>
                    </a:cubicBezTo>
                    <a:close/>
                    <a:moveTo>
                      <a:pt x="42" y="433"/>
                    </a:moveTo>
                    <a:cubicBezTo>
                      <a:pt x="37" y="434"/>
                      <a:pt x="32" y="434"/>
                      <a:pt x="28" y="434"/>
                    </a:cubicBezTo>
                    <a:cubicBezTo>
                      <a:pt x="28" y="428"/>
                      <a:pt x="28" y="422"/>
                      <a:pt x="28" y="415"/>
                    </a:cubicBezTo>
                    <a:cubicBezTo>
                      <a:pt x="32" y="415"/>
                      <a:pt x="37" y="414"/>
                      <a:pt x="42" y="414"/>
                    </a:cubicBezTo>
                    <a:cubicBezTo>
                      <a:pt x="42" y="420"/>
                      <a:pt x="42" y="427"/>
                      <a:pt x="42" y="433"/>
                    </a:cubicBezTo>
                    <a:close/>
                    <a:moveTo>
                      <a:pt x="42" y="393"/>
                    </a:moveTo>
                    <a:cubicBezTo>
                      <a:pt x="37" y="394"/>
                      <a:pt x="32" y="394"/>
                      <a:pt x="28" y="395"/>
                    </a:cubicBezTo>
                    <a:cubicBezTo>
                      <a:pt x="28" y="389"/>
                      <a:pt x="28" y="382"/>
                      <a:pt x="28" y="376"/>
                    </a:cubicBezTo>
                    <a:cubicBezTo>
                      <a:pt x="32" y="375"/>
                      <a:pt x="37" y="374"/>
                      <a:pt x="42" y="374"/>
                    </a:cubicBezTo>
                    <a:cubicBezTo>
                      <a:pt x="42" y="380"/>
                      <a:pt x="42" y="387"/>
                      <a:pt x="42" y="393"/>
                    </a:cubicBezTo>
                    <a:close/>
                    <a:moveTo>
                      <a:pt x="42" y="354"/>
                    </a:moveTo>
                    <a:cubicBezTo>
                      <a:pt x="37" y="354"/>
                      <a:pt x="32" y="355"/>
                      <a:pt x="27" y="355"/>
                    </a:cubicBezTo>
                    <a:cubicBezTo>
                      <a:pt x="27" y="349"/>
                      <a:pt x="27" y="343"/>
                      <a:pt x="27" y="336"/>
                    </a:cubicBezTo>
                    <a:cubicBezTo>
                      <a:pt x="32" y="335"/>
                      <a:pt x="37" y="335"/>
                      <a:pt x="42" y="334"/>
                    </a:cubicBezTo>
                    <a:cubicBezTo>
                      <a:pt x="42" y="340"/>
                      <a:pt x="42" y="347"/>
                      <a:pt x="42" y="354"/>
                    </a:cubicBezTo>
                    <a:close/>
                    <a:moveTo>
                      <a:pt x="42" y="314"/>
                    </a:moveTo>
                    <a:cubicBezTo>
                      <a:pt x="37" y="314"/>
                      <a:pt x="32" y="315"/>
                      <a:pt x="27" y="316"/>
                    </a:cubicBezTo>
                    <a:cubicBezTo>
                      <a:pt x="27" y="309"/>
                      <a:pt x="27" y="303"/>
                      <a:pt x="27" y="297"/>
                    </a:cubicBezTo>
                    <a:cubicBezTo>
                      <a:pt x="32" y="296"/>
                      <a:pt x="37" y="295"/>
                      <a:pt x="42" y="294"/>
                    </a:cubicBezTo>
                    <a:cubicBezTo>
                      <a:pt x="42" y="300"/>
                      <a:pt x="42" y="307"/>
                      <a:pt x="42" y="314"/>
                    </a:cubicBezTo>
                    <a:close/>
                    <a:moveTo>
                      <a:pt x="41" y="274"/>
                    </a:moveTo>
                    <a:cubicBezTo>
                      <a:pt x="37" y="275"/>
                      <a:pt x="32" y="275"/>
                      <a:pt x="27" y="276"/>
                    </a:cubicBezTo>
                    <a:cubicBezTo>
                      <a:pt x="27" y="270"/>
                      <a:pt x="27" y="263"/>
                      <a:pt x="27" y="257"/>
                    </a:cubicBezTo>
                    <a:cubicBezTo>
                      <a:pt x="32" y="256"/>
                      <a:pt x="37" y="255"/>
                      <a:pt x="41" y="254"/>
                    </a:cubicBezTo>
                    <a:cubicBezTo>
                      <a:pt x="41" y="261"/>
                      <a:pt x="41" y="267"/>
                      <a:pt x="41" y="274"/>
                    </a:cubicBezTo>
                    <a:close/>
                    <a:moveTo>
                      <a:pt x="41" y="234"/>
                    </a:moveTo>
                    <a:cubicBezTo>
                      <a:pt x="37" y="235"/>
                      <a:pt x="32" y="236"/>
                      <a:pt x="27" y="237"/>
                    </a:cubicBezTo>
                    <a:cubicBezTo>
                      <a:pt x="27" y="230"/>
                      <a:pt x="27" y="224"/>
                      <a:pt x="27" y="218"/>
                    </a:cubicBezTo>
                    <a:cubicBezTo>
                      <a:pt x="32" y="216"/>
                      <a:pt x="37" y="215"/>
                      <a:pt x="41" y="214"/>
                    </a:cubicBezTo>
                    <a:cubicBezTo>
                      <a:pt x="41" y="221"/>
                      <a:pt x="41" y="227"/>
                      <a:pt x="41" y="234"/>
                    </a:cubicBezTo>
                    <a:close/>
                    <a:moveTo>
                      <a:pt x="41" y="194"/>
                    </a:moveTo>
                    <a:cubicBezTo>
                      <a:pt x="36" y="195"/>
                      <a:pt x="32" y="196"/>
                      <a:pt x="27" y="197"/>
                    </a:cubicBezTo>
                    <a:cubicBezTo>
                      <a:pt x="27" y="191"/>
                      <a:pt x="27" y="184"/>
                      <a:pt x="27" y="178"/>
                    </a:cubicBezTo>
                    <a:cubicBezTo>
                      <a:pt x="32" y="177"/>
                      <a:pt x="36" y="175"/>
                      <a:pt x="41" y="174"/>
                    </a:cubicBezTo>
                    <a:cubicBezTo>
                      <a:pt x="41" y="181"/>
                      <a:pt x="41" y="187"/>
                      <a:pt x="41" y="194"/>
                    </a:cubicBezTo>
                    <a:close/>
                    <a:moveTo>
                      <a:pt x="41" y="154"/>
                    </a:moveTo>
                    <a:cubicBezTo>
                      <a:pt x="36" y="155"/>
                      <a:pt x="32" y="156"/>
                      <a:pt x="27" y="157"/>
                    </a:cubicBezTo>
                    <a:cubicBezTo>
                      <a:pt x="27" y="151"/>
                      <a:pt x="27" y="145"/>
                      <a:pt x="27" y="138"/>
                    </a:cubicBezTo>
                    <a:cubicBezTo>
                      <a:pt x="32" y="137"/>
                      <a:pt x="36" y="136"/>
                      <a:pt x="41" y="134"/>
                    </a:cubicBezTo>
                    <a:cubicBezTo>
                      <a:pt x="41" y="141"/>
                      <a:pt x="41" y="147"/>
                      <a:pt x="41" y="154"/>
                    </a:cubicBezTo>
                    <a:close/>
                    <a:moveTo>
                      <a:pt x="27" y="99"/>
                    </a:move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27" y="118"/>
                      <a:pt x="27" y="118"/>
                      <a:pt x="27" y="118"/>
                    </a:cubicBezTo>
                    <a:lnTo>
                      <a:pt x="27" y="99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</p:grp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C9ADE0E5-3FCC-43BC-9BF9-EB484E339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282" y="5190767"/>
              <a:ext cx="5095437" cy="866864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3" h="664">
                  <a:moveTo>
                    <a:pt x="0" y="91"/>
                  </a:moveTo>
                  <a:lnTo>
                    <a:pt x="2253" y="664"/>
                  </a:lnTo>
                  <a:lnTo>
                    <a:pt x="3903" y="3"/>
                  </a:lnTo>
                  <a:lnTo>
                    <a:pt x="3506" y="0"/>
                  </a:lnTo>
                  <a:lnTo>
                    <a:pt x="3092" y="107"/>
                  </a:lnTo>
                  <a:lnTo>
                    <a:pt x="2762" y="59"/>
                  </a:lnTo>
                  <a:lnTo>
                    <a:pt x="2424" y="157"/>
                  </a:lnTo>
                  <a:lnTo>
                    <a:pt x="2204" y="126"/>
                  </a:lnTo>
                  <a:lnTo>
                    <a:pt x="1885" y="208"/>
                  </a:lnTo>
                  <a:lnTo>
                    <a:pt x="1278" y="110"/>
                  </a:lnTo>
                  <a:lnTo>
                    <a:pt x="848" y="173"/>
                  </a:lnTo>
                  <a:lnTo>
                    <a:pt x="529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9D5683ED-255E-41C5-AB9D-730DD38CCD41}"/>
              </a:ext>
            </a:extLst>
          </p:cNvPr>
          <p:cNvSpPr txBox="1">
            <a:spLocks/>
          </p:cNvSpPr>
          <p:nvPr/>
        </p:nvSpPr>
        <p:spPr>
          <a:xfrm>
            <a:off x="58056" y="881303"/>
            <a:ext cx="11727180" cy="682648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50000"/>
              </a:lnSpc>
            </a:pP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Như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thế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nào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là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hai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thẳng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5000" b="1" dirty="0" err="1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?</a:t>
            </a:r>
            <a:endParaRPr lang="vi-VN" altLang="zh-CN" sz="50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5C285D-57ED-4E98-BD5D-E9913EEFD73A}"/>
              </a:ext>
            </a:extLst>
          </p:cNvPr>
          <p:cNvCxnSpPr>
            <a:cxnSpLocks/>
          </p:cNvCxnSpPr>
          <p:nvPr/>
        </p:nvCxnSpPr>
        <p:spPr>
          <a:xfrm>
            <a:off x="2075282" y="3851407"/>
            <a:ext cx="0" cy="2370567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81212-DF2C-418A-8586-411FD6575759}"/>
              </a:ext>
            </a:extLst>
          </p:cNvPr>
          <p:cNvCxnSpPr>
            <a:cxnSpLocks/>
          </p:cNvCxnSpPr>
          <p:nvPr/>
        </p:nvCxnSpPr>
        <p:spPr>
          <a:xfrm>
            <a:off x="2400195" y="3937000"/>
            <a:ext cx="0" cy="2221426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E31BD5-9314-47F2-A7AF-962B6700B287}"/>
              </a:ext>
            </a:extLst>
          </p:cNvPr>
          <p:cNvCxnSpPr>
            <a:cxnSpLocks/>
          </p:cNvCxnSpPr>
          <p:nvPr/>
        </p:nvCxnSpPr>
        <p:spPr>
          <a:xfrm>
            <a:off x="1473954" y="4057650"/>
            <a:ext cx="0" cy="2067056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5BF97F-C59E-4F96-973B-071364AD9790}"/>
              </a:ext>
            </a:extLst>
          </p:cNvPr>
          <p:cNvCxnSpPr>
            <a:cxnSpLocks/>
          </p:cNvCxnSpPr>
          <p:nvPr/>
        </p:nvCxnSpPr>
        <p:spPr>
          <a:xfrm>
            <a:off x="1035262" y="4495704"/>
            <a:ext cx="0" cy="1700822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64C8B5-AC4F-4B6A-8987-E87EFB66FEDC}"/>
              </a:ext>
            </a:extLst>
          </p:cNvPr>
          <p:cNvCxnSpPr>
            <a:cxnSpLocks/>
          </p:cNvCxnSpPr>
          <p:nvPr/>
        </p:nvCxnSpPr>
        <p:spPr>
          <a:xfrm>
            <a:off x="797086" y="4559300"/>
            <a:ext cx="0" cy="1591424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752A5A-FCD7-4B67-B82C-96D48EB91371}"/>
              </a:ext>
            </a:extLst>
          </p:cNvPr>
          <p:cNvCxnSpPr>
            <a:cxnSpLocks/>
          </p:cNvCxnSpPr>
          <p:nvPr/>
        </p:nvCxnSpPr>
        <p:spPr>
          <a:xfrm>
            <a:off x="2632642" y="3429000"/>
            <a:ext cx="0" cy="2721724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C2BFC8-9024-4D95-86AA-EC674D7BDB6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64081" y="3546902"/>
            <a:ext cx="0" cy="2525931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B32629D-E807-480E-8747-348A03E25FC8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3482166" y="4890316"/>
            <a:ext cx="0" cy="1182517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048536C-00CA-4D19-915F-EA2DD8A02ADC}"/>
              </a:ext>
            </a:extLst>
          </p:cNvPr>
          <p:cNvCxnSpPr>
            <a:cxnSpLocks/>
          </p:cNvCxnSpPr>
          <p:nvPr/>
        </p:nvCxnSpPr>
        <p:spPr>
          <a:xfrm>
            <a:off x="3294680" y="4836682"/>
            <a:ext cx="0" cy="1272309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59DE09-4582-433D-9A6F-C013BF8C2FEF}"/>
              </a:ext>
            </a:extLst>
          </p:cNvPr>
          <p:cNvCxnSpPr>
            <a:cxnSpLocks/>
          </p:cNvCxnSpPr>
          <p:nvPr/>
        </p:nvCxnSpPr>
        <p:spPr>
          <a:xfrm flipH="1">
            <a:off x="4600767" y="3807865"/>
            <a:ext cx="6575233" cy="0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0DACBE-BE6E-4993-96FE-4815E0EA73F7}"/>
              </a:ext>
            </a:extLst>
          </p:cNvPr>
          <p:cNvCxnSpPr>
            <a:cxnSpLocks/>
          </p:cNvCxnSpPr>
          <p:nvPr/>
        </p:nvCxnSpPr>
        <p:spPr>
          <a:xfrm flipH="1">
            <a:off x="4600767" y="2399979"/>
            <a:ext cx="6575233" cy="0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7">
            <a:extLst>
              <a:ext uri="{FF2B5EF4-FFF2-40B4-BE49-F238E27FC236}">
                <a16:creationId xmlns:a16="http://schemas.microsoft.com/office/drawing/2014/main" id="{79265254-C50A-4C5B-BCDF-371AAABB8FF4}"/>
              </a:ext>
            </a:extLst>
          </p:cNvPr>
          <p:cNvSpPr txBox="1">
            <a:spLocks/>
          </p:cNvSpPr>
          <p:nvPr/>
        </p:nvSpPr>
        <p:spPr>
          <a:xfrm>
            <a:off x="4318573" y="4516077"/>
            <a:ext cx="7589522" cy="1892060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Hai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thẳng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500" b="1" dirty="0" err="1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nhau</a:t>
            </a:r>
            <a:endParaRPr lang="en-US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150000"/>
              </a:lnSpc>
            </a:pP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không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bao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giờ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cắt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nhau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1" name="文本框 7">
            <a:extLst>
              <a:ext uri="{FF2B5EF4-FFF2-40B4-BE49-F238E27FC236}">
                <a16:creationId xmlns:a16="http://schemas.microsoft.com/office/drawing/2014/main" id="{9F00DAC0-0557-4C21-BDE4-F02C4275111A}"/>
              </a:ext>
            </a:extLst>
          </p:cNvPr>
          <p:cNvSpPr txBox="1">
            <a:spLocks/>
          </p:cNvSpPr>
          <p:nvPr/>
        </p:nvSpPr>
        <p:spPr>
          <a:xfrm>
            <a:off x="4673337" y="1771183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2" name="文本框 7">
            <a:extLst>
              <a:ext uri="{FF2B5EF4-FFF2-40B4-BE49-F238E27FC236}">
                <a16:creationId xmlns:a16="http://schemas.microsoft.com/office/drawing/2014/main" id="{BEB22A0C-385F-409D-AE1A-B2CD6C3208E6}"/>
              </a:ext>
            </a:extLst>
          </p:cNvPr>
          <p:cNvSpPr txBox="1">
            <a:spLocks/>
          </p:cNvSpPr>
          <p:nvPr/>
        </p:nvSpPr>
        <p:spPr>
          <a:xfrm>
            <a:off x="10375723" y="1771183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B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3" name="文本框 7">
            <a:extLst>
              <a:ext uri="{FF2B5EF4-FFF2-40B4-BE49-F238E27FC236}">
                <a16:creationId xmlns:a16="http://schemas.microsoft.com/office/drawing/2014/main" id="{C420481C-FC42-45A4-9502-AA4487FDBA79}"/>
              </a:ext>
            </a:extLst>
          </p:cNvPr>
          <p:cNvSpPr txBox="1">
            <a:spLocks/>
          </p:cNvSpPr>
          <p:nvPr/>
        </p:nvSpPr>
        <p:spPr>
          <a:xfrm>
            <a:off x="4673337" y="3815798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4" name="文本框 7">
            <a:extLst>
              <a:ext uri="{FF2B5EF4-FFF2-40B4-BE49-F238E27FC236}">
                <a16:creationId xmlns:a16="http://schemas.microsoft.com/office/drawing/2014/main" id="{16818C22-B1F9-462C-B682-BD5816F95950}"/>
              </a:ext>
            </a:extLst>
          </p:cNvPr>
          <p:cNvSpPr txBox="1">
            <a:spLocks/>
          </p:cNvSpPr>
          <p:nvPr/>
        </p:nvSpPr>
        <p:spPr>
          <a:xfrm>
            <a:off x="10375723" y="3815798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D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59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0" grpId="0"/>
      <p:bldP spid="51" grpId="0"/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DC895-DCA3-44FD-B377-D1D4A63B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DF407DB9-5164-43C7-BB32-B404FE41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5EE8FBEC-4B67-48BB-A337-122C591A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462116" y="951270"/>
            <a:ext cx="4660712" cy="49554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266732-F8D2-4C52-9DDE-A8C6F805DA3E}"/>
              </a:ext>
            </a:extLst>
          </p:cNvPr>
          <p:cNvSpPr txBox="1"/>
          <p:nvPr/>
        </p:nvSpPr>
        <p:spPr>
          <a:xfrm>
            <a:off x="4980999" y="2651719"/>
            <a:ext cx="6817712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Khám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phá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CD06A6C-C38B-4BB3-AC5A-540A52011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5EF76B5A-821B-4D38-9357-C2A0D512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049272E9-D13D-4AC3-94C3-1A36FDC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20627E05-6938-4370-BDBF-BB6191760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1" t="25950" r="1932" b="22007"/>
          <a:stretch/>
        </p:blipFill>
        <p:spPr>
          <a:xfrm>
            <a:off x="863264" y="1424400"/>
            <a:ext cx="2177793" cy="445239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BB0B0D-7CA1-4161-A5E1-7C953D339C03}"/>
              </a:ext>
            </a:extLst>
          </p:cNvPr>
          <p:cNvSpPr txBox="1">
            <a:spLocks/>
          </p:cNvSpPr>
          <p:nvPr/>
        </p:nvSpPr>
        <p:spPr>
          <a:xfrm>
            <a:off x="3797601" y="1597325"/>
            <a:ext cx="6672279" cy="320314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200000"/>
              </a:lnSpc>
            </a:pP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1/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200000"/>
              </a:lnSpc>
            </a:pP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điểm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song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200000"/>
              </a:lnSpc>
            </a:pP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4" name="more-options_17764">
            <a:extLst>
              <a:ext uri="{FF2B5EF4-FFF2-40B4-BE49-F238E27FC236}">
                <a16:creationId xmlns:a16="http://schemas.microsoft.com/office/drawing/2014/main" id="{E0EAABA4-D8B6-4BF0-AE31-6BB8EFE3EEB4}"/>
              </a:ext>
            </a:extLst>
          </p:cNvPr>
          <p:cNvSpPr>
            <a:spLocks noChangeAspect="1"/>
          </p:cNvSpPr>
          <p:nvPr/>
        </p:nvSpPr>
        <p:spPr bwMode="auto">
          <a:xfrm>
            <a:off x="3447812" y="2262580"/>
            <a:ext cx="609685" cy="132977"/>
          </a:xfrm>
          <a:custGeom>
            <a:avLst/>
            <a:gdLst>
              <a:gd name="connsiteX0" fmla="*/ 538132 w 604040"/>
              <a:gd name="connsiteY0" fmla="*/ 0 h 131746"/>
              <a:gd name="connsiteX1" fmla="*/ 604040 w 604040"/>
              <a:gd name="connsiteY1" fmla="*/ 65873 h 131746"/>
              <a:gd name="connsiteX2" fmla="*/ 538132 w 604040"/>
              <a:gd name="connsiteY2" fmla="*/ 131746 h 131746"/>
              <a:gd name="connsiteX3" fmla="*/ 472224 w 604040"/>
              <a:gd name="connsiteY3" fmla="*/ 65873 h 131746"/>
              <a:gd name="connsiteX4" fmla="*/ 538132 w 604040"/>
              <a:gd name="connsiteY4" fmla="*/ 0 h 131746"/>
              <a:gd name="connsiteX5" fmla="*/ 298350 w 604040"/>
              <a:gd name="connsiteY5" fmla="*/ 0 h 131746"/>
              <a:gd name="connsiteX6" fmla="*/ 364258 w 604040"/>
              <a:gd name="connsiteY6" fmla="*/ 65873 h 131746"/>
              <a:gd name="connsiteX7" fmla="*/ 298350 w 604040"/>
              <a:gd name="connsiteY7" fmla="*/ 131746 h 131746"/>
              <a:gd name="connsiteX8" fmla="*/ 232442 w 604040"/>
              <a:gd name="connsiteY8" fmla="*/ 65873 h 131746"/>
              <a:gd name="connsiteX9" fmla="*/ 298350 w 604040"/>
              <a:gd name="connsiteY9" fmla="*/ 0 h 131746"/>
              <a:gd name="connsiteX10" fmla="*/ 65979 w 604040"/>
              <a:gd name="connsiteY10" fmla="*/ 0 h 131746"/>
              <a:gd name="connsiteX11" fmla="*/ 131958 w 604040"/>
              <a:gd name="connsiteY11" fmla="*/ 65873 h 131746"/>
              <a:gd name="connsiteX12" fmla="*/ 65979 w 604040"/>
              <a:gd name="connsiteY12" fmla="*/ 131746 h 131746"/>
              <a:gd name="connsiteX13" fmla="*/ 0 w 604040"/>
              <a:gd name="connsiteY13" fmla="*/ 65873 h 131746"/>
              <a:gd name="connsiteX14" fmla="*/ 65979 w 604040"/>
              <a:gd name="connsiteY14" fmla="*/ 0 h 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040" h="131746">
                <a:moveTo>
                  <a:pt x="538132" y="0"/>
                </a:moveTo>
                <a:cubicBezTo>
                  <a:pt x="574532" y="0"/>
                  <a:pt x="604040" y="29492"/>
                  <a:pt x="604040" y="65873"/>
                </a:cubicBezTo>
                <a:cubicBezTo>
                  <a:pt x="604040" y="102254"/>
                  <a:pt x="574532" y="131746"/>
                  <a:pt x="538132" y="131746"/>
                </a:cubicBezTo>
                <a:cubicBezTo>
                  <a:pt x="501732" y="131746"/>
                  <a:pt x="472224" y="102254"/>
                  <a:pt x="472224" y="65873"/>
                </a:cubicBezTo>
                <a:cubicBezTo>
                  <a:pt x="472224" y="29492"/>
                  <a:pt x="501732" y="0"/>
                  <a:pt x="538132" y="0"/>
                </a:cubicBezTo>
                <a:close/>
                <a:moveTo>
                  <a:pt x="298350" y="0"/>
                </a:moveTo>
                <a:cubicBezTo>
                  <a:pt x="334750" y="0"/>
                  <a:pt x="364258" y="29492"/>
                  <a:pt x="364258" y="65873"/>
                </a:cubicBezTo>
                <a:cubicBezTo>
                  <a:pt x="364258" y="102254"/>
                  <a:pt x="334750" y="131746"/>
                  <a:pt x="298350" y="131746"/>
                </a:cubicBezTo>
                <a:cubicBezTo>
                  <a:pt x="261950" y="131746"/>
                  <a:pt x="232442" y="102254"/>
                  <a:pt x="232442" y="65873"/>
                </a:cubicBezTo>
                <a:cubicBezTo>
                  <a:pt x="232442" y="29492"/>
                  <a:pt x="261950" y="0"/>
                  <a:pt x="298350" y="0"/>
                </a:cubicBezTo>
                <a:close/>
                <a:moveTo>
                  <a:pt x="65979" y="0"/>
                </a:moveTo>
                <a:cubicBezTo>
                  <a:pt x="102418" y="0"/>
                  <a:pt x="131958" y="29492"/>
                  <a:pt x="131958" y="65873"/>
                </a:cubicBezTo>
                <a:cubicBezTo>
                  <a:pt x="131958" y="102254"/>
                  <a:pt x="102418" y="131746"/>
                  <a:pt x="65979" y="131746"/>
                </a:cubicBezTo>
                <a:cubicBezTo>
                  <a:pt x="29540" y="131746"/>
                  <a:pt x="0" y="102254"/>
                  <a:pt x="0" y="65873"/>
                </a:cubicBezTo>
                <a:cubicBezTo>
                  <a:pt x="0" y="29492"/>
                  <a:pt x="29540" y="0"/>
                  <a:pt x="65979" y="0"/>
                </a:cubicBezTo>
                <a:close/>
              </a:path>
            </a:pathLst>
          </a:custGeom>
          <a:solidFill>
            <a:srgbClr val="49D99B"/>
          </a:solidFill>
          <a:ln>
            <a:noFill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410EED0-E628-4C3A-B9D4-03FDC561A014}"/>
              </a:ext>
            </a:extLst>
          </p:cNvPr>
          <p:cNvSpPr/>
          <p:nvPr/>
        </p:nvSpPr>
        <p:spPr>
          <a:xfrm>
            <a:off x="4464253" y="5237815"/>
            <a:ext cx="5338974" cy="213434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9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530037" y="114300"/>
            <a:ext cx="11093825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điểm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1F859839-3739-4A3D-A887-993471D0CA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24727" y="5623071"/>
            <a:ext cx="2928814" cy="907133"/>
          </a:xfrm>
          <a:prstGeom prst="wedgeRoundRectCallout">
            <a:avLst>
              <a:gd name="adj1" fmla="val 8299"/>
              <a:gd name="adj2" fmla="val 14163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algn="ctr">
              <a:defRPr/>
            </a:pP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33">
            <a:extLst>
              <a:ext uri="{FF2B5EF4-FFF2-40B4-BE49-F238E27FC236}">
                <a16:creationId xmlns:a16="http://schemas.microsoft.com/office/drawing/2014/main" id="{9EE4C4DC-A3AB-4FC2-B11D-9EB2A164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69" y="1771428"/>
            <a:ext cx="2880608" cy="914966"/>
          </a:xfrm>
          <a:prstGeom prst="wedgeRoundRectCallout">
            <a:avLst>
              <a:gd name="adj1" fmla="val -58611"/>
              <a:gd name="adj2" fmla="val 7395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ButChi">
            <a:extLst>
              <a:ext uri="{FF2B5EF4-FFF2-40B4-BE49-F238E27FC236}">
                <a16:creationId xmlns:a16="http://schemas.microsoft.com/office/drawing/2014/main" id="{1162A794-F189-4EC3-9491-DC3E4A70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3278099" y="2158931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563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7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E8BF85-142D-4C6A-AA7F-2DA76C376B63}"/>
              </a:ext>
            </a:extLst>
          </p:cNvPr>
          <p:cNvCxnSpPr>
            <a:cxnSpLocks/>
          </p:cNvCxnSpPr>
          <p:nvPr/>
        </p:nvCxnSpPr>
        <p:spPr>
          <a:xfrm flipV="1">
            <a:off x="3206557" y="4767519"/>
            <a:ext cx="0" cy="146950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5546347" y="1103099"/>
            <a:ext cx="6398917" cy="969496"/>
            <a:chOff x="5166706" y="2056497"/>
            <a:chExt cx="5685174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85174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1: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trùng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5546348" y="2473310"/>
            <a:ext cx="6411872" cy="1408079"/>
            <a:chOff x="5166705" y="3448799"/>
            <a:chExt cx="6092698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3728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5" y="3448800"/>
              <a:ext cx="607288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2: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Chuyển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dịch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trượt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sao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hai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gặp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0B9354A-CDF7-4339-992C-01A13D4593ED}"/>
              </a:ext>
            </a:extLst>
          </p:cNvPr>
          <p:cNvGrpSpPr/>
          <p:nvPr/>
        </p:nvGrpSpPr>
        <p:grpSpPr>
          <a:xfrm>
            <a:off x="5546348" y="4301454"/>
            <a:ext cx="6398917" cy="1405088"/>
            <a:chOff x="5057519" y="5326016"/>
            <a:chExt cx="7046920" cy="184665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4D1990E-CB11-4C3C-A22E-27EFF971F0BF}"/>
                </a:ext>
              </a:extLst>
            </p:cNvPr>
            <p:cNvSpPr/>
            <p:nvPr/>
          </p:nvSpPr>
          <p:spPr>
            <a:xfrm>
              <a:off x="5057519" y="5326016"/>
              <a:ext cx="7046920" cy="184665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Box 20">
              <a:extLst>
                <a:ext uri="{FF2B5EF4-FFF2-40B4-BE49-F238E27FC236}">
                  <a16:creationId xmlns:a16="http://schemas.microsoft.com/office/drawing/2014/main" id="{0AD34AA5-C7A9-40F2-9CC1-9B761BA8A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032" y="5326016"/>
              <a:ext cx="6981348" cy="18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3: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Vạch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thì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V="1">
            <a:off x="74124" y="1443059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CB822CA-6B17-4BDE-A4DF-AA82050C9355}"/>
              </a:ext>
            </a:extLst>
          </p:cNvPr>
          <p:cNvCxnSpPr>
            <a:cxnSpLocks/>
          </p:cNvCxnSpPr>
          <p:nvPr/>
        </p:nvCxnSpPr>
        <p:spPr>
          <a:xfrm>
            <a:off x="1656505" y="1543266"/>
            <a:ext cx="0" cy="3241947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5ECB69-4775-4095-B49B-033CC6ED5317}"/>
              </a:ext>
            </a:extLst>
          </p:cNvPr>
          <p:cNvCxnSpPr>
            <a:cxnSpLocks/>
          </p:cNvCxnSpPr>
          <p:nvPr/>
        </p:nvCxnSpPr>
        <p:spPr>
          <a:xfrm flipH="1">
            <a:off x="54732" y="4766660"/>
            <a:ext cx="1614253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12774 0.0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918 0.0025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112E-17 L 0.08581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12384 L -4.16667E-7 0.2729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74 0.00162 L 0.12735 0.2736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7292 L -4.16667E-7 0.4842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31" grpId="0"/>
      <p:bldP spid="33" grpId="0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5" grpId="3" animBg="1"/>
      <p:bldP spid="39" grpId="0"/>
      <p:bldP spid="44" grpId="0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641</Words>
  <Application>Microsoft Office PowerPoint</Application>
  <PresentationFormat>Widescreen</PresentationFormat>
  <Paragraphs>128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HP001 4 hàng</vt:lpstr>
      <vt:lpstr>Calibri Light</vt:lpstr>
      <vt:lpstr>#9Slide05 Anna Clara</vt:lpstr>
      <vt:lpstr>DengXian</vt:lpstr>
      <vt:lpstr>#9Slide04 SVNNaive Inline</vt:lpstr>
      <vt:lpstr>等线 Light</vt:lpstr>
      <vt:lpstr>Calibri</vt:lpstr>
      <vt:lpstr>Arial</vt:lpstr>
      <vt:lpstr>Noto Sans S Chinese Regular</vt:lpstr>
      <vt:lpstr>#9Slide03 Encode SeEx Thin</vt:lpstr>
      <vt:lpstr>Times New Roman</vt:lpstr>
      <vt:lpstr>#9Slide03 SVNBeast</vt:lpstr>
      <vt:lpstr>#9Slide05 Platinus Script Pro</vt:lpstr>
      <vt:lpstr>#9Slide03 Arima Madurai</vt:lpstr>
      <vt:lpstr>#9Slide03 AmpleSoft Thin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song song</dc:title>
  <dc:subject>Toan 4</dc:subject>
  <dc:creator>KTUTS</dc:creator>
  <cp:keywords>Hana</cp:keywords>
  <cp:lastModifiedBy>Phan Thị Hà Thu</cp:lastModifiedBy>
  <cp:revision>40</cp:revision>
  <dcterms:created xsi:type="dcterms:W3CDTF">2019-03-07T05:13:26Z</dcterms:created>
  <dcterms:modified xsi:type="dcterms:W3CDTF">2021-11-04T02:21:38Z</dcterms:modified>
</cp:coreProperties>
</file>