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24" r:id="rId2"/>
    <p:sldMasterId id="2147483749" r:id="rId3"/>
    <p:sldMasterId id="2147483824" r:id="rId4"/>
  </p:sldMasterIdLst>
  <p:notesMasterIdLst>
    <p:notesMasterId r:id="rId21"/>
  </p:notesMasterIdLst>
  <p:sldIdLst>
    <p:sldId id="325" r:id="rId5"/>
    <p:sldId id="383" r:id="rId6"/>
    <p:sldId id="384" r:id="rId7"/>
    <p:sldId id="348" r:id="rId8"/>
    <p:sldId id="284" r:id="rId9"/>
    <p:sldId id="281" r:id="rId10"/>
    <p:sldId id="376" r:id="rId11"/>
    <p:sldId id="258" r:id="rId12"/>
    <p:sldId id="339" r:id="rId13"/>
    <p:sldId id="367" r:id="rId14"/>
    <p:sldId id="369" r:id="rId15"/>
    <p:sldId id="355" r:id="rId16"/>
    <p:sldId id="368" r:id="rId17"/>
    <p:sldId id="370" r:id="rId18"/>
    <p:sldId id="353" r:id="rId19"/>
    <p:sldId id="27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99"/>
    <a:srgbClr val="FF3300"/>
    <a:srgbClr val="F40CC2"/>
    <a:srgbClr val="008000"/>
    <a:srgbClr val="9933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1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8F0B8-58C4-41CC-BDDF-EE13A8680EC8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1A4E-1F7D-46AF-9FB4-2D6DB907E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1A4E-1F7D-46AF-9FB4-2D6DB907E0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9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1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9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5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6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1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6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9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2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34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5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2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7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9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4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68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173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7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941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2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9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42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9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3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01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3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5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04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4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4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62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0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5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3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5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7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2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7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6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4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2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8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0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3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4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0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83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9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5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171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9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709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305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9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7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0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3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90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0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2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597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92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4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3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5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7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10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1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892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26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5194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567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371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267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2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9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7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5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69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123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036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160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569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70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4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9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4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80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15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4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53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9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1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1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4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0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5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1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81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01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42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2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1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6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1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89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48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0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1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4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0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4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4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32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9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6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2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7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9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9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6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73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1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7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7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6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9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0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845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07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7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570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3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3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3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1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1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7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6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1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2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4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3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2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5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7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7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00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1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6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6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1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9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98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3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3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03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3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7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1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42" Type="http://schemas.openxmlformats.org/officeDocument/2006/relationships/slideLayout" Target="../slideLayouts/slideLayout115.xml"/><Relationship Id="rId47" Type="http://schemas.openxmlformats.org/officeDocument/2006/relationships/slideLayout" Target="../slideLayouts/slideLayout120.xml"/><Relationship Id="rId50" Type="http://schemas.openxmlformats.org/officeDocument/2006/relationships/slideLayout" Target="../slideLayouts/slideLayout123.xml"/><Relationship Id="rId55" Type="http://schemas.openxmlformats.org/officeDocument/2006/relationships/slideLayout" Target="../slideLayouts/slideLayout128.xml"/><Relationship Id="rId63" Type="http://schemas.openxmlformats.org/officeDocument/2006/relationships/slideLayout" Target="../slideLayouts/slideLayout136.xml"/><Relationship Id="rId68" Type="http://schemas.openxmlformats.org/officeDocument/2006/relationships/slideLayout" Target="../slideLayouts/slideLayout141.xml"/><Relationship Id="rId76" Type="http://schemas.openxmlformats.org/officeDocument/2006/relationships/slideLayout" Target="../slideLayouts/slideLayout149.xml"/><Relationship Id="rId84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80.xml"/><Relationship Id="rId7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3" Type="http://schemas.openxmlformats.org/officeDocument/2006/relationships/slideLayout" Target="../slideLayouts/slideLayout126.xml"/><Relationship Id="rId58" Type="http://schemas.openxmlformats.org/officeDocument/2006/relationships/slideLayout" Target="../slideLayouts/slideLayout131.xml"/><Relationship Id="rId66" Type="http://schemas.openxmlformats.org/officeDocument/2006/relationships/slideLayout" Target="../slideLayouts/slideLayout139.xml"/><Relationship Id="rId74" Type="http://schemas.openxmlformats.org/officeDocument/2006/relationships/slideLayout" Target="../slideLayouts/slideLayout147.xml"/><Relationship Id="rId79" Type="http://schemas.openxmlformats.org/officeDocument/2006/relationships/slideLayout" Target="../slideLayouts/slideLayout152.xml"/><Relationship Id="rId87" Type="http://schemas.openxmlformats.org/officeDocument/2006/relationships/theme" Target="../theme/theme3.xml"/><Relationship Id="rId5" Type="http://schemas.openxmlformats.org/officeDocument/2006/relationships/slideLayout" Target="../slideLayouts/slideLayout78.xml"/><Relationship Id="rId61" Type="http://schemas.openxmlformats.org/officeDocument/2006/relationships/slideLayout" Target="../slideLayouts/slideLayout134.xml"/><Relationship Id="rId82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Relationship Id="rId48" Type="http://schemas.openxmlformats.org/officeDocument/2006/relationships/slideLayout" Target="../slideLayouts/slideLayout121.xml"/><Relationship Id="rId56" Type="http://schemas.openxmlformats.org/officeDocument/2006/relationships/slideLayout" Target="../slideLayouts/slideLayout129.xml"/><Relationship Id="rId64" Type="http://schemas.openxmlformats.org/officeDocument/2006/relationships/slideLayout" Target="../slideLayouts/slideLayout137.xml"/><Relationship Id="rId69" Type="http://schemas.openxmlformats.org/officeDocument/2006/relationships/slideLayout" Target="../slideLayouts/slideLayout142.xml"/><Relationship Id="rId7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81.xml"/><Relationship Id="rId51" Type="http://schemas.openxmlformats.org/officeDocument/2006/relationships/slideLayout" Target="../slideLayouts/slideLayout124.xml"/><Relationship Id="rId72" Type="http://schemas.openxmlformats.org/officeDocument/2006/relationships/slideLayout" Target="../slideLayouts/slideLayout145.xml"/><Relationship Id="rId80" Type="http://schemas.openxmlformats.org/officeDocument/2006/relationships/slideLayout" Target="../slideLayouts/slideLayout153.xml"/><Relationship Id="rId85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slideLayout" Target="../slideLayouts/slideLayout119.xml"/><Relationship Id="rId59" Type="http://schemas.openxmlformats.org/officeDocument/2006/relationships/slideLayout" Target="../slideLayouts/slideLayout132.xml"/><Relationship Id="rId67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114.xml"/><Relationship Id="rId54" Type="http://schemas.openxmlformats.org/officeDocument/2006/relationships/slideLayout" Target="../slideLayouts/slideLayout127.xml"/><Relationship Id="rId62" Type="http://schemas.openxmlformats.org/officeDocument/2006/relationships/slideLayout" Target="../slideLayouts/slideLayout135.xml"/><Relationship Id="rId70" Type="http://schemas.openxmlformats.org/officeDocument/2006/relationships/slideLayout" Target="../slideLayouts/slideLayout143.xml"/><Relationship Id="rId75" Type="http://schemas.openxmlformats.org/officeDocument/2006/relationships/slideLayout" Target="../slideLayouts/slideLayout148.xml"/><Relationship Id="rId83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49" Type="http://schemas.openxmlformats.org/officeDocument/2006/relationships/slideLayout" Target="../slideLayouts/slideLayout122.xml"/><Relationship Id="rId57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52" Type="http://schemas.openxmlformats.org/officeDocument/2006/relationships/slideLayout" Target="../slideLayouts/slideLayout125.xml"/><Relationship Id="rId60" Type="http://schemas.openxmlformats.org/officeDocument/2006/relationships/slideLayout" Target="../slideLayouts/slideLayout133.xml"/><Relationship Id="rId65" Type="http://schemas.openxmlformats.org/officeDocument/2006/relationships/slideLayout" Target="../slideLayouts/slideLayout138.xml"/><Relationship Id="rId73" Type="http://schemas.openxmlformats.org/officeDocument/2006/relationships/slideLayout" Target="../slideLayouts/slideLayout146.xml"/><Relationship Id="rId78" Type="http://schemas.openxmlformats.org/officeDocument/2006/relationships/slideLayout" Target="../slideLayouts/slideLayout151.xml"/><Relationship Id="rId81" Type="http://schemas.openxmlformats.org/officeDocument/2006/relationships/slideLayout" Target="../slideLayouts/slideLayout154.xml"/><Relationship Id="rId86" Type="http://schemas.openxmlformats.org/officeDocument/2006/relationships/slideLayout" Target="../slideLayouts/slideLayout1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7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927" r:id="rId2"/>
    <p:sldLayoutId id="2147483924" r:id="rId3"/>
    <p:sldLayoutId id="2147483923" r:id="rId4"/>
    <p:sldLayoutId id="2147483916" r:id="rId5"/>
    <p:sldLayoutId id="2147483915" r:id="rId6"/>
    <p:sldLayoutId id="2147483901" r:id="rId7"/>
    <p:sldLayoutId id="2147483895" r:id="rId8"/>
    <p:sldLayoutId id="2147483859" r:id="rId9"/>
    <p:sldLayoutId id="2147483850" r:id="rId10"/>
    <p:sldLayoutId id="2147483849" r:id="rId11"/>
    <p:sldLayoutId id="2147483848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897" r:id="rId3"/>
    <p:sldLayoutId id="2147483896" r:id="rId4"/>
    <p:sldLayoutId id="2147483890" r:id="rId5"/>
    <p:sldLayoutId id="2147483889" r:id="rId6"/>
    <p:sldLayoutId id="2147483887" r:id="rId7"/>
    <p:sldLayoutId id="2147483886" r:id="rId8"/>
    <p:sldLayoutId id="2147483879" r:id="rId9"/>
    <p:sldLayoutId id="2147483878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968" r:id="rId16"/>
    <p:sldLayoutId id="2147483967" r:id="rId17"/>
    <p:sldLayoutId id="2147483966" r:id="rId18"/>
    <p:sldLayoutId id="2147483965" r:id="rId19"/>
    <p:sldLayoutId id="2147483964" r:id="rId20"/>
    <p:sldLayoutId id="2147483963" r:id="rId21"/>
    <p:sldLayoutId id="2147483962" r:id="rId22"/>
    <p:sldLayoutId id="2147483958" r:id="rId23"/>
    <p:sldLayoutId id="2147483957" r:id="rId24"/>
    <p:sldLayoutId id="2147483956" r:id="rId25"/>
    <p:sldLayoutId id="2147483955" r:id="rId26"/>
    <p:sldLayoutId id="2147483954" r:id="rId27"/>
    <p:sldLayoutId id="2147483953" r:id="rId28"/>
    <p:sldLayoutId id="2147483952" r:id="rId29"/>
    <p:sldLayoutId id="2147483951" r:id="rId30"/>
    <p:sldLayoutId id="2147483950" r:id="rId31"/>
    <p:sldLayoutId id="2147483949" r:id="rId32"/>
    <p:sldLayoutId id="2147483948" r:id="rId33"/>
    <p:sldLayoutId id="2147483947" r:id="rId34"/>
    <p:sldLayoutId id="2147483944" r:id="rId35"/>
    <p:sldLayoutId id="2147483943" r:id="rId36"/>
    <p:sldLayoutId id="2147483942" r:id="rId37"/>
    <p:sldLayoutId id="2147483941" r:id="rId38"/>
    <p:sldLayoutId id="2147483939" r:id="rId39"/>
    <p:sldLayoutId id="2147483938" r:id="rId40"/>
    <p:sldLayoutId id="2147483937" r:id="rId41"/>
    <p:sldLayoutId id="2147483936" r:id="rId42"/>
    <p:sldLayoutId id="2147483935" r:id="rId43"/>
    <p:sldLayoutId id="2147483934" r:id="rId44"/>
    <p:sldLayoutId id="2147483929" r:id="rId45"/>
    <p:sldLayoutId id="2147483928" r:id="rId46"/>
    <p:sldLayoutId id="2147483732" r:id="rId47"/>
    <p:sldLayoutId id="2147483733" r:id="rId48"/>
    <p:sldLayoutId id="2147483734" r:id="rId49"/>
    <p:sldLayoutId id="2147483735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3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900" r:id="rId2"/>
    <p:sldLayoutId id="2147483893" r:id="rId3"/>
    <p:sldLayoutId id="2147483885" r:id="rId4"/>
    <p:sldLayoutId id="2147483884" r:id="rId5"/>
    <p:sldLayoutId id="2147483883" r:id="rId6"/>
    <p:sldLayoutId id="2147483875" r:id="rId7"/>
    <p:sldLayoutId id="2147483874" r:id="rId8"/>
    <p:sldLayoutId id="2147483866" r:id="rId9"/>
    <p:sldLayoutId id="2147483865" r:id="rId10"/>
    <p:sldLayoutId id="2147483864" r:id="rId11"/>
    <p:sldLayoutId id="2147483863" r:id="rId12"/>
    <p:sldLayoutId id="2147483862" r:id="rId13"/>
    <p:sldLayoutId id="2147483857" r:id="rId14"/>
    <p:sldLayoutId id="2147483856" r:id="rId15"/>
    <p:sldLayoutId id="2147483843" r:id="rId16"/>
    <p:sldLayoutId id="2147483842" r:id="rId17"/>
    <p:sldLayoutId id="2147483841" r:id="rId18"/>
    <p:sldLayoutId id="2147483840" r:id="rId19"/>
    <p:sldLayoutId id="2147483822" r:id="rId20"/>
    <p:sldLayoutId id="2147483821" r:id="rId21"/>
    <p:sldLayoutId id="2147483763" r:id="rId22"/>
    <p:sldLayoutId id="2147483762" r:id="rId23"/>
    <p:sldLayoutId id="2147483751" r:id="rId24"/>
    <p:sldLayoutId id="2147483906" r:id="rId25"/>
    <p:sldLayoutId id="2147483905" r:id="rId26"/>
    <p:sldLayoutId id="2147483899" r:id="rId27"/>
    <p:sldLayoutId id="2147483894" r:id="rId28"/>
    <p:sldLayoutId id="2147483892" r:id="rId29"/>
    <p:sldLayoutId id="2147483882" r:id="rId30"/>
    <p:sldLayoutId id="2147483881" r:id="rId31"/>
    <p:sldLayoutId id="2147483880" r:id="rId32"/>
    <p:sldLayoutId id="2147483873" r:id="rId33"/>
    <p:sldLayoutId id="2147483861" r:id="rId34"/>
    <p:sldLayoutId id="2147483855" r:id="rId35"/>
    <p:sldLayoutId id="2147483844" r:id="rId36"/>
    <p:sldLayoutId id="2147483839" r:id="rId37"/>
    <p:sldLayoutId id="2147483820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961" r:id="rId44"/>
    <p:sldLayoutId id="2147483960" r:id="rId45"/>
    <p:sldLayoutId id="2147483904" r:id="rId46"/>
    <p:sldLayoutId id="2147483903" r:id="rId47"/>
    <p:sldLayoutId id="2147483902" r:id="rId48"/>
    <p:sldLayoutId id="2147483898" r:id="rId49"/>
    <p:sldLayoutId id="2147483891" r:id="rId50"/>
    <p:sldLayoutId id="2147483888" r:id="rId51"/>
    <p:sldLayoutId id="2147483877" r:id="rId52"/>
    <p:sldLayoutId id="2147483872" r:id="rId53"/>
    <p:sldLayoutId id="2147483871" r:id="rId54"/>
    <p:sldLayoutId id="2147483870" r:id="rId55"/>
    <p:sldLayoutId id="2147483860" r:id="rId56"/>
    <p:sldLayoutId id="2147483854" r:id="rId57"/>
    <p:sldLayoutId id="2147483853" r:id="rId58"/>
    <p:sldLayoutId id="2147483852" r:id="rId59"/>
    <p:sldLayoutId id="2147483851" r:id="rId60"/>
    <p:sldLayoutId id="2147483838" r:id="rId61"/>
    <p:sldLayoutId id="2147483837" r:id="rId62"/>
    <p:sldLayoutId id="2147483836" r:id="rId63"/>
    <p:sldLayoutId id="2147483823" r:id="rId64"/>
    <p:sldLayoutId id="2147483819" r:id="rId65"/>
    <p:sldLayoutId id="2147483818" r:id="rId66"/>
    <p:sldLayoutId id="2147483817" r:id="rId67"/>
    <p:sldLayoutId id="2147483816" r:id="rId68"/>
    <p:sldLayoutId id="2147483815" r:id="rId69"/>
    <p:sldLayoutId id="2147483814" r:id="rId70"/>
    <p:sldLayoutId id="2147483813" r:id="rId71"/>
    <p:sldLayoutId id="2147483812" r:id="rId72"/>
    <p:sldLayoutId id="2147483811" r:id="rId73"/>
    <p:sldLayoutId id="2147483810" r:id="rId74"/>
    <p:sldLayoutId id="2147483757" r:id="rId75"/>
    <p:sldLayoutId id="2147483758" r:id="rId76"/>
    <p:sldLayoutId id="2147483759" r:id="rId77"/>
    <p:sldLayoutId id="2147483760" r:id="rId78"/>
    <p:sldLayoutId id="2147483914" r:id="rId79"/>
    <p:sldLayoutId id="2147483913" r:id="rId80"/>
    <p:sldLayoutId id="2147483912" r:id="rId81"/>
    <p:sldLayoutId id="2147483911" r:id="rId82"/>
    <p:sldLayoutId id="2147483910" r:id="rId83"/>
    <p:sldLayoutId id="2147483909" r:id="rId84"/>
    <p:sldLayoutId id="2147483908" r:id="rId85"/>
    <p:sldLayoutId id="2147483907" r:id="rId8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6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959" r:id="rId3"/>
    <p:sldLayoutId id="2147483946" r:id="rId4"/>
    <p:sldLayoutId id="2147483945" r:id="rId5"/>
    <p:sldLayoutId id="2147483940" r:id="rId6"/>
    <p:sldLayoutId id="2147483933" r:id="rId7"/>
    <p:sldLayoutId id="2147483932" r:id="rId8"/>
    <p:sldLayoutId id="2147483931" r:id="rId9"/>
    <p:sldLayoutId id="2147483930" r:id="rId10"/>
    <p:sldLayoutId id="2147483925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921" r:id="rId17"/>
    <p:sldLayoutId id="2147483920" r:id="rId18"/>
    <p:sldLayoutId id="2147483918" r:id="rId19"/>
    <p:sldLayoutId id="2147483917" r:id="rId20"/>
    <p:sldLayoutId id="2147483832" r:id="rId21"/>
    <p:sldLayoutId id="2147483833" r:id="rId22"/>
    <p:sldLayoutId id="2147483834" r:id="rId23"/>
    <p:sldLayoutId id="214748383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0350" y="6031575"/>
            <a:ext cx="669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 (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12192000" cy="6928601"/>
          </a:xfrm>
          <a:prstGeom prst="rect">
            <a:avLst/>
          </a:prstGeom>
        </p:spPr>
      </p:pic>
      <p:sp>
        <p:nvSpPr>
          <p:cNvPr id="2" name="Google Shape;289;p27">
            <a:extLst>
              <a:ext uri="{FF2B5EF4-FFF2-40B4-BE49-F238E27FC236}">
                <a16:creationId xmlns="" xmlns:a16="http://schemas.microsoft.com/office/drawing/2014/main" id="{593D1F75-F746-4592-BEF5-C05A5BE3CBDC}"/>
              </a:ext>
            </a:extLst>
          </p:cNvPr>
          <p:cNvSpPr txBox="1">
            <a:spLocks/>
          </p:cNvSpPr>
          <p:nvPr/>
        </p:nvSpPr>
        <p:spPr>
          <a:xfrm>
            <a:off x="1639970" y="3465265"/>
            <a:ext cx="8912059" cy="370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defRPr sz="5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Ai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giỏi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Tiếng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Việt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507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35960" y="4221088"/>
            <a:ext cx="5910629" cy="138877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dừa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x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……………………….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640"/>
            <a:ext cx="3076124" cy="3726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350543">
            <a:off x="461358" y="767258"/>
            <a:ext cx="15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40CC2"/>
                </a:solidFill>
                <a:latin typeface="UTM Avo" panose="02040603050506020204" pitchFamily="18" charset="0"/>
              </a:rPr>
              <a:t>i</a:t>
            </a:r>
            <a:r>
              <a:rPr lang="en-US" sz="54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409403">
            <a:off x="4479253" y="418028"/>
            <a:ext cx="170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54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33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8318" y="4296057"/>
            <a:ext cx="20858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iêm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ách nhận biết dừa xiêm Bến Tre - Tất tần tật các loại dừa và gi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87" y="769359"/>
            <a:ext cx="3826221" cy="239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4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871865" y="4416487"/>
            <a:ext cx="7056783" cy="138877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………………………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ề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…………………..….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iệp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640"/>
            <a:ext cx="3076124" cy="3726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350543">
            <a:off x="660932" y="767258"/>
            <a:ext cx="1101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40CC2"/>
                </a:solidFill>
                <a:latin typeface="UTM Avo" panose="02040603050506020204" pitchFamily="18" charset="0"/>
              </a:rPr>
              <a:t>n</a:t>
            </a:r>
            <a:r>
              <a:rPr lang="en-US" sz="54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g</a:t>
            </a:r>
            <a:endParaRPr lang="en-US" sz="54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409403">
            <a:off x="4560205" y="418028"/>
            <a:ext cx="1539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en-US" sz="54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  <a:r>
              <a:rPr lang="en-US" sz="5400" b="1" dirty="0" err="1" smtClean="0">
                <a:solidFill>
                  <a:srgbClr val="FF3300"/>
                </a:solidFill>
                <a:latin typeface="UTM Avo" panose="02040603050506020204" pitchFamily="18" charset="0"/>
              </a:rPr>
              <a:t>h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5791" y="4454645"/>
            <a:ext cx="214033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ngh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4193" y="4464544"/>
            <a:ext cx="214033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ngh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Những công việc nào dễ bị đào thải trong 10 năm tới? - Talk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56" y="319918"/>
            <a:ext cx="5616624" cy="37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0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375920" y="4365104"/>
            <a:ext cx="5910629" cy="138877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á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iếm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640"/>
            <a:ext cx="3076124" cy="3726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350543">
            <a:off x="893367" y="767258"/>
            <a:ext cx="636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40CC2"/>
                </a:solidFill>
                <a:latin typeface="UTM Avo" panose="02040603050506020204" pitchFamily="18" charset="0"/>
              </a:rPr>
              <a:t>c</a:t>
            </a:r>
            <a:endParaRPr lang="en-US" sz="54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409403">
            <a:off x="5033090" y="418028"/>
            <a:ext cx="593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k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1974" y="4413161"/>
            <a:ext cx="83708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c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0309" y="4389212"/>
            <a:ext cx="77617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>
                <a:solidFill>
                  <a:srgbClr val="FFFF00"/>
                </a:solidFill>
                <a:latin typeface="UTM Avo" panose="02040603050506020204" pitchFamily="18" charset="0"/>
              </a:rPr>
              <a:t>k</a:t>
            </a:r>
          </a:p>
        </p:txBody>
      </p:sp>
      <p:pic>
        <p:nvPicPr>
          <p:cNvPr id="2050" name="Picture 2" descr="Cá cờ biển - cá kiếm , món ăn bổ dưỡng mùa hè nóng bức của TPH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t="10556" r="12671" b="11371"/>
          <a:stretch/>
        </p:blipFill>
        <p:spPr bwMode="auto">
          <a:xfrm>
            <a:off x="6183792" y="408934"/>
            <a:ext cx="5256584" cy="34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225930" y="3912430"/>
            <a:ext cx="5910629" cy="138877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…………….…..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40" y="1515893"/>
            <a:ext cx="3076124" cy="3726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350543">
            <a:off x="179817" y="1465841"/>
            <a:ext cx="1106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40CC2"/>
                </a:solidFill>
                <a:latin typeface="UTM Avo" panose="02040603050506020204" pitchFamily="18" charset="0"/>
              </a:rPr>
              <a:t>qu</a:t>
            </a:r>
            <a:endParaRPr lang="en-US" sz="54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058714">
            <a:off x="2367862" y="516726"/>
            <a:ext cx="5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c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0962" y="3933056"/>
            <a:ext cx="151515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qu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31309">
            <a:off x="4104400" y="996130"/>
            <a:ext cx="5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k</a:t>
            </a:r>
            <a:endParaRPr lang="en-US" sz="5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4161" y="3960487"/>
            <a:ext cx="77617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k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Free photo Sweet Ice Cream Frozen Dessert Food Cream Snack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91" y="368474"/>
            <a:ext cx="4682739" cy="317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2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03512" y="1052736"/>
            <a:ext cx="8712968" cy="38607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72053" y="2598390"/>
            <a:ext cx="3130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k, </a:t>
            </a:r>
            <a:r>
              <a:rPr lang="en-US" sz="4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gh</a:t>
            </a:r>
            <a:r>
              <a:rPr lang="en-US" sz="4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ngh</a:t>
            </a:r>
            <a:endParaRPr lang="en-US" sz="4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290702" y="2039536"/>
            <a:ext cx="2541203" cy="9647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283358" y="3004310"/>
            <a:ext cx="2548547" cy="443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74737" y="3113288"/>
            <a:ext cx="2557168" cy="7200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86642" y="1580894"/>
            <a:ext cx="1037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i</a:t>
            </a:r>
            <a:endParaRPr lang="en-US" sz="44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0242" y="2493772"/>
            <a:ext cx="1037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e</a:t>
            </a:r>
            <a:endParaRPr lang="en-US" sz="44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0242" y="3703629"/>
            <a:ext cx="1037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</a:rPr>
              <a:t>ê</a:t>
            </a:r>
            <a:endParaRPr lang="en-US" sz="44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41779" y="548779"/>
            <a:ext cx="40094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/>
            <a:r>
              <a:rPr lang="en-US" altLang="zh-CN" sz="88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Dặn</a:t>
            </a:r>
            <a:r>
              <a:rPr lang="en-US" altLang="zh-CN" sz="8800" b="1" dirty="0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dò</a:t>
            </a:r>
            <a:endParaRPr lang="en-US" altLang="zh-CN" sz="88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8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03" t="33468" r="15878" b="14360"/>
          <a:stretch/>
        </p:blipFill>
        <p:spPr>
          <a:xfrm>
            <a:off x="257693" y="229652"/>
            <a:ext cx="11934307" cy="5184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7848" y="13407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2304" y="19168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64352" y="321297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03" t="33468" r="15878" b="14360"/>
          <a:stretch/>
        </p:blipFill>
        <p:spPr>
          <a:xfrm>
            <a:off x="257693" y="229652"/>
            <a:ext cx="1193430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153" t="37203" r="66756" b="51523"/>
          <a:stretch/>
        </p:blipFill>
        <p:spPr>
          <a:xfrm>
            <a:off x="1991544" y="3738059"/>
            <a:ext cx="3672409" cy="100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075" t="35954" r="15878" b="14360"/>
          <a:stretch/>
        </p:blipFill>
        <p:spPr>
          <a:xfrm>
            <a:off x="73247" y="44624"/>
            <a:ext cx="5374681" cy="3332874"/>
          </a:xfrm>
          <a:prstGeom prst="rect">
            <a:avLst/>
          </a:prstGeom>
          <a:ln w="57150">
            <a:solidFill>
              <a:srgbClr val="0099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242115"/>
            <a:ext cx="18669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0017" y="161925"/>
            <a:ext cx="58326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UTM Avo" panose="02040603050506020204" pitchFamily="18" charset="0"/>
              </a:rPr>
              <a:t>1. </a:t>
            </a:r>
            <a:r>
              <a:rPr lang="en-US" sz="2800" b="1" dirty="0" err="1" smtClean="0">
                <a:latin typeface="UTM Avo" panose="02040603050506020204" pitchFamily="18" charset="0"/>
              </a:rPr>
              <a:t>Lớp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cũ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họp</a:t>
            </a:r>
            <a:r>
              <a:rPr lang="en-US" sz="2800" b="1" dirty="0" smtClean="0">
                <a:latin typeface="UTM Avo" panose="02040603050506020204" pitchFamily="18" charset="0"/>
              </a:rPr>
              <a:t> ở </a:t>
            </a:r>
            <a:r>
              <a:rPr lang="en-US" sz="2800" b="1" dirty="0" err="1" smtClean="0">
                <a:latin typeface="UTM Avo" panose="02040603050506020204" pitchFamily="18" charset="0"/>
              </a:rPr>
              <a:t>đâu</a:t>
            </a:r>
            <a:r>
              <a:rPr lang="en-US" sz="2800" b="1" dirty="0" smtClean="0">
                <a:latin typeface="UTM Avo" panose="02040603050506020204" pitchFamily="18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UTM Avo" panose="02040603050506020204" pitchFamily="18" charset="0"/>
              </a:rPr>
              <a:t>     A. </a:t>
            </a:r>
            <a:r>
              <a:rPr lang="en-US" sz="2800" dirty="0" err="1" smtClean="0">
                <a:latin typeface="UTM Avo" panose="02040603050506020204" pitchFamily="18" charset="0"/>
              </a:rPr>
              <a:t>Khóm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tre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già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UTM Avo" panose="02040603050506020204" pitchFamily="18" charset="0"/>
              </a:rPr>
              <a:t>     B. </a:t>
            </a:r>
            <a:r>
              <a:rPr lang="en-US" sz="2800" dirty="0" err="1" smtClean="0">
                <a:latin typeface="UTM Avo" panose="02040603050506020204" pitchFamily="18" charset="0"/>
              </a:rPr>
              <a:t>Khóm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tre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ngà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4697" y="1844824"/>
            <a:ext cx="58326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UTM Avo" panose="02040603050506020204" pitchFamily="18" charset="0"/>
              </a:rPr>
              <a:t>2. </a:t>
            </a:r>
            <a:r>
              <a:rPr lang="en-US" sz="2800" b="1" dirty="0" err="1" smtClean="0">
                <a:latin typeface="UTM Avo" panose="02040603050506020204" pitchFamily="18" charset="0"/>
              </a:rPr>
              <a:t>Tổ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của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ai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nhỏ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mà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đẹp</a:t>
            </a:r>
            <a:r>
              <a:rPr lang="en-US" sz="2800" b="1" dirty="0" smtClean="0">
                <a:latin typeface="UTM Avo" panose="02040603050506020204" pitchFamily="18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UTM Avo" panose="02040603050506020204" pitchFamily="18" charset="0"/>
              </a:rPr>
              <a:t>     A. </a:t>
            </a:r>
            <a:r>
              <a:rPr lang="en-US" sz="2800" dirty="0" err="1" smtClean="0">
                <a:latin typeface="UTM Avo" panose="02040603050506020204" pitchFamily="18" charset="0"/>
              </a:rPr>
              <a:t>Tổ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sẻ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UTM Avo" panose="02040603050506020204" pitchFamily="18" charset="0"/>
              </a:rPr>
              <a:t>     B. </a:t>
            </a:r>
            <a:r>
              <a:rPr lang="en-US" sz="2800" dirty="0" err="1" smtClean="0">
                <a:latin typeface="UTM Avo" panose="02040603050506020204" pitchFamily="18" charset="0"/>
              </a:rPr>
              <a:t>Tổ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gà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016" y="3546301"/>
            <a:ext cx="58326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UTM Avo" panose="02040603050506020204" pitchFamily="18" charset="0"/>
              </a:rPr>
              <a:t>3. </a:t>
            </a:r>
            <a:r>
              <a:rPr lang="en-US" sz="2800" b="1" dirty="0" err="1" smtClean="0">
                <a:latin typeface="UTM Avo" panose="02040603050506020204" pitchFamily="18" charset="0"/>
              </a:rPr>
              <a:t>Lũ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gà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nhỏ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trông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như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cái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gì</a:t>
            </a:r>
            <a:r>
              <a:rPr lang="en-US" sz="2800" b="1" dirty="0" smtClean="0">
                <a:latin typeface="UTM Avo" panose="02040603050506020204" pitchFamily="18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UTM Avo" panose="02040603050506020204" pitchFamily="18" charset="0"/>
              </a:rPr>
              <a:t>     A. </a:t>
            </a:r>
            <a:r>
              <a:rPr lang="en-US" sz="2800" dirty="0" err="1" smtClean="0">
                <a:latin typeface="UTM Avo" panose="02040603050506020204" pitchFamily="18" charset="0"/>
              </a:rPr>
              <a:t>Nắm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rơm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UTM Avo" panose="02040603050506020204" pitchFamily="18" charset="0"/>
              </a:rPr>
              <a:t>     B. </a:t>
            </a:r>
            <a:r>
              <a:rPr lang="en-US" sz="2800" dirty="0" err="1" smtClean="0">
                <a:latin typeface="UTM Avo" panose="02040603050506020204" pitchFamily="18" charset="0"/>
              </a:rPr>
              <a:t>Nắm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cơm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3187" y="5157192"/>
            <a:ext cx="58326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UTM Avo" panose="02040603050506020204" pitchFamily="18" charset="0"/>
              </a:rPr>
              <a:t>4. </a:t>
            </a:r>
            <a:r>
              <a:rPr lang="en-US" sz="2800" b="1" dirty="0" err="1" smtClean="0">
                <a:latin typeface="UTM Avo" panose="02040603050506020204" pitchFamily="18" charset="0"/>
              </a:rPr>
              <a:t>Cua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khệ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nệ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ôm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cái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gì</a:t>
            </a:r>
            <a:r>
              <a:rPr lang="en-US" sz="2800" b="1" dirty="0" smtClean="0">
                <a:latin typeface="UTM Avo" panose="02040603050506020204" pitchFamily="18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UTM Avo" panose="02040603050506020204" pitchFamily="18" charset="0"/>
              </a:rPr>
              <a:t>     A. </a:t>
            </a:r>
            <a:r>
              <a:rPr lang="en-US" sz="2800" dirty="0" err="1" smtClean="0">
                <a:latin typeface="UTM Avo" panose="02040603050506020204" pitchFamily="18" charset="0"/>
              </a:rPr>
              <a:t>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tí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UTM Avo" panose="02040603050506020204" pitchFamily="18" charset="0"/>
              </a:rPr>
              <a:t>     B. </a:t>
            </a:r>
            <a:r>
              <a:rPr lang="en-US" sz="2800" dirty="0" err="1" smtClean="0">
                <a:latin typeface="UTM Avo" panose="02040603050506020204" pitchFamily="18" charset="0"/>
              </a:rPr>
              <a:t>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yếm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72064" y="1149010"/>
            <a:ext cx="550145" cy="551798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97983" y="2337336"/>
            <a:ext cx="550145" cy="551798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675422" y="4039843"/>
            <a:ext cx="550145" cy="551798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52816" y="6165304"/>
            <a:ext cx="550145" cy="551798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1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5K - Bộ Y T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151784" y="3699154"/>
            <a:ext cx="3600400" cy="26252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813" t="50000" r="19009" b="22438"/>
          <a:stretch/>
        </p:blipFill>
        <p:spPr>
          <a:xfrm>
            <a:off x="-1" y="764704"/>
            <a:ext cx="12215643" cy="2736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5600" y="2276872"/>
            <a:ext cx="58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g</a:t>
            </a:r>
            <a:endParaRPr lang="en-US" sz="4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1196" y="2275493"/>
            <a:ext cx="58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g</a:t>
            </a:r>
            <a:endParaRPr lang="en-US" sz="4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72464" y="2227511"/>
            <a:ext cx="986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gh</a:t>
            </a:r>
            <a:endParaRPr lang="en-US" sz="4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9816" y="4509120"/>
            <a:ext cx="986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gh</a:t>
            </a:r>
            <a:endParaRPr lang="en-US" sz="4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385508" y="4262034"/>
            <a:ext cx="1185773" cy="81183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88173" y="5044437"/>
            <a:ext cx="1139875" cy="294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78476" y="5101758"/>
            <a:ext cx="1250452" cy="6794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7243" y="3699154"/>
            <a:ext cx="58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i</a:t>
            </a:r>
            <a:endParaRPr lang="en-US" sz="44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8929" y="4558069"/>
            <a:ext cx="58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e</a:t>
            </a:r>
            <a:endParaRPr lang="en-US" sz="44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8928" y="5371837"/>
            <a:ext cx="58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</a:rPr>
              <a:t>ê</a:t>
            </a:r>
            <a:endParaRPr lang="en-US" sz="44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  <p:bldP spid="5" grpId="0"/>
      <p:bldP spid="6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3352" y="260648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UTM Avo" panose="02040603050506020204" pitchFamily="18" charset="0"/>
              </a:rPr>
              <a:t>V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153" t="31297" r="23181" b="47047"/>
          <a:stretch/>
        </p:blipFill>
        <p:spPr>
          <a:xfrm>
            <a:off x="983432" y="2420888"/>
            <a:ext cx="938332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200" t="23865" r="3341" b="43626"/>
          <a:stretch/>
        </p:blipFill>
        <p:spPr>
          <a:xfrm rot="21435341">
            <a:off x="993435" y="1441154"/>
            <a:ext cx="102971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081523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180</Words>
  <Application>Microsoft Office PowerPoint</Application>
  <PresentationFormat>Widescreen</PresentationFormat>
  <Paragraphs>58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Fredoka One</vt:lpstr>
      <vt:lpstr>HP001 4 hàng</vt:lpstr>
      <vt:lpstr>Times New Roman</vt:lpstr>
      <vt:lpstr>UTM Avo</vt:lpstr>
      <vt:lpstr>3_Office Theme</vt:lpstr>
      <vt:lpstr>Default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TryLate</cp:lastModifiedBy>
  <cp:revision>123</cp:revision>
  <dcterms:created xsi:type="dcterms:W3CDTF">2020-08-24T04:04:33Z</dcterms:created>
  <dcterms:modified xsi:type="dcterms:W3CDTF">2021-10-25T04:12:04Z</dcterms:modified>
</cp:coreProperties>
</file>