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sldIdLst>
    <p:sldId id="319" r:id="rId2"/>
    <p:sldId id="335" r:id="rId3"/>
    <p:sldId id="328" r:id="rId4"/>
    <p:sldId id="329" r:id="rId5"/>
    <p:sldId id="330" r:id="rId6"/>
    <p:sldId id="331" r:id="rId7"/>
    <p:sldId id="332" r:id="rId8"/>
    <p:sldId id="333" r:id="rId9"/>
    <p:sldId id="334" r:id="rId10"/>
    <p:sldId id="257" r:id="rId11"/>
  </p:sldIdLst>
  <p:sldSz cx="12192000" cy="6858000"/>
  <p:notesSz cx="6858000" cy="9144000"/>
  <p:custDataLst>
    <p:tags r:id="rId1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F4F"/>
    <a:srgbClr val="FF9900"/>
    <a:srgbClr val="1A90D0"/>
    <a:srgbClr val="C9E8A6"/>
    <a:srgbClr val="0076C1"/>
    <a:srgbClr val="128ACE"/>
    <a:srgbClr val="A9DA74"/>
    <a:srgbClr val="03CCE7"/>
    <a:srgbClr val="3334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85" autoAdjust="0"/>
    <p:restoredTop sz="94595" autoAdjust="0"/>
  </p:normalViewPr>
  <p:slideViewPr>
    <p:cSldViewPr snapToGrid="0">
      <p:cViewPr varScale="1">
        <p:scale>
          <a:sx n="69" d="100"/>
          <a:sy n="69" d="100"/>
        </p:scale>
        <p:origin x="81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F7D872-3CAC-4CC8-8641-83756B098D94}" type="datetimeFigureOut">
              <a:rPr lang="en-US" smtClean="0"/>
              <a:t>11/1/2021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0B311E-38A0-455E-B5E8-CE28B09187C4}" type="slidenum">
              <a:rPr lang="en-US" smtClean="0"/>
              <a:t>‹#›</a:t>
            </a:fld>
            <a:endParaRPr lang="en-US"/>
          </a:p>
        </p:txBody>
      </p:sp>
    </p:spTree>
    <p:extLst>
      <p:ext uri="{BB962C8B-B14F-4D97-AF65-F5344CB8AC3E}">
        <p14:creationId xmlns:p14="http://schemas.microsoft.com/office/powerpoint/2010/main" val="597341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0B311E-38A0-455E-B5E8-CE28B09187C4}" type="slidenum">
              <a:rPr lang="en-US" smtClean="0"/>
              <a:t>1</a:t>
            </a:fld>
            <a:endParaRPr lang="en-US"/>
          </a:p>
        </p:txBody>
      </p:sp>
    </p:spTree>
    <p:extLst>
      <p:ext uri="{BB962C8B-B14F-4D97-AF65-F5344CB8AC3E}">
        <p14:creationId xmlns:p14="http://schemas.microsoft.com/office/powerpoint/2010/main" val="18793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0B311E-38A0-455E-B5E8-CE28B09187C4}" type="slidenum">
              <a:rPr lang="en-US" smtClean="0"/>
              <a:t>10</a:t>
            </a:fld>
            <a:endParaRPr lang="en-US"/>
          </a:p>
        </p:txBody>
      </p:sp>
    </p:spTree>
    <p:extLst>
      <p:ext uri="{BB962C8B-B14F-4D97-AF65-F5344CB8AC3E}">
        <p14:creationId xmlns:p14="http://schemas.microsoft.com/office/powerpoint/2010/main" val="2974168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72548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9F006C-E173-4D79-9D36-64FC123F8682}"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71A6F9-9213-4572-BBE9-2991143AC943}" type="slidenum">
              <a:rPr lang="en-US" smtClean="0"/>
              <a:t>‹#›</a:t>
            </a:fld>
            <a:endParaRPr lang="en-US"/>
          </a:p>
        </p:txBody>
      </p:sp>
    </p:spTree>
    <p:extLst>
      <p:ext uri="{BB962C8B-B14F-4D97-AF65-F5344CB8AC3E}">
        <p14:creationId xmlns:p14="http://schemas.microsoft.com/office/powerpoint/2010/main" val="2079461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9F006C-E173-4D79-9D36-64FC123F8682}"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71A6F9-9213-4572-BBE9-2991143AC943}" type="slidenum">
              <a:rPr lang="en-US" smtClean="0"/>
              <a:t>‹#›</a:t>
            </a:fld>
            <a:endParaRPr lang="en-US"/>
          </a:p>
        </p:txBody>
      </p:sp>
    </p:spTree>
    <p:extLst>
      <p:ext uri="{BB962C8B-B14F-4D97-AF65-F5344CB8AC3E}">
        <p14:creationId xmlns:p14="http://schemas.microsoft.com/office/powerpoint/2010/main" val="4881924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2382075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591116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978094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3559383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a:fillRect/>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 y="4610950"/>
            <a:ext cx="12192015" cy="2247075"/>
          </a:xfrm>
          <a:prstGeom prst="rect">
            <a:avLst/>
          </a:prstGeom>
        </p:spPr>
      </p:pic>
    </p:spTree>
    <p:extLst>
      <p:ext uri="{BB962C8B-B14F-4D97-AF65-F5344CB8AC3E}">
        <p14:creationId xmlns:p14="http://schemas.microsoft.com/office/powerpoint/2010/main" val="1008372538"/>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68230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9F006C-E173-4D79-9D36-64FC123F8682}"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71A6F9-9213-4572-BBE9-2991143AC943}" type="slidenum">
              <a:rPr lang="en-US" smtClean="0"/>
              <a:t>‹#›</a:t>
            </a:fld>
            <a:endParaRPr lang="en-US"/>
          </a:p>
        </p:txBody>
      </p:sp>
    </p:spTree>
    <p:extLst>
      <p:ext uri="{BB962C8B-B14F-4D97-AF65-F5344CB8AC3E}">
        <p14:creationId xmlns:p14="http://schemas.microsoft.com/office/powerpoint/2010/main" val="4010810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9F006C-E173-4D79-9D36-64FC123F8682}" type="datetimeFigureOut">
              <a:rPr lang="en-US" smtClean="0"/>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71A6F9-9213-4572-BBE9-2991143AC943}" type="slidenum">
              <a:rPr lang="en-US" smtClean="0"/>
              <a:t>‹#›</a:t>
            </a:fld>
            <a:endParaRPr lang="en-US"/>
          </a:p>
        </p:txBody>
      </p:sp>
    </p:spTree>
    <p:extLst>
      <p:ext uri="{BB962C8B-B14F-4D97-AF65-F5344CB8AC3E}">
        <p14:creationId xmlns:p14="http://schemas.microsoft.com/office/powerpoint/2010/main" val="2640382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9F006C-E173-4D79-9D36-64FC123F8682}" type="datetimeFigureOut">
              <a:rPr lang="en-US" smtClean="0"/>
              <a:t>11/1/2021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71A6F9-9213-4572-BBE9-2991143AC943}" type="slidenum">
              <a:rPr lang="en-US" smtClean="0"/>
              <a:t>‹#›</a:t>
            </a:fld>
            <a:endParaRPr lang="en-US"/>
          </a:p>
        </p:txBody>
      </p:sp>
    </p:spTree>
    <p:extLst>
      <p:ext uri="{BB962C8B-B14F-4D97-AF65-F5344CB8AC3E}">
        <p14:creationId xmlns:p14="http://schemas.microsoft.com/office/powerpoint/2010/main" val="2898362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9F006C-E173-4D79-9D36-64FC123F8682}" type="datetimeFigureOut">
              <a:rPr lang="en-US" smtClean="0"/>
              <a:t>11/1/2021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71A6F9-9213-4572-BBE9-2991143AC943}" type="slidenum">
              <a:rPr lang="en-US" smtClean="0"/>
              <a:t>‹#›</a:t>
            </a:fld>
            <a:endParaRPr lang="en-US"/>
          </a:p>
        </p:txBody>
      </p:sp>
    </p:spTree>
    <p:extLst>
      <p:ext uri="{BB962C8B-B14F-4D97-AF65-F5344CB8AC3E}">
        <p14:creationId xmlns:p14="http://schemas.microsoft.com/office/powerpoint/2010/main" val="3743273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9F006C-E173-4D79-9D36-64FC123F8682}" type="datetimeFigureOut">
              <a:rPr lang="en-US" smtClean="0"/>
              <a:t>11/1/2021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71A6F9-9213-4572-BBE9-2991143AC943}" type="slidenum">
              <a:rPr lang="en-US" smtClean="0"/>
              <a:t>‹#›</a:t>
            </a:fld>
            <a:endParaRPr lang="en-US"/>
          </a:p>
        </p:txBody>
      </p:sp>
    </p:spTree>
    <p:extLst>
      <p:ext uri="{BB962C8B-B14F-4D97-AF65-F5344CB8AC3E}">
        <p14:creationId xmlns:p14="http://schemas.microsoft.com/office/powerpoint/2010/main" val="97761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9F006C-E173-4D79-9D36-64FC123F8682}" type="datetimeFigureOut">
              <a:rPr lang="en-US" smtClean="0"/>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71A6F9-9213-4572-BBE9-2991143AC943}" type="slidenum">
              <a:rPr lang="en-US" smtClean="0"/>
              <a:t>‹#›</a:t>
            </a:fld>
            <a:endParaRPr lang="en-US"/>
          </a:p>
        </p:txBody>
      </p:sp>
    </p:spTree>
    <p:extLst>
      <p:ext uri="{BB962C8B-B14F-4D97-AF65-F5344CB8AC3E}">
        <p14:creationId xmlns:p14="http://schemas.microsoft.com/office/powerpoint/2010/main" val="2626610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9F006C-E173-4D79-9D36-64FC123F8682}" type="datetimeFigureOut">
              <a:rPr lang="en-US" smtClean="0"/>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71A6F9-9213-4572-BBE9-2991143AC943}" type="slidenum">
              <a:rPr lang="en-US" smtClean="0"/>
              <a:t>‹#›</a:t>
            </a:fld>
            <a:endParaRPr lang="en-US"/>
          </a:p>
        </p:txBody>
      </p:sp>
    </p:spTree>
    <p:extLst>
      <p:ext uri="{BB962C8B-B14F-4D97-AF65-F5344CB8AC3E}">
        <p14:creationId xmlns:p14="http://schemas.microsoft.com/office/powerpoint/2010/main" val="2557914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11/1/2021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pic>
        <p:nvPicPr>
          <p:cNvPr id="7" name="Picture 6">
            <a:extLst>
              <a:ext uri="{FF2B5EF4-FFF2-40B4-BE49-F238E27FC236}">
                <a16:creationId xmlns:a16="http://schemas.microsoft.com/office/drawing/2014/main" id="{80CCACE5-041B-4BAB-8EE9-C45D22496F70}"/>
              </a:ext>
            </a:extLst>
          </p:cNvPr>
          <p:cNvPicPr>
            <a:picLocks noChangeAspect="1"/>
          </p:cNvPicPr>
          <p:nvPr userDrawn="1"/>
        </p:nvPicPr>
        <p:blipFill rotWithShape="1">
          <a:blip r:embed="rId18">
            <a:extLst>
              <a:ext uri="{28A0092B-C50C-407E-A947-70E740481C1C}">
                <a14:useLocalDpi xmlns:a14="http://schemas.microsoft.com/office/drawing/2010/main" val="0"/>
              </a:ext>
            </a:extLst>
          </a:blip>
          <a:srcRect l="4029" t="5432" r="4198" b="5062"/>
          <a:stretch/>
        </p:blipFill>
        <p:spPr>
          <a:xfrm>
            <a:off x="0" y="1"/>
            <a:ext cx="12192000" cy="6891269"/>
          </a:xfrm>
          <a:prstGeom prst="rect">
            <a:avLst/>
          </a:prstGeom>
        </p:spPr>
      </p:pic>
      <p:pic>
        <p:nvPicPr>
          <p:cNvPr id="8" name="Picture 7">
            <a:extLst>
              <a:ext uri="{FF2B5EF4-FFF2-40B4-BE49-F238E27FC236}">
                <a16:creationId xmlns:a16="http://schemas.microsoft.com/office/drawing/2014/main" id="{85D2FA4B-A79C-474B-92E9-78964A890890}"/>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496649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5" r:id="rId12"/>
    <p:sldLayoutId id="2147483688" r:id="rId13"/>
    <p:sldLayoutId id="2147483687" r:id="rId14"/>
    <p:sldLayoutId id="2147483686" r:id="rId15"/>
    <p:sldLayoutId id="214748368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14.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10" Type="http://schemas.microsoft.com/office/2007/relationships/hdphoto" Target="../media/hdphoto2.wdp"/><Relationship Id="rId4" Type="http://schemas.microsoft.com/office/2007/relationships/hdphoto" Target="../media/hdphoto1.wdp"/><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文本框 22">
            <a:extLst>
              <a:ext uri="{FF2B5EF4-FFF2-40B4-BE49-F238E27FC236}">
                <a16:creationId xmlns:a16="http://schemas.microsoft.com/office/drawing/2014/main" id="{CBEDC775-9236-49C7-AAF3-971DE717B2E5}"/>
              </a:ext>
            </a:extLst>
          </p:cNvPr>
          <p:cNvSpPr txBox="1"/>
          <p:nvPr/>
        </p:nvSpPr>
        <p:spPr>
          <a:xfrm>
            <a:off x="609763" y="1384554"/>
            <a:ext cx="6246510" cy="193899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zh-CN" sz="6000" dirty="0">
                <a:solidFill>
                  <a:srgbClr val="FF0000"/>
                </a:solidFill>
                <a:latin typeface="Arial" panose="020B0604020202020204" pitchFamily="34" charset="0"/>
                <a:ea typeface="思源黑体 CN Bold" panose="020B0800000000000000" pitchFamily="34" charset="-122"/>
                <a:cs typeface="Arial" panose="020B0604020202020204" pitchFamily="34" charset="0"/>
              </a:rPr>
              <a:t>ÔN TẬP</a:t>
            </a:r>
          </a:p>
          <a:p>
            <a:pPr algn="ctr"/>
            <a:r>
              <a:rPr lang="en-US" altLang="zh-CN" sz="6000" dirty="0">
                <a:solidFill>
                  <a:srgbClr val="FF0000"/>
                </a:solidFill>
                <a:latin typeface="Arial" panose="020B0604020202020204" pitchFamily="34" charset="0"/>
                <a:ea typeface="思源黑体 CN Bold" panose="020B0800000000000000" pitchFamily="34" charset="-122"/>
                <a:cs typeface="Arial" panose="020B0604020202020204" pitchFamily="34" charset="0"/>
              </a:rPr>
              <a:t>GIỮA HỌC KÌ I</a:t>
            </a:r>
            <a:endParaRPr lang="zh-CN" altLang="en-US" sz="6000" dirty="0">
              <a:solidFill>
                <a:srgbClr val="FF0000"/>
              </a:solidFill>
              <a:latin typeface="Arial" panose="020B0604020202020204" pitchFamily="34" charset="0"/>
              <a:ea typeface="思源黑体 CN Bold" panose="020B0800000000000000" pitchFamily="34" charset="-122"/>
              <a:cs typeface="Arial" panose="020B0604020202020204" pitchFamily="34" charset="0"/>
            </a:endParaRPr>
          </a:p>
        </p:txBody>
      </p:sp>
      <p:sp>
        <p:nvSpPr>
          <p:cNvPr id="9" name="文本框 22">
            <a:extLst>
              <a:ext uri="{FF2B5EF4-FFF2-40B4-BE49-F238E27FC236}">
                <a16:creationId xmlns:a16="http://schemas.microsoft.com/office/drawing/2014/main" id="{841F4030-0371-49E4-99B3-5A3470029CCF}"/>
              </a:ext>
            </a:extLst>
          </p:cNvPr>
          <p:cNvSpPr txBox="1"/>
          <p:nvPr/>
        </p:nvSpPr>
        <p:spPr>
          <a:xfrm>
            <a:off x="2337043" y="3577772"/>
            <a:ext cx="4519230" cy="76944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zh-CN" sz="4400" dirty="0" err="1">
                <a:solidFill>
                  <a:srgbClr val="FF0000"/>
                </a:solidFill>
                <a:latin typeface="Arial" panose="020B0604020202020204" pitchFamily="34" charset="0"/>
                <a:ea typeface="Arial-Rounded" panose="020B0500000000000000" pitchFamily="34" charset="0"/>
                <a:cs typeface="Arial" panose="020B0604020202020204" pitchFamily="34" charset="0"/>
              </a:rPr>
              <a:t>Tiết</a:t>
            </a:r>
            <a:r>
              <a:rPr lang="en-US" altLang="zh-CN" sz="4400" dirty="0">
                <a:solidFill>
                  <a:srgbClr val="FF0000"/>
                </a:solidFill>
                <a:latin typeface="Arial" panose="020B0604020202020204" pitchFamily="34" charset="0"/>
                <a:ea typeface="Arial-Rounded" panose="020B0500000000000000" pitchFamily="34" charset="0"/>
                <a:cs typeface="Arial" panose="020B0604020202020204" pitchFamily="34" charset="0"/>
              </a:rPr>
              <a:t> 9 - 10</a:t>
            </a:r>
            <a:endParaRPr lang="zh-CN" altLang="en-US" sz="4400" dirty="0">
              <a:solidFill>
                <a:srgbClr val="FF0000"/>
              </a:solidFill>
              <a:latin typeface="Arial" panose="020B0604020202020204" pitchFamily="34" charset="0"/>
              <a:ea typeface="Arial-Rounded" panose="020B0500000000000000" pitchFamily="34" charset="0"/>
              <a:cs typeface="Arial" panose="020B0604020202020204" pitchFamily="34" charset="0"/>
            </a:endParaRPr>
          </a:p>
        </p:txBody>
      </p:sp>
      <p:pic>
        <p:nvPicPr>
          <p:cNvPr id="10" name="Picture 9" descr="A picture containing indoor&#10;&#10;Description automatically generated">
            <a:extLst>
              <a:ext uri="{FF2B5EF4-FFF2-40B4-BE49-F238E27FC236}">
                <a16:creationId xmlns:a16="http://schemas.microsoft.com/office/drawing/2014/main" id="{A4B29F94-8901-4EC7-BFAD-0A91CB863C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4371" y="886265"/>
            <a:ext cx="5379155" cy="5971735"/>
          </a:xfrm>
          <a:prstGeom prst="rect">
            <a:avLst/>
          </a:prstGeom>
        </p:spPr>
      </p:pic>
    </p:spTree>
    <p:extLst>
      <p:ext uri="{BB962C8B-B14F-4D97-AF65-F5344CB8AC3E}">
        <p14:creationId xmlns:p14="http://schemas.microsoft.com/office/powerpoint/2010/main" val="2205370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B72D4A0-99F8-499A-8BF2-080D3C4A5930}"/>
              </a:ext>
            </a:extLst>
          </p:cNvPr>
          <p:cNvSpPr txBox="1"/>
          <p:nvPr/>
        </p:nvSpPr>
        <p:spPr>
          <a:xfrm>
            <a:off x="3378517" y="792151"/>
            <a:ext cx="5434965" cy="830997"/>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4800" dirty="0" err="1">
                <a:solidFill>
                  <a:srgbClr val="FF0000"/>
                </a:solidFill>
                <a:effectLst>
                  <a:reflection blurRad="6350" stA="55000" endA="300" endPos="45500" dir="5400000" sy="-100000" algn="bl" rotWithShape="0"/>
                </a:effectLst>
                <a:latin typeface="Arial" panose="020B0604020202020204" pitchFamily="34" charset="0"/>
                <a:cs typeface="Arial" panose="020B0604020202020204" pitchFamily="34" charset="0"/>
              </a:rPr>
              <a:t>Củng</a:t>
            </a:r>
            <a:r>
              <a:rPr lang="en-US" sz="4800" dirty="0">
                <a:solidFill>
                  <a:srgbClr val="FF0000"/>
                </a:solidFill>
                <a:effectLst>
                  <a:reflection blurRad="6350" stA="55000" endA="300" endPos="45500" dir="5400000" sy="-100000" algn="bl" rotWithShape="0"/>
                </a:effectLst>
                <a:latin typeface="Arial" panose="020B0604020202020204" pitchFamily="34" charset="0"/>
                <a:cs typeface="Arial" panose="020B0604020202020204" pitchFamily="34" charset="0"/>
              </a:rPr>
              <a:t> </a:t>
            </a:r>
            <a:r>
              <a:rPr lang="en-US" sz="4800" dirty="0" err="1">
                <a:solidFill>
                  <a:srgbClr val="FF0000"/>
                </a:solidFill>
                <a:effectLst>
                  <a:reflection blurRad="6350" stA="55000" endA="300" endPos="45500" dir="5400000" sy="-100000" algn="bl" rotWithShape="0"/>
                </a:effectLst>
                <a:latin typeface="Arial" panose="020B0604020202020204" pitchFamily="34" charset="0"/>
                <a:cs typeface="Arial" panose="020B0604020202020204" pitchFamily="34" charset="0"/>
              </a:rPr>
              <a:t>cố</a:t>
            </a:r>
            <a:r>
              <a:rPr lang="en-US" sz="4800" dirty="0">
                <a:solidFill>
                  <a:srgbClr val="FF0000"/>
                </a:solidFill>
                <a:effectLst>
                  <a:reflection blurRad="6350" stA="55000" endA="300" endPos="45500" dir="5400000" sy="-100000" algn="bl" rotWithShape="0"/>
                </a:effectLst>
                <a:latin typeface="Arial" panose="020B0604020202020204" pitchFamily="34" charset="0"/>
                <a:cs typeface="Arial" panose="020B0604020202020204" pitchFamily="34" charset="0"/>
              </a:rPr>
              <a:t> - </a:t>
            </a:r>
            <a:r>
              <a:rPr lang="en-US" sz="4800" dirty="0" err="1">
                <a:solidFill>
                  <a:srgbClr val="FF0000"/>
                </a:solidFill>
                <a:effectLst>
                  <a:reflection blurRad="6350" stA="55000" endA="300" endPos="45500" dir="5400000" sy="-100000" algn="bl" rotWithShape="0"/>
                </a:effectLst>
                <a:latin typeface="Arial" panose="020B0604020202020204" pitchFamily="34" charset="0"/>
                <a:cs typeface="Arial" panose="020B0604020202020204" pitchFamily="34" charset="0"/>
              </a:rPr>
              <a:t>dặn</a:t>
            </a:r>
            <a:r>
              <a:rPr lang="en-US" sz="4800" dirty="0">
                <a:solidFill>
                  <a:srgbClr val="FF0000"/>
                </a:solidFill>
                <a:effectLst>
                  <a:reflection blurRad="6350" stA="55000" endA="300" endPos="45500" dir="5400000" sy="-100000" algn="bl" rotWithShape="0"/>
                </a:effectLst>
                <a:latin typeface="Arial" panose="020B0604020202020204" pitchFamily="34" charset="0"/>
                <a:cs typeface="Arial" panose="020B0604020202020204" pitchFamily="34" charset="0"/>
              </a:rPr>
              <a:t> </a:t>
            </a:r>
            <a:r>
              <a:rPr lang="en-US" sz="4800" dirty="0" err="1">
                <a:solidFill>
                  <a:srgbClr val="FF0000"/>
                </a:solidFill>
                <a:effectLst>
                  <a:reflection blurRad="6350" stA="55000" endA="300" endPos="45500" dir="5400000" sy="-100000" algn="bl" rotWithShape="0"/>
                </a:effectLst>
                <a:latin typeface="Arial" panose="020B0604020202020204" pitchFamily="34" charset="0"/>
                <a:cs typeface="Arial" panose="020B0604020202020204" pitchFamily="34" charset="0"/>
              </a:rPr>
              <a:t>dò</a:t>
            </a:r>
            <a:endParaRPr lang="en-US" sz="4800" dirty="0">
              <a:solidFill>
                <a:srgbClr val="FF0000"/>
              </a:solidFill>
              <a:effectLst>
                <a:reflection blurRad="6350" stA="55000" endA="300" endPos="45500" dir="5400000" sy="-100000" algn="bl" rotWithShape="0"/>
              </a:effectLst>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31BE931D-D368-4713-BCB0-E2A4C2895BC1}"/>
              </a:ext>
            </a:extLst>
          </p:cNvPr>
          <p:cNvSpPr txBox="1"/>
          <p:nvPr/>
        </p:nvSpPr>
        <p:spPr>
          <a:xfrm>
            <a:off x="2091475" y="2092008"/>
            <a:ext cx="9445416" cy="830997"/>
          </a:xfrm>
          <a:prstGeom prst="rect">
            <a:avLst/>
          </a:prstGeom>
          <a:noFill/>
        </p:spPr>
        <p:txBody>
          <a:bodyPr wrap="square">
            <a:spAutoFit/>
          </a:bodyPr>
          <a:lstStyle/>
          <a:p>
            <a:pPr>
              <a:lnSpc>
                <a:spcPct val="150000"/>
              </a:lnSpc>
            </a:pP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Kể</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Câu</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chuyện</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bó</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đũa</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cho</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người</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thân</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nghe</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p>
        </p:txBody>
      </p:sp>
      <p:sp>
        <p:nvSpPr>
          <p:cNvPr id="6" name="TextBox 5">
            <a:extLst>
              <a:ext uri="{FF2B5EF4-FFF2-40B4-BE49-F238E27FC236}">
                <a16:creationId xmlns:a16="http://schemas.microsoft.com/office/drawing/2014/main" id="{9B57A5A5-8477-4A2A-A95E-18AC4A718E89}"/>
              </a:ext>
            </a:extLst>
          </p:cNvPr>
          <p:cNvSpPr txBox="1"/>
          <p:nvPr/>
        </p:nvSpPr>
        <p:spPr>
          <a:xfrm>
            <a:off x="2091475" y="3915551"/>
            <a:ext cx="6525803" cy="830997"/>
          </a:xfrm>
          <a:prstGeom prst="rect">
            <a:avLst/>
          </a:prstGeom>
          <a:noFill/>
        </p:spPr>
        <p:txBody>
          <a:bodyPr wrap="square">
            <a:spAutoFit/>
          </a:bodyPr>
          <a:lstStyle/>
          <a:p>
            <a:pPr>
              <a:lnSpc>
                <a:spcPct val="150000"/>
              </a:lnSpc>
            </a:pP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Xem</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trước</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bài</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sau</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Gọi</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bạn</a:t>
            </a:r>
            <a:endPar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sp>
        <p:nvSpPr>
          <p:cNvPr id="7" name="TextBox 6">
            <a:extLst>
              <a:ext uri="{FF2B5EF4-FFF2-40B4-BE49-F238E27FC236}">
                <a16:creationId xmlns:a16="http://schemas.microsoft.com/office/drawing/2014/main" id="{6F53AB30-D153-4E0E-907A-F126F1E4D7AF}"/>
              </a:ext>
            </a:extLst>
          </p:cNvPr>
          <p:cNvSpPr txBox="1"/>
          <p:nvPr/>
        </p:nvSpPr>
        <p:spPr>
          <a:xfrm>
            <a:off x="2091475" y="3078628"/>
            <a:ext cx="9445416" cy="830997"/>
          </a:xfrm>
          <a:prstGeom prst="rect">
            <a:avLst/>
          </a:prstGeom>
          <a:noFill/>
        </p:spPr>
        <p:txBody>
          <a:bodyPr wrap="square">
            <a:spAutoFit/>
          </a:bodyPr>
          <a:lstStyle/>
          <a:p>
            <a:pPr>
              <a:lnSpc>
                <a:spcPct val="150000"/>
              </a:lnSpc>
            </a:pP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Ôn</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tập</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về</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các</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từ</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chỉ</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sự</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vật</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từ</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chỉ</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hoạt</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động</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p>
        </p:txBody>
      </p:sp>
      <p:pic>
        <p:nvPicPr>
          <p:cNvPr id="8" name="Picture 7" descr="A child and child reading a book&#10;&#10;Description automatically generated with low confidence">
            <a:extLst>
              <a:ext uri="{FF2B5EF4-FFF2-40B4-BE49-F238E27FC236}">
                <a16:creationId xmlns:a16="http://schemas.microsoft.com/office/drawing/2014/main" id="{1738BA73-8502-4584-AB92-A7DC3DC5F4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7278" y="4491274"/>
            <a:ext cx="3405909" cy="2366726"/>
          </a:xfrm>
          <a:prstGeom prst="rect">
            <a:avLst/>
          </a:prstGeom>
        </p:spPr>
      </p:pic>
    </p:spTree>
    <p:extLst>
      <p:ext uri="{BB962C8B-B14F-4D97-AF65-F5344CB8AC3E}">
        <p14:creationId xmlns:p14="http://schemas.microsoft.com/office/powerpoint/2010/main" val="2926319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440872" y="448253"/>
            <a:ext cx="7910945" cy="1089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r>
              <a:rPr lang="en-US" dirty="0" err="1" smtClean="0">
                <a:solidFill>
                  <a:srgbClr val="FF0000"/>
                </a:solidFill>
                <a:latin typeface="Arial" panose="020B0604020202020204" pitchFamily="34" charset="0"/>
                <a:cs typeface="Arial" panose="020B0604020202020204" pitchFamily="34" charset="0"/>
              </a:rPr>
              <a:t>Yêu</a:t>
            </a:r>
            <a:r>
              <a:rPr lang="en-US" dirty="0" smtClean="0">
                <a:solidFill>
                  <a:srgbClr val="FF0000"/>
                </a:solidFill>
                <a:latin typeface="Arial" panose="020B0604020202020204" pitchFamily="34" charset="0"/>
                <a:cs typeface="Arial" panose="020B0604020202020204" pitchFamily="34" charset="0"/>
              </a:rPr>
              <a:t> </a:t>
            </a:r>
            <a:r>
              <a:rPr lang="en-US" dirty="0" err="1" smtClean="0">
                <a:solidFill>
                  <a:srgbClr val="FF0000"/>
                </a:solidFill>
                <a:latin typeface="Arial" panose="020B0604020202020204" pitchFamily="34" charset="0"/>
                <a:cs typeface="Arial" panose="020B0604020202020204" pitchFamily="34" charset="0"/>
              </a:rPr>
              <a:t>cầu</a:t>
            </a:r>
            <a:r>
              <a:rPr lang="en-US" dirty="0" smtClean="0">
                <a:solidFill>
                  <a:srgbClr val="FF0000"/>
                </a:solidFill>
                <a:latin typeface="Arial" panose="020B0604020202020204" pitchFamily="34" charset="0"/>
                <a:cs typeface="Arial" panose="020B0604020202020204" pitchFamily="34" charset="0"/>
              </a:rPr>
              <a:t> </a:t>
            </a:r>
            <a:r>
              <a:rPr lang="en-US" dirty="0" err="1" smtClean="0">
                <a:solidFill>
                  <a:srgbClr val="FF0000"/>
                </a:solidFill>
                <a:latin typeface="Arial" panose="020B0604020202020204" pitchFamily="34" charset="0"/>
                <a:cs typeface="Arial" panose="020B0604020202020204" pitchFamily="34" charset="0"/>
              </a:rPr>
              <a:t>cần</a:t>
            </a:r>
            <a:r>
              <a:rPr lang="en-US" dirty="0" smtClean="0">
                <a:solidFill>
                  <a:srgbClr val="FF0000"/>
                </a:solidFill>
                <a:latin typeface="Arial" panose="020B0604020202020204" pitchFamily="34" charset="0"/>
                <a:cs typeface="Arial" panose="020B0604020202020204" pitchFamily="34" charset="0"/>
              </a:rPr>
              <a:t> </a:t>
            </a:r>
            <a:r>
              <a:rPr lang="en-US" dirty="0" err="1" smtClean="0">
                <a:solidFill>
                  <a:srgbClr val="FF0000"/>
                </a:solidFill>
                <a:latin typeface="Arial" panose="020B0604020202020204" pitchFamily="34" charset="0"/>
                <a:cs typeface="Arial" panose="020B0604020202020204" pitchFamily="34" charset="0"/>
              </a:rPr>
              <a:t>đạt</a:t>
            </a:r>
            <a:r>
              <a:rPr lang="en-US" dirty="0" smtClean="0">
                <a:solidFill>
                  <a:srgbClr val="FF0000"/>
                </a:solidFill>
                <a:latin typeface="Arial" panose="020B0604020202020204" pitchFamily="34" charset="0"/>
                <a:cs typeface="Arial" panose="020B0604020202020204" pitchFamily="34" charset="0"/>
              </a:rPr>
              <a:t>:</a:t>
            </a:r>
            <a:endParaRPr lang="en-US" dirty="0">
              <a:solidFill>
                <a:srgbClr val="FF0000"/>
              </a:solidFill>
              <a:latin typeface="Arial" panose="020B0604020202020204" pitchFamily="34" charset="0"/>
              <a:cs typeface="Arial" panose="020B0604020202020204" pitchFamily="34" charset="0"/>
            </a:endParaRPr>
          </a:p>
        </p:txBody>
      </p:sp>
      <p:sp>
        <p:nvSpPr>
          <p:cNvPr id="5" name="Content Placeholder 2"/>
          <p:cNvSpPr txBox="1">
            <a:spLocks/>
          </p:cNvSpPr>
          <p:nvPr/>
        </p:nvSpPr>
        <p:spPr>
          <a:xfrm>
            <a:off x="496310" y="1537855"/>
            <a:ext cx="11363181" cy="3627911"/>
          </a:xfrm>
          <a:prstGeom prst="rect">
            <a:avLst/>
          </a:prstGeom>
        </p:spPr>
        <p:txBody>
          <a:bodyPr>
            <a:normAutofit fontScale="47500" lnSpcReduction="20000"/>
          </a:bodyPr>
          <a:lstStyle>
            <a:lvl1pPr marL="457200" indent="-457200" algn="l" defTabSz="1219200"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a:lstStyle>
          <a:p>
            <a:pPr marL="0" indent="0">
              <a:buNone/>
            </a:pPr>
            <a:r>
              <a:rPr lang="en-US" sz="16000" dirty="0">
                <a:solidFill>
                  <a:srgbClr val="002060"/>
                </a:solidFill>
                <a:latin typeface="Arial" panose="020B0604020202020204" pitchFamily="34" charset="0"/>
                <a:cs typeface="Arial" panose="020B0604020202020204" pitchFamily="34" charset="0"/>
              </a:rPr>
              <a:t> </a:t>
            </a:r>
            <a:r>
              <a:rPr lang="en-US" sz="9000" dirty="0" smtClean="0">
                <a:solidFill>
                  <a:srgbClr val="002060"/>
                </a:solidFill>
                <a:latin typeface="Arial" panose="020B0604020202020204" pitchFamily="34" charset="0"/>
                <a:cs typeface="Arial" panose="020B0604020202020204" pitchFamily="34" charset="0"/>
              </a:rPr>
              <a:t>- </a:t>
            </a:r>
            <a:r>
              <a:rPr lang="en-US" sz="9000" dirty="0" err="1" smtClean="0">
                <a:solidFill>
                  <a:srgbClr val="002060"/>
                </a:solidFill>
                <a:latin typeface="Arial" panose="020B0604020202020204" pitchFamily="34" charset="0"/>
                <a:cs typeface="Arial" panose="020B0604020202020204" pitchFamily="34" charset="0"/>
              </a:rPr>
              <a:t>Đọc</a:t>
            </a:r>
            <a:r>
              <a:rPr lang="en-US" sz="9000" dirty="0" smtClean="0">
                <a:solidFill>
                  <a:srgbClr val="002060"/>
                </a:solidFill>
                <a:latin typeface="Arial" panose="020B0604020202020204" pitchFamily="34" charset="0"/>
                <a:cs typeface="Arial" panose="020B0604020202020204" pitchFamily="34" charset="0"/>
              </a:rPr>
              <a:t> </a:t>
            </a:r>
            <a:r>
              <a:rPr lang="en-US" sz="9000" dirty="0" err="1">
                <a:solidFill>
                  <a:srgbClr val="002060"/>
                </a:solidFill>
                <a:latin typeface="Arial" panose="020B0604020202020204" pitchFamily="34" charset="0"/>
                <a:cs typeface="Arial" panose="020B0604020202020204" pitchFamily="34" charset="0"/>
              </a:rPr>
              <a:t>đúng</a:t>
            </a:r>
            <a:r>
              <a:rPr lang="en-US" sz="9000" dirty="0">
                <a:solidFill>
                  <a:srgbClr val="002060"/>
                </a:solidFill>
                <a:latin typeface="Arial" panose="020B0604020202020204" pitchFamily="34" charset="0"/>
                <a:cs typeface="Arial" panose="020B0604020202020204" pitchFamily="34" charset="0"/>
              </a:rPr>
              <a:t> </a:t>
            </a:r>
            <a:r>
              <a:rPr lang="en-US" sz="9000" dirty="0" err="1">
                <a:solidFill>
                  <a:srgbClr val="002060"/>
                </a:solidFill>
                <a:latin typeface="Arial" panose="020B0604020202020204" pitchFamily="34" charset="0"/>
                <a:cs typeface="Arial" panose="020B0604020202020204" pitchFamily="34" charset="0"/>
              </a:rPr>
              <a:t>các</a:t>
            </a:r>
            <a:r>
              <a:rPr lang="en-US" sz="9000" dirty="0">
                <a:solidFill>
                  <a:srgbClr val="002060"/>
                </a:solidFill>
                <a:latin typeface="Arial" panose="020B0604020202020204" pitchFamily="34" charset="0"/>
                <a:cs typeface="Arial" panose="020B0604020202020204" pitchFamily="34" charset="0"/>
              </a:rPr>
              <a:t> </a:t>
            </a:r>
            <a:r>
              <a:rPr lang="en-US" sz="9000" dirty="0" err="1" smtClean="0">
                <a:solidFill>
                  <a:srgbClr val="002060"/>
                </a:solidFill>
                <a:latin typeface="Arial" panose="020B0604020202020204" pitchFamily="34" charset="0"/>
                <a:cs typeface="Arial" panose="020B0604020202020204" pitchFamily="34" charset="0"/>
              </a:rPr>
              <a:t>từ</a:t>
            </a:r>
            <a:r>
              <a:rPr lang="en-US" sz="9000" smtClean="0">
                <a:solidFill>
                  <a:srgbClr val="002060"/>
                </a:solidFill>
                <a:latin typeface="Arial" panose="020B0604020202020204" pitchFamily="34" charset="0"/>
                <a:cs typeface="Arial" panose="020B0604020202020204" pitchFamily="34" charset="0"/>
              </a:rPr>
              <a:t>: </a:t>
            </a:r>
            <a:r>
              <a:rPr lang="en-US" sz="9000" smtClean="0">
                <a:solidFill>
                  <a:srgbClr val="002060"/>
                </a:solidFill>
                <a:latin typeface="Arial" panose="020B0604020202020204" pitchFamily="34" charset="0"/>
                <a:cs typeface="Arial" panose="020B0604020202020204" pitchFamily="34" charset="0"/>
              </a:rPr>
              <a:t>lần lượt, bẻ gãy. </a:t>
            </a:r>
            <a:r>
              <a:rPr lang="en-US" sz="9000" dirty="0" err="1" smtClean="0">
                <a:solidFill>
                  <a:srgbClr val="002060"/>
                </a:solidFill>
                <a:latin typeface="Arial" panose="020B0604020202020204" pitchFamily="34" charset="0"/>
                <a:cs typeface="Arial" panose="020B0604020202020204" pitchFamily="34" charset="0"/>
              </a:rPr>
              <a:t>Giọng</a:t>
            </a:r>
            <a:r>
              <a:rPr lang="en-US" sz="9000" dirty="0" smtClean="0">
                <a:solidFill>
                  <a:srgbClr val="002060"/>
                </a:solidFill>
                <a:latin typeface="Arial" panose="020B0604020202020204" pitchFamily="34" charset="0"/>
                <a:cs typeface="Arial" panose="020B0604020202020204" pitchFamily="34" charset="0"/>
              </a:rPr>
              <a:t> </a:t>
            </a:r>
            <a:r>
              <a:rPr lang="en-US" sz="9000" dirty="0" err="1" smtClean="0">
                <a:solidFill>
                  <a:srgbClr val="002060"/>
                </a:solidFill>
                <a:latin typeface="Arial" panose="020B0604020202020204" pitchFamily="34" charset="0"/>
                <a:cs typeface="Arial" panose="020B0604020202020204" pitchFamily="34" charset="0"/>
              </a:rPr>
              <a:t>đọc</a:t>
            </a:r>
            <a:r>
              <a:rPr lang="en-US" sz="9000" dirty="0" smtClean="0">
                <a:solidFill>
                  <a:srgbClr val="002060"/>
                </a:solidFill>
                <a:latin typeface="Arial" panose="020B0604020202020204" pitchFamily="34" charset="0"/>
                <a:cs typeface="Arial" panose="020B0604020202020204" pitchFamily="34" charset="0"/>
              </a:rPr>
              <a:t> </a:t>
            </a:r>
            <a:r>
              <a:rPr lang="en-US" sz="9000" dirty="0" err="1" smtClean="0">
                <a:solidFill>
                  <a:srgbClr val="002060"/>
                </a:solidFill>
                <a:latin typeface="Arial" panose="020B0604020202020204" pitchFamily="34" charset="0"/>
                <a:cs typeface="Arial" panose="020B0604020202020204" pitchFamily="34" charset="0"/>
              </a:rPr>
              <a:t>toàn</a:t>
            </a:r>
            <a:r>
              <a:rPr lang="en-US" sz="9000" dirty="0" smtClean="0">
                <a:solidFill>
                  <a:srgbClr val="002060"/>
                </a:solidFill>
                <a:latin typeface="Arial" panose="020B0604020202020204" pitchFamily="34" charset="0"/>
                <a:cs typeface="Arial" panose="020B0604020202020204" pitchFamily="34" charset="0"/>
              </a:rPr>
              <a:t> </a:t>
            </a:r>
            <a:r>
              <a:rPr lang="en-US" sz="9000" dirty="0" err="1" smtClean="0">
                <a:solidFill>
                  <a:srgbClr val="002060"/>
                </a:solidFill>
                <a:latin typeface="Arial" panose="020B0604020202020204" pitchFamily="34" charset="0"/>
                <a:cs typeface="Arial" panose="020B0604020202020204" pitchFamily="34" charset="0"/>
              </a:rPr>
              <a:t>bài</a:t>
            </a:r>
            <a:r>
              <a:rPr lang="en-US" sz="9000" dirty="0" smtClean="0">
                <a:solidFill>
                  <a:srgbClr val="002060"/>
                </a:solidFill>
                <a:latin typeface="Arial" panose="020B0604020202020204" pitchFamily="34" charset="0"/>
                <a:cs typeface="Arial" panose="020B0604020202020204" pitchFamily="34" charset="0"/>
              </a:rPr>
              <a:t> </a:t>
            </a:r>
            <a:r>
              <a:rPr lang="en-US" sz="9000" dirty="0" err="1" smtClean="0">
                <a:solidFill>
                  <a:srgbClr val="002060"/>
                </a:solidFill>
                <a:latin typeface="Arial" panose="020B0604020202020204" pitchFamily="34" charset="0"/>
                <a:cs typeface="Arial" panose="020B0604020202020204" pitchFamily="34" charset="0"/>
              </a:rPr>
              <a:t>chậm</a:t>
            </a:r>
            <a:r>
              <a:rPr lang="en-US" sz="9000" dirty="0" smtClean="0">
                <a:solidFill>
                  <a:srgbClr val="002060"/>
                </a:solidFill>
                <a:latin typeface="Arial" panose="020B0604020202020204" pitchFamily="34" charset="0"/>
                <a:cs typeface="Arial" panose="020B0604020202020204" pitchFamily="34" charset="0"/>
              </a:rPr>
              <a:t> </a:t>
            </a:r>
            <a:r>
              <a:rPr lang="en-US" sz="9000" dirty="0" err="1" smtClean="0">
                <a:solidFill>
                  <a:srgbClr val="002060"/>
                </a:solidFill>
                <a:latin typeface="Arial" panose="020B0604020202020204" pitchFamily="34" charset="0"/>
                <a:cs typeface="Arial" panose="020B0604020202020204" pitchFamily="34" charset="0"/>
              </a:rPr>
              <a:t>rãi</a:t>
            </a:r>
            <a:r>
              <a:rPr lang="en-US" sz="9000" dirty="0" smtClean="0">
                <a:solidFill>
                  <a:srgbClr val="002060"/>
                </a:solidFill>
                <a:latin typeface="Arial" panose="020B0604020202020204" pitchFamily="34" charset="0"/>
                <a:cs typeface="Arial" panose="020B0604020202020204" pitchFamily="34" charset="0"/>
              </a:rPr>
              <a:t>, </a:t>
            </a:r>
            <a:r>
              <a:rPr lang="en-US" sz="9000" dirty="0" err="1" smtClean="0">
                <a:solidFill>
                  <a:srgbClr val="002060"/>
                </a:solidFill>
                <a:latin typeface="Arial" panose="020B0604020202020204" pitchFamily="34" charset="0"/>
                <a:cs typeface="Arial" panose="020B0604020202020204" pitchFamily="34" charset="0"/>
              </a:rPr>
              <a:t>nhẹ</a:t>
            </a:r>
            <a:r>
              <a:rPr lang="en-US" sz="9000" dirty="0" smtClean="0">
                <a:solidFill>
                  <a:srgbClr val="002060"/>
                </a:solidFill>
                <a:latin typeface="Arial" panose="020B0604020202020204" pitchFamily="34" charset="0"/>
                <a:cs typeface="Arial" panose="020B0604020202020204" pitchFamily="34" charset="0"/>
              </a:rPr>
              <a:t> </a:t>
            </a:r>
            <a:r>
              <a:rPr lang="en-US" sz="9000" dirty="0" err="1" smtClean="0">
                <a:solidFill>
                  <a:srgbClr val="002060"/>
                </a:solidFill>
                <a:latin typeface="Arial" panose="020B0604020202020204" pitchFamily="34" charset="0"/>
                <a:cs typeface="Arial" panose="020B0604020202020204" pitchFamily="34" charset="0"/>
              </a:rPr>
              <a:t>nhàng</a:t>
            </a:r>
            <a:r>
              <a:rPr lang="en-US" sz="9000" smtClean="0">
                <a:solidFill>
                  <a:srgbClr val="002060"/>
                </a:solidFill>
                <a:latin typeface="Arial" panose="020B0604020202020204" pitchFamily="34" charset="0"/>
                <a:cs typeface="Arial" panose="020B0604020202020204" pitchFamily="34" charset="0"/>
              </a:rPr>
              <a:t>. </a:t>
            </a:r>
            <a:r>
              <a:rPr lang="en-US" sz="9000" smtClean="0">
                <a:solidFill>
                  <a:srgbClr val="002060"/>
                </a:solidFill>
                <a:latin typeface="Arial" panose="020B0604020202020204" pitchFamily="34" charset="0"/>
                <a:cs typeface="Arial" panose="020B0604020202020204" pitchFamily="34" charset="0"/>
              </a:rPr>
              <a:t> </a:t>
            </a:r>
          </a:p>
          <a:p>
            <a:pPr marL="0" indent="0">
              <a:buNone/>
            </a:pPr>
            <a:r>
              <a:rPr lang="en-US" sz="9000" smtClean="0">
                <a:solidFill>
                  <a:srgbClr val="002060"/>
                </a:solidFill>
                <a:latin typeface="Arial" panose="020B0604020202020204" pitchFamily="34" charset="0"/>
                <a:cs typeface="Arial" panose="020B0604020202020204" pitchFamily="34" charset="0"/>
              </a:rPr>
              <a:t>- Trả lời các câu hỏi có liên quan đến bài đọc.</a:t>
            </a:r>
            <a:endParaRPr lang="vi-VN" sz="9000" smtClean="0">
              <a:latin typeface="Arial" panose="020B0604020202020204" pitchFamily="34" charset="0"/>
              <a:cs typeface="Arial" panose="020B0604020202020204" pitchFamily="34" charset="0"/>
            </a:endParaRPr>
          </a:p>
          <a:p>
            <a:pPr marL="0" indent="0">
              <a:buFont typeface="Arial" panose="020B0604020202020204" pitchFamily="34" charset="0"/>
              <a:buNone/>
            </a:pPr>
            <a:endParaRPr lang="vi-VN" sz="9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672939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6F1DAA4-2D14-4732-83D3-54896A347770}"/>
              </a:ext>
            </a:extLst>
          </p:cNvPr>
          <p:cNvSpPr txBox="1"/>
          <p:nvPr/>
        </p:nvSpPr>
        <p:spPr>
          <a:xfrm>
            <a:off x="482292" y="557679"/>
            <a:ext cx="8899186" cy="6001643"/>
          </a:xfrm>
          <a:prstGeom prst="rect">
            <a:avLst/>
          </a:prstGeom>
          <a:noFill/>
        </p:spPr>
        <p:txBody>
          <a:bodyPr wrap="square">
            <a:spAutoFit/>
          </a:bodyPr>
          <a:lstStyle/>
          <a:p>
            <a:pPr algn="just"/>
            <a:r>
              <a:rPr lang="vi-VN" sz="2400" b="1" i="0" dirty="0">
                <a:effectLst/>
                <a:latin typeface="Arial" panose="020B0604020202020204" pitchFamily="34" charset="0"/>
                <a:ea typeface="Arial-Rounded" panose="020B0500000000000000" pitchFamily="34" charset="0"/>
                <a:cs typeface="Arial" panose="020B0604020202020204" pitchFamily="34" charset="0"/>
              </a:rPr>
              <a:t>1. Ngày xưa, ở một gia đình kia, có hai anh em. Lúc nhỏ, anh em rất hòa thuận. Khi lớn lên, anh có vợ, em có chồng, tuy mỗi người một nhà, nhưng vẫn hay va chạm.</a:t>
            </a:r>
          </a:p>
          <a:p>
            <a:pPr algn="just"/>
            <a:r>
              <a:rPr lang="vi-VN" sz="2400" b="1" i="0" dirty="0">
                <a:effectLst/>
                <a:latin typeface="Arial" panose="020B0604020202020204" pitchFamily="34" charset="0"/>
                <a:ea typeface="Arial-Rounded" panose="020B0500000000000000" pitchFamily="34" charset="0"/>
                <a:cs typeface="Arial" panose="020B0604020202020204" pitchFamily="34" charset="0"/>
              </a:rPr>
              <a:t>2. Thấy các con không yêu thương nhau, người cha rất buồn phiền. Một hôm, ông đặt một bó đũa và một túi tiền trên bàn, rồi gọi các con, cả trai, gái, dâu, rể lại và bảo :</a:t>
            </a:r>
          </a:p>
          <a:p>
            <a:pPr algn="just"/>
            <a:r>
              <a:rPr lang="vi-VN" sz="2400" b="1" i="0" dirty="0">
                <a:effectLst/>
                <a:latin typeface="Arial" panose="020B0604020202020204" pitchFamily="34" charset="0"/>
                <a:ea typeface="Arial-Rounded" panose="020B0500000000000000" pitchFamily="34" charset="0"/>
                <a:cs typeface="Arial" panose="020B0604020202020204" pitchFamily="34" charset="0"/>
              </a:rPr>
              <a:t>- Ai bẻ gãy được bó đũa này thì cha thưởng cho túi tiền.</a:t>
            </a:r>
          </a:p>
          <a:p>
            <a:pPr algn="just"/>
            <a:r>
              <a:rPr lang="vi-VN" sz="2400" b="1" i="0" dirty="0">
                <a:effectLst/>
                <a:latin typeface="Arial" panose="020B0604020202020204" pitchFamily="34" charset="0"/>
                <a:ea typeface="Arial-Rounded" panose="020B0500000000000000" pitchFamily="34" charset="0"/>
                <a:cs typeface="Arial" panose="020B0604020202020204" pitchFamily="34" charset="0"/>
              </a:rPr>
              <a:t>Bốn người con lần lượt bẻ bó đũa. Ai cũng cố hết sức mà không sao bẻ gãy được. Người cha bèn cởi bó đũa ra, rồi thong thả bẻ gãy từng chiếc một cách dễ dàng.</a:t>
            </a:r>
          </a:p>
          <a:p>
            <a:pPr algn="just"/>
            <a:r>
              <a:rPr lang="vi-VN" sz="2400" b="1" i="0" dirty="0">
                <a:effectLst/>
                <a:latin typeface="Arial" panose="020B0604020202020204" pitchFamily="34" charset="0"/>
                <a:ea typeface="Arial-Rounded" panose="020B0500000000000000" pitchFamily="34" charset="0"/>
                <a:cs typeface="Arial" panose="020B0604020202020204" pitchFamily="34" charset="0"/>
              </a:rPr>
              <a:t>3. Thấy vây, bốn người con cùng nói :</a:t>
            </a:r>
          </a:p>
          <a:p>
            <a:pPr algn="just"/>
            <a:r>
              <a:rPr lang="vi-VN" sz="2400" b="1" i="0" dirty="0">
                <a:effectLst/>
                <a:latin typeface="Arial" panose="020B0604020202020204" pitchFamily="34" charset="0"/>
                <a:ea typeface="Arial-Rounded" panose="020B0500000000000000" pitchFamily="34" charset="0"/>
                <a:cs typeface="Arial" panose="020B0604020202020204" pitchFamily="34" charset="0"/>
              </a:rPr>
              <a:t>- Thưa cha, lấy từng chiếc mà bẻ thì có khó gì !</a:t>
            </a:r>
          </a:p>
          <a:p>
            <a:pPr algn="just"/>
            <a:r>
              <a:rPr lang="vi-VN" sz="2400" b="1" i="0" dirty="0">
                <a:effectLst/>
                <a:latin typeface="Arial" panose="020B0604020202020204" pitchFamily="34" charset="0"/>
                <a:ea typeface="Arial-Rounded" panose="020B0500000000000000" pitchFamily="34" charset="0"/>
                <a:cs typeface="Arial" panose="020B0604020202020204" pitchFamily="34" charset="0"/>
              </a:rPr>
              <a:t>Người cha liền bảo :</a:t>
            </a:r>
          </a:p>
          <a:p>
            <a:pPr algn="just"/>
            <a:r>
              <a:rPr lang="vi-VN" sz="2400" b="1" i="0" dirty="0">
                <a:effectLst/>
                <a:latin typeface="Arial" panose="020B0604020202020204" pitchFamily="34" charset="0"/>
                <a:ea typeface="Arial-Rounded" panose="020B0500000000000000" pitchFamily="34" charset="0"/>
                <a:cs typeface="Arial" panose="020B0604020202020204" pitchFamily="34" charset="0"/>
              </a:rPr>
              <a:t>- Đúng. Như thế các con đều thấy rằng chia lẻ ra thì yếu, hợp lại thì mạnh. Vậy các con phải biết thương yêu, đùm bọc lẫn nhau. Có đoàn kết thì mới có sức mạnh.</a:t>
            </a:r>
          </a:p>
        </p:txBody>
      </p:sp>
      <p:pic>
        <p:nvPicPr>
          <p:cNvPr id="9" name="Picture 8">
            <a:extLst>
              <a:ext uri="{FF2B5EF4-FFF2-40B4-BE49-F238E27FC236}">
                <a16:creationId xmlns:a16="http://schemas.microsoft.com/office/drawing/2014/main" id="{8433A156-8F9B-44D9-A12E-4280F0DBD45E}"/>
              </a:ext>
            </a:extLst>
          </p:cNvPr>
          <p:cNvPicPr>
            <a:picLocks noChangeAspect="1"/>
          </p:cNvPicPr>
          <p:nvPr/>
        </p:nvPicPr>
        <p:blipFill rotWithShape="1">
          <a:blip r:embed="rId2"/>
          <a:srcRect l="8547" r="4942" b="8062"/>
          <a:stretch/>
        </p:blipFill>
        <p:spPr>
          <a:xfrm>
            <a:off x="9406881" y="0"/>
            <a:ext cx="2783759" cy="1664082"/>
          </a:xfrm>
          <a:prstGeom prst="rect">
            <a:avLst/>
          </a:prstGeom>
        </p:spPr>
      </p:pic>
      <p:pic>
        <p:nvPicPr>
          <p:cNvPr id="11" name="Picture 10">
            <a:extLst>
              <a:ext uri="{FF2B5EF4-FFF2-40B4-BE49-F238E27FC236}">
                <a16:creationId xmlns:a16="http://schemas.microsoft.com/office/drawing/2014/main" id="{1C8E709A-ADCC-4B0A-836F-057F8F277BB4}"/>
              </a:ext>
            </a:extLst>
          </p:cNvPr>
          <p:cNvPicPr>
            <a:picLocks noChangeAspect="1"/>
          </p:cNvPicPr>
          <p:nvPr/>
        </p:nvPicPr>
        <p:blipFill rotWithShape="1">
          <a:blip r:embed="rId3"/>
          <a:srcRect r="14099" b="6826"/>
          <a:stretch/>
        </p:blipFill>
        <p:spPr>
          <a:xfrm>
            <a:off x="9406880" y="3376634"/>
            <a:ext cx="2783759" cy="1750652"/>
          </a:xfrm>
          <a:prstGeom prst="rect">
            <a:avLst/>
          </a:prstGeom>
        </p:spPr>
      </p:pic>
      <p:pic>
        <p:nvPicPr>
          <p:cNvPr id="13" name="Picture 12">
            <a:extLst>
              <a:ext uri="{FF2B5EF4-FFF2-40B4-BE49-F238E27FC236}">
                <a16:creationId xmlns:a16="http://schemas.microsoft.com/office/drawing/2014/main" id="{D8002345-6955-40EC-8855-3A2DD257B14C}"/>
              </a:ext>
            </a:extLst>
          </p:cNvPr>
          <p:cNvPicPr>
            <a:picLocks noChangeAspect="1"/>
          </p:cNvPicPr>
          <p:nvPr/>
        </p:nvPicPr>
        <p:blipFill rotWithShape="1">
          <a:blip r:embed="rId4"/>
          <a:srcRect l="13169" t="9768" r="16540" b="12487"/>
          <a:stretch/>
        </p:blipFill>
        <p:spPr>
          <a:xfrm>
            <a:off x="9406880" y="5127286"/>
            <a:ext cx="2772419" cy="1731937"/>
          </a:xfrm>
          <a:prstGeom prst="rect">
            <a:avLst/>
          </a:prstGeom>
        </p:spPr>
      </p:pic>
      <p:pic>
        <p:nvPicPr>
          <p:cNvPr id="15" name="Picture 14">
            <a:extLst>
              <a:ext uri="{FF2B5EF4-FFF2-40B4-BE49-F238E27FC236}">
                <a16:creationId xmlns:a16="http://schemas.microsoft.com/office/drawing/2014/main" id="{A682C40F-1FD6-43E1-9A55-BCBEDDB73D9A}"/>
              </a:ext>
            </a:extLst>
          </p:cNvPr>
          <p:cNvPicPr>
            <a:picLocks noChangeAspect="1"/>
          </p:cNvPicPr>
          <p:nvPr/>
        </p:nvPicPr>
        <p:blipFill rotWithShape="1">
          <a:blip r:embed="rId5"/>
          <a:srcRect l="3547" t="1861" r="26570" b="16589"/>
          <a:stretch/>
        </p:blipFill>
        <p:spPr>
          <a:xfrm>
            <a:off x="9408242" y="1625982"/>
            <a:ext cx="2783758" cy="1750652"/>
          </a:xfrm>
          <a:prstGeom prst="rect">
            <a:avLst/>
          </a:prstGeom>
        </p:spPr>
      </p:pic>
      <p:sp>
        <p:nvSpPr>
          <p:cNvPr id="16" name="文本框 22">
            <a:extLst>
              <a:ext uri="{FF2B5EF4-FFF2-40B4-BE49-F238E27FC236}">
                <a16:creationId xmlns:a16="http://schemas.microsoft.com/office/drawing/2014/main" id="{A7FBCC6D-12FC-43B3-BC62-636C8EB533DD}"/>
              </a:ext>
            </a:extLst>
          </p:cNvPr>
          <p:cNvSpPr txBox="1"/>
          <p:nvPr/>
        </p:nvSpPr>
        <p:spPr>
          <a:xfrm>
            <a:off x="2555202" y="74214"/>
            <a:ext cx="5175633" cy="58477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zh-CN" sz="3200" smtClean="0">
                <a:solidFill>
                  <a:schemeClr val="accent2"/>
                </a:solidFill>
                <a:latin typeface="Arial" panose="020B0604020202020204" pitchFamily="34" charset="0"/>
                <a:ea typeface="思源黑体 CN Bold" panose="020B0800000000000000" pitchFamily="34" charset="-122"/>
                <a:cs typeface="Arial" panose="020B0604020202020204" pitchFamily="34" charset="0"/>
              </a:rPr>
              <a:t>CÂU CHUYỆN BÓ ĐŨA</a:t>
            </a:r>
            <a:endParaRPr lang="zh-CN" altLang="en-US" sz="3200" dirty="0">
              <a:solidFill>
                <a:schemeClr val="accent2"/>
              </a:solidFill>
              <a:latin typeface="Arial" panose="020B0604020202020204" pitchFamily="34" charset="0"/>
              <a:ea typeface="思源黑体 CN Bold" panose="020B0800000000000000" pitchFamily="34" charset="-122"/>
              <a:cs typeface="Arial" panose="020B0604020202020204" pitchFamily="34" charset="0"/>
            </a:endParaRPr>
          </a:p>
        </p:txBody>
      </p:sp>
    </p:spTree>
    <p:extLst>
      <p:ext uri="{BB962C8B-B14F-4D97-AF65-F5344CB8AC3E}">
        <p14:creationId xmlns:p14="http://schemas.microsoft.com/office/powerpoint/2010/main" val="39253311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3AE91E-B2DA-4FE7-9217-BCF8E764B08E}"/>
              </a:ext>
            </a:extLst>
          </p:cNvPr>
          <p:cNvPicPr>
            <a:picLocks noChangeAspect="1"/>
          </p:cNvPicPr>
          <p:nvPr/>
        </p:nvPicPr>
        <p:blipFill rotWithShape="1">
          <a:blip r:embed="rId2"/>
          <a:srcRect l="3052" r="10263" b="25581"/>
          <a:stretch/>
        </p:blipFill>
        <p:spPr>
          <a:xfrm>
            <a:off x="7953374" y="2123378"/>
            <a:ext cx="2799543" cy="1741608"/>
          </a:xfrm>
          <a:prstGeom prst="rect">
            <a:avLst/>
          </a:prstGeom>
        </p:spPr>
      </p:pic>
      <p:sp>
        <p:nvSpPr>
          <p:cNvPr id="6" name="TextBox 5">
            <a:extLst>
              <a:ext uri="{FF2B5EF4-FFF2-40B4-BE49-F238E27FC236}">
                <a16:creationId xmlns:a16="http://schemas.microsoft.com/office/drawing/2014/main" id="{D9EF99E1-3615-48D5-914A-923C25DEC18E}"/>
              </a:ext>
            </a:extLst>
          </p:cNvPr>
          <p:cNvSpPr txBox="1"/>
          <p:nvPr/>
        </p:nvSpPr>
        <p:spPr>
          <a:xfrm>
            <a:off x="1660388" y="689268"/>
            <a:ext cx="8504475" cy="461665"/>
          </a:xfrm>
          <a:prstGeom prst="rect">
            <a:avLst/>
          </a:prstGeom>
          <a:noFill/>
        </p:spPr>
        <p:txBody>
          <a:bodyPr wrap="square">
            <a:spAutoFit/>
          </a:bodyPr>
          <a:lstStyle/>
          <a:p>
            <a:pPr algn="just"/>
            <a:r>
              <a:rPr lang="en-US" sz="2400"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a. Khi </a:t>
            </a:r>
            <a:r>
              <a:rPr lang="en-US" sz="2400" b="1" i="0" dirty="0" err="1">
                <a:solidFill>
                  <a:srgbClr val="002060"/>
                </a:solidFill>
                <a:effectLst/>
                <a:latin typeface="Arial" panose="020B0604020202020204" pitchFamily="34" charset="0"/>
                <a:ea typeface="Arial-Rounded" panose="020B0500000000000000" pitchFamily="34" charset="0"/>
                <a:cs typeface="Arial" panose="020B0604020202020204" pitchFamily="34" charset="0"/>
              </a:rPr>
              <a:t>lớn</a:t>
            </a:r>
            <a:r>
              <a:rPr lang="en-US" sz="2400"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 </a:t>
            </a:r>
            <a:r>
              <a:rPr lang="en-US" sz="2400" b="1" i="0" dirty="0" err="1">
                <a:solidFill>
                  <a:srgbClr val="002060"/>
                </a:solidFill>
                <a:effectLst/>
                <a:latin typeface="Arial" panose="020B0604020202020204" pitchFamily="34" charset="0"/>
                <a:ea typeface="Arial-Rounded" panose="020B0500000000000000" pitchFamily="34" charset="0"/>
                <a:cs typeface="Arial" panose="020B0604020202020204" pitchFamily="34" charset="0"/>
              </a:rPr>
              <a:t>lên</a:t>
            </a:r>
            <a:r>
              <a:rPr lang="en-US" sz="2400"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 </a:t>
            </a:r>
            <a:r>
              <a:rPr lang="en-US" sz="2400" b="1" i="0" dirty="0" err="1">
                <a:solidFill>
                  <a:srgbClr val="002060"/>
                </a:solidFill>
                <a:effectLst/>
                <a:latin typeface="Arial" panose="020B0604020202020204" pitchFamily="34" charset="0"/>
                <a:ea typeface="Arial-Rounded" panose="020B0500000000000000" pitchFamily="34" charset="0"/>
                <a:cs typeface="Arial" panose="020B0604020202020204" pitchFamily="34" charset="0"/>
              </a:rPr>
              <a:t>tình</a:t>
            </a:r>
            <a:r>
              <a:rPr lang="en-US" sz="2400"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 </a:t>
            </a:r>
            <a:r>
              <a:rPr lang="en-US" sz="2400" b="1" i="0" dirty="0" err="1">
                <a:solidFill>
                  <a:srgbClr val="002060"/>
                </a:solidFill>
                <a:effectLst/>
                <a:latin typeface="Arial" panose="020B0604020202020204" pitchFamily="34" charset="0"/>
                <a:ea typeface="Arial-Rounded" panose="020B0500000000000000" pitchFamily="34" charset="0"/>
                <a:cs typeface="Arial" panose="020B0604020202020204" pitchFamily="34" charset="0"/>
              </a:rPr>
              <a:t>cảm</a:t>
            </a:r>
            <a:r>
              <a:rPr lang="en-US" sz="2400"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 </a:t>
            </a:r>
            <a:r>
              <a:rPr lang="en-US" sz="2400" b="1" i="0" dirty="0" err="1">
                <a:solidFill>
                  <a:srgbClr val="002060"/>
                </a:solidFill>
                <a:effectLst/>
                <a:latin typeface="Arial" panose="020B0604020202020204" pitchFamily="34" charset="0"/>
                <a:ea typeface="Arial-Rounded" panose="020B0500000000000000" pitchFamily="34" charset="0"/>
                <a:cs typeface="Arial" panose="020B0604020202020204" pitchFamily="34" charset="0"/>
              </a:rPr>
              <a:t>giữa</a:t>
            </a:r>
            <a:r>
              <a:rPr lang="en-US" sz="2400"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 </a:t>
            </a:r>
            <a:r>
              <a:rPr lang="en-US" sz="2400" b="1" i="0" dirty="0" err="1">
                <a:solidFill>
                  <a:srgbClr val="002060"/>
                </a:solidFill>
                <a:effectLst/>
                <a:latin typeface="Arial" panose="020B0604020202020204" pitchFamily="34" charset="0"/>
                <a:ea typeface="Arial-Rounded" panose="020B0500000000000000" pitchFamily="34" charset="0"/>
                <a:cs typeface="Arial" panose="020B0604020202020204" pitchFamily="34" charset="0"/>
              </a:rPr>
              <a:t>anh</a:t>
            </a:r>
            <a:r>
              <a:rPr lang="en-US" sz="2400"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 </a:t>
            </a:r>
            <a:r>
              <a:rPr lang="en-US" sz="2400" b="1" i="0" dirty="0" err="1">
                <a:solidFill>
                  <a:srgbClr val="002060"/>
                </a:solidFill>
                <a:effectLst/>
                <a:latin typeface="Arial" panose="020B0604020202020204" pitchFamily="34" charset="0"/>
                <a:ea typeface="Arial-Rounded" panose="020B0500000000000000" pitchFamily="34" charset="0"/>
                <a:cs typeface="Arial" panose="020B0604020202020204" pitchFamily="34" charset="0"/>
              </a:rPr>
              <a:t>và</a:t>
            </a:r>
            <a:r>
              <a:rPr lang="en-US" sz="2400"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 </a:t>
            </a:r>
            <a:r>
              <a:rPr lang="en-US" sz="2400" b="1" i="0" dirty="0" err="1">
                <a:solidFill>
                  <a:srgbClr val="002060"/>
                </a:solidFill>
                <a:effectLst/>
                <a:latin typeface="Arial" panose="020B0604020202020204" pitchFamily="34" charset="0"/>
                <a:ea typeface="Arial-Rounded" panose="020B0500000000000000" pitchFamily="34" charset="0"/>
                <a:cs typeface="Arial" panose="020B0604020202020204" pitchFamily="34" charset="0"/>
              </a:rPr>
              <a:t>em</a:t>
            </a:r>
            <a:r>
              <a:rPr lang="en-US" sz="2400"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 </a:t>
            </a:r>
            <a:r>
              <a:rPr lang="en-US" sz="2400" b="1" i="0" dirty="0" err="1">
                <a:solidFill>
                  <a:srgbClr val="002060"/>
                </a:solidFill>
                <a:effectLst/>
                <a:latin typeface="Arial" panose="020B0604020202020204" pitchFamily="34" charset="0"/>
                <a:ea typeface="Arial-Rounded" panose="020B0500000000000000" pitchFamily="34" charset="0"/>
                <a:cs typeface="Arial" panose="020B0604020202020204" pitchFamily="34" charset="0"/>
              </a:rPr>
              <a:t>như</a:t>
            </a:r>
            <a:r>
              <a:rPr lang="en-US" sz="2400"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 </a:t>
            </a:r>
            <a:r>
              <a:rPr lang="en-US" sz="2400" b="1" i="0" dirty="0" err="1">
                <a:solidFill>
                  <a:srgbClr val="002060"/>
                </a:solidFill>
                <a:effectLst/>
                <a:latin typeface="Arial" panose="020B0604020202020204" pitchFamily="34" charset="0"/>
                <a:ea typeface="Arial-Rounded" panose="020B0500000000000000" pitchFamily="34" charset="0"/>
                <a:cs typeface="Arial" panose="020B0604020202020204" pitchFamily="34" charset="0"/>
              </a:rPr>
              <a:t>thế</a:t>
            </a:r>
            <a:r>
              <a:rPr lang="en-US" sz="2400"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 </a:t>
            </a:r>
            <a:r>
              <a:rPr lang="en-US" sz="2400" b="1" i="0" dirty="0" err="1">
                <a:solidFill>
                  <a:srgbClr val="002060"/>
                </a:solidFill>
                <a:effectLst/>
                <a:latin typeface="Arial" panose="020B0604020202020204" pitchFamily="34" charset="0"/>
                <a:ea typeface="Arial-Rounded" panose="020B0500000000000000" pitchFamily="34" charset="0"/>
                <a:cs typeface="Arial" panose="020B0604020202020204" pitchFamily="34" charset="0"/>
              </a:rPr>
              <a:t>nào</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a:t>
            </a:r>
            <a:endParaRPr lang="vi-VN" sz="2400"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endParaRPr>
          </a:p>
        </p:txBody>
      </p:sp>
      <p:pic>
        <p:nvPicPr>
          <p:cNvPr id="7" name="Picture 6">
            <a:extLst>
              <a:ext uri="{FF2B5EF4-FFF2-40B4-BE49-F238E27FC236}">
                <a16:creationId xmlns:a16="http://schemas.microsoft.com/office/drawing/2014/main" id="{50E19E40-D367-46D4-8DE7-34E803224A02}"/>
              </a:ext>
            </a:extLst>
          </p:cNvPr>
          <p:cNvPicPr>
            <a:picLocks noChangeAspect="1"/>
          </p:cNvPicPr>
          <p:nvPr/>
        </p:nvPicPr>
        <p:blipFill rotWithShape="1">
          <a:blip r:embed="rId3"/>
          <a:srcRect l="13169" t="9768" r="16540" b="12487"/>
          <a:stretch/>
        </p:blipFill>
        <p:spPr>
          <a:xfrm>
            <a:off x="524579" y="2128633"/>
            <a:ext cx="2799543" cy="1741757"/>
          </a:xfrm>
          <a:prstGeom prst="rect">
            <a:avLst/>
          </a:prstGeom>
        </p:spPr>
      </p:pic>
      <p:sp>
        <p:nvSpPr>
          <p:cNvPr id="8" name="TextBox 7">
            <a:extLst>
              <a:ext uri="{FF2B5EF4-FFF2-40B4-BE49-F238E27FC236}">
                <a16:creationId xmlns:a16="http://schemas.microsoft.com/office/drawing/2014/main" id="{8DDF87CE-7BE9-4992-A96B-D06167D99A76}"/>
              </a:ext>
            </a:extLst>
          </p:cNvPr>
          <p:cNvSpPr txBox="1"/>
          <p:nvPr/>
        </p:nvSpPr>
        <p:spPr>
          <a:xfrm>
            <a:off x="971146" y="1281449"/>
            <a:ext cx="2388499" cy="461665"/>
          </a:xfrm>
          <a:prstGeom prst="rect">
            <a:avLst/>
          </a:prstGeom>
          <a:noFill/>
        </p:spPr>
        <p:txBody>
          <a:bodyPr wrap="square">
            <a:spAutoFit/>
          </a:bodyPr>
          <a:lstStyle/>
          <a:p>
            <a:pPr algn="just"/>
            <a:r>
              <a:rPr lang="en-US" sz="2400" b="1" i="0" smtClean="0">
                <a:solidFill>
                  <a:srgbClr val="009F4F"/>
                </a:solidFill>
                <a:effectLst/>
                <a:latin typeface="Arial" panose="020B0604020202020204" pitchFamily="34" charset="0"/>
                <a:ea typeface="Arial-Rounded" panose="020B0500000000000000" pitchFamily="34" charset="0"/>
                <a:cs typeface="Arial" panose="020B0604020202020204" pitchFamily="34" charset="0"/>
              </a:rPr>
              <a:t>a.    </a:t>
            </a:r>
            <a:r>
              <a:rPr lang="en-US" sz="2400" b="1" i="0" dirty="0" err="1">
                <a:solidFill>
                  <a:srgbClr val="009F4F"/>
                </a:solidFill>
                <a:effectLst/>
                <a:latin typeface="Arial" panose="020B0604020202020204" pitchFamily="34" charset="0"/>
                <a:ea typeface="Arial-Rounded" panose="020B0500000000000000" pitchFamily="34" charset="0"/>
                <a:cs typeface="Arial" panose="020B0604020202020204" pitchFamily="34" charset="0"/>
              </a:rPr>
              <a:t>Hoà</a:t>
            </a:r>
            <a:r>
              <a:rPr lang="en-US" sz="2400" b="1" i="0" dirty="0">
                <a:solidFill>
                  <a:srgbClr val="009F4F"/>
                </a:solidFill>
                <a:effectLst/>
                <a:latin typeface="Arial" panose="020B0604020202020204" pitchFamily="34" charset="0"/>
                <a:ea typeface="Arial-Rounded" panose="020B0500000000000000" pitchFamily="34" charset="0"/>
                <a:cs typeface="Arial" panose="020B0604020202020204" pitchFamily="34" charset="0"/>
              </a:rPr>
              <a:t> </a:t>
            </a:r>
            <a:r>
              <a:rPr lang="en-US" sz="2400" b="1" i="0" dirty="0" err="1">
                <a:solidFill>
                  <a:srgbClr val="009F4F"/>
                </a:solidFill>
                <a:effectLst/>
                <a:latin typeface="Arial" panose="020B0604020202020204" pitchFamily="34" charset="0"/>
                <a:ea typeface="Arial-Rounded" panose="020B0500000000000000" pitchFamily="34" charset="0"/>
                <a:cs typeface="Arial" panose="020B0604020202020204" pitchFamily="34" charset="0"/>
              </a:rPr>
              <a:t>thuận</a:t>
            </a:r>
            <a:endParaRPr lang="vi-VN" sz="2400" b="1" i="0" dirty="0">
              <a:solidFill>
                <a:srgbClr val="009F4F"/>
              </a:solidFill>
              <a:effectLst/>
              <a:latin typeface="Arial" panose="020B0604020202020204" pitchFamily="34" charset="0"/>
              <a:ea typeface="Arial-Rounded" panose="020B0500000000000000" pitchFamily="34" charset="0"/>
              <a:cs typeface="Arial" panose="020B0604020202020204" pitchFamily="34" charset="0"/>
            </a:endParaRPr>
          </a:p>
        </p:txBody>
      </p:sp>
      <p:sp>
        <p:nvSpPr>
          <p:cNvPr id="9" name="TextBox 8">
            <a:extLst>
              <a:ext uri="{FF2B5EF4-FFF2-40B4-BE49-F238E27FC236}">
                <a16:creationId xmlns:a16="http://schemas.microsoft.com/office/drawing/2014/main" id="{EC557C26-5296-4605-8A2E-7EA7040E5D9A}"/>
              </a:ext>
            </a:extLst>
          </p:cNvPr>
          <p:cNvSpPr txBox="1"/>
          <p:nvPr/>
        </p:nvSpPr>
        <p:spPr>
          <a:xfrm>
            <a:off x="4203407" y="1297707"/>
            <a:ext cx="3159120" cy="461665"/>
          </a:xfrm>
          <a:prstGeom prst="rect">
            <a:avLst/>
          </a:prstGeom>
          <a:noFill/>
        </p:spPr>
        <p:txBody>
          <a:bodyPr wrap="square">
            <a:spAutoFit/>
          </a:bodyPr>
          <a:lstStyle/>
          <a:p>
            <a:pPr algn="just"/>
            <a:r>
              <a:rPr lang="en-US" sz="2400" b="1" i="0" smtClean="0">
                <a:solidFill>
                  <a:srgbClr val="009F4F"/>
                </a:solidFill>
                <a:effectLst/>
                <a:latin typeface="Arial" panose="020B0604020202020204" pitchFamily="34" charset="0"/>
                <a:ea typeface="Arial-Rounded" panose="020B0500000000000000" pitchFamily="34" charset="0"/>
                <a:cs typeface="Arial" panose="020B0604020202020204" pitchFamily="34" charset="0"/>
              </a:rPr>
              <a:t>b.    </a:t>
            </a:r>
            <a:r>
              <a:rPr lang="en-US" sz="2400" b="1" i="0" dirty="0" err="1">
                <a:solidFill>
                  <a:srgbClr val="009F4F"/>
                </a:solidFill>
                <a:effectLst/>
                <a:latin typeface="Arial" panose="020B0604020202020204" pitchFamily="34" charset="0"/>
                <a:ea typeface="Arial-Rounded" panose="020B0500000000000000" pitchFamily="34" charset="0"/>
                <a:cs typeface="Arial" panose="020B0604020202020204" pitchFamily="34" charset="0"/>
              </a:rPr>
              <a:t>Không</a:t>
            </a:r>
            <a:r>
              <a:rPr lang="en-US" sz="2400" b="1" i="0" dirty="0">
                <a:solidFill>
                  <a:srgbClr val="009F4F"/>
                </a:solidFill>
                <a:effectLst/>
                <a:latin typeface="Arial" panose="020B0604020202020204" pitchFamily="34" charset="0"/>
                <a:ea typeface="Arial-Rounded" panose="020B0500000000000000" pitchFamily="34" charset="0"/>
                <a:cs typeface="Arial" panose="020B0604020202020204" pitchFamily="34" charset="0"/>
              </a:rPr>
              <a:t> </a:t>
            </a:r>
            <a:r>
              <a:rPr lang="en-US" sz="2400" b="1" i="0" dirty="0" err="1">
                <a:solidFill>
                  <a:srgbClr val="009F4F"/>
                </a:solidFill>
                <a:effectLst/>
                <a:latin typeface="Arial" panose="020B0604020202020204" pitchFamily="34" charset="0"/>
                <a:ea typeface="Arial-Rounded" panose="020B0500000000000000" pitchFamily="34" charset="0"/>
                <a:cs typeface="Arial" panose="020B0604020202020204" pitchFamily="34" charset="0"/>
              </a:rPr>
              <a:t>thay</a:t>
            </a:r>
            <a:r>
              <a:rPr lang="en-US" sz="2400" b="1" i="0" dirty="0">
                <a:solidFill>
                  <a:srgbClr val="009F4F"/>
                </a:solidFill>
                <a:effectLst/>
                <a:latin typeface="Arial" panose="020B0604020202020204" pitchFamily="34" charset="0"/>
                <a:ea typeface="Arial-Rounded" panose="020B0500000000000000" pitchFamily="34" charset="0"/>
                <a:cs typeface="Arial" panose="020B0604020202020204" pitchFamily="34" charset="0"/>
              </a:rPr>
              <a:t> </a:t>
            </a:r>
            <a:r>
              <a:rPr lang="en-US" sz="2400" b="1" i="0" dirty="0" err="1">
                <a:solidFill>
                  <a:srgbClr val="009F4F"/>
                </a:solidFill>
                <a:effectLst/>
                <a:latin typeface="Arial" panose="020B0604020202020204" pitchFamily="34" charset="0"/>
                <a:ea typeface="Arial-Rounded" panose="020B0500000000000000" pitchFamily="34" charset="0"/>
                <a:cs typeface="Arial" panose="020B0604020202020204" pitchFamily="34" charset="0"/>
              </a:rPr>
              <a:t>đổi</a:t>
            </a:r>
            <a:endParaRPr lang="vi-VN" sz="2400" b="1" i="0" dirty="0">
              <a:solidFill>
                <a:srgbClr val="009F4F"/>
              </a:solidFill>
              <a:effectLst/>
              <a:latin typeface="Arial" panose="020B0604020202020204" pitchFamily="34" charset="0"/>
              <a:ea typeface="Arial-Rounded" panose="020B0500000000000000" pitchFamily="34" charset="0"/>
              <a:cs typeface="Arial" panose="020B0604020202020204" pitchFamily="34" charset="0"/>
            </a:endParaRPr>
          </a:p>
        </p:txBody>
      </p:sp>
      <p:sp>
        <p:nvSpPr>
          <p:cNvPr id="10" name="TextBox 9">
            <a:extLst>
              <a:ext uri="{FF2B5EF4-FFF2-40B4-BE49-F238E27FC236}">
                <a16:creationId xmlns:a16="http://schemas.microsoft.com/office/drawing/2014/main" id="{27327A61-5599-42D3-8B9A-8BB9B7567011}"/>
              </a:ext>
            </a:extLst>
          </p:cNvPr>
          <p:cNvSpPr txBox="1"/>
          <p:nvPr/>
        </p:nvSpPr>
        <p:spPr>
          <a:xfrm>
            <a:off x="8034708" y="1281449"/>
            <a:ext cx="3492273" cy="461665"/>
          </a:xfrm>
          <a:prstGeom prst="rect">
            <a:avLst/>
          </a:prstGeom>
          <a:noFill/>
        </p:spPr>
        <p:txBody>
          <a:bodyPr wrap="square">
            <a:spAutoFit/>
          </a:bodyPr>
          <a:lstStyle/>
          <a:p>
            <a:pPr algn="just"/>
            <a:r>
              <a:rPr lang="en-US" sz="2400" b="1" i="0" smtClean="0">
                <a:solidFill>
                  <a:srgbClr val="009F4F"/>
                </a:solidFill>
                <a:effectLst/>
                <a:latin typeface="Arial" panose="020B0604020202020204" pitchFamily="34" charset="0"/>
                <a:ea typeface="Arial-Rounded" panose="020B0500000000000000" pitchFamily="34" charset="0"/>
                <a:cs typeface="Arial" panose="020B0604020202020204" pitchFamily="34" charset="0"/>
              </a:rPr>
              <a:t>c.    </a:t>
            </a:r>
            <a:r>
              <a:rPr lang="en-US" sz="2400" b="1" i="0" dirty="0" err="1">
                <a:solidFill>
                  <a:srgbClr val="009F4F"/>
                </a:solidFill>
                <a:effectLst/>
                <a:latin typeface="Arial" panose="020B0604020202020204" pitchFamily="34" charset="0"/>
                <a:ea typeface="Arial-Rounded" panose="020B0500000000000000" pitchFamily="34" charset="0"/>
                <a:cs typeface="Arial" panose="020B0604020202020204" pitchFamily="34" charset="0"/>
              </a:rPr>
              <a:t>Không</a:t>
            </a:r>
            <a:r>
              <a:rPr lang="en-US" sz="2400" b="1" i="0" dirty="0">
                <a:solidFill>
                  <a:srgbClr val="009F4F"/>
                </a:solidFill>
                <a:effectLst/>
                <a:latin typeface="Arial" panose="020B0604020202020204" pitchFamily="34" charset="0"/>
                <a:ea typeface="Arial-Rounded" panose="020B0500000000000000" pitchFamily="34" charset="0"/>
                <a:cs typeface="Arial" panose="020B0604020202020204" pitchFamily="34" charset="0"/>
              </a:rPr>
              <a:t> </a:t>
            </a:r>
            <a:r>
              <a:rPr lang="en-US" sz="2400" b="1" i="0" dirty="0" err="1">
                <a:solidFill>
                  <a:srgbClr val="009F4F"/>
                </a:solidFill>
                <a:effectLst/>
                <a:latin typeface="Arial" panose="020B0604020202020204" pitchFamily="34" charset="0"/>
                <a:ea typeface="Arial-Rounded" panose="020B0500000000000000" pitchFamily="34" charset="0"/>
                <a:cs typeface="Arial" panose="020B0604020202020204" pitchFamily="34" charset="0"/>
              </a:rPr>
              <a:t>hoà</a:t>
            </a:r>
            <a:r>
              <a:rPr lang="en-US" sz="2400" b="1" i="0" dirty="0">
                <a:solidFill>
                  <a:srgbClr val="009F4F"/>
                </a:solidFill>
                <a:effectLst/>
                <a:latin typeface="Arial" panose="020B0604020202020204" pitchFamily="34" charset="0"/>
                <a:ea typeface="Arial-Rounded" panose="020B0500000000000000" pitchFamily="34" charset="0"/>
                <a:cs typeface="Arial" panose="020B0604020202020204" pitchFamily="34" charset="0"/>
              </a:rPr>
              <a:t> </a:t>
            </a:r>
            <a:r>
              <a:rPr lang="en-US" sz="2400" b="1" i="0" dirty="0" err="1">
                <a:solidFill>
                  <a:srgbClr val="009F4F"/>
                </a:solidFill>
                <a:effectLst/>
                <a:latin typeface="Arial" panose="020B0604020202020204" pitchFamily="34" charset="0"/>
                <a:ea typeface="Arial-Rounded" panose="020B0500000000000000" pitchFamily="34" charset="0"/>
                <a:cs typeface="Arial" panose="020B0604020202020204" pitchFamily="34" charset="0"/>
              </a:rPr>
              <a:t>thuận</a:t>
            </a:r>
            <a:endParaRPr lang="vi-VN" sz="2400" b="1" i="0" dirty="0">
              <a:solidFill>
                <a:srgbClr val="009F4F"/>
              </a:solidFill>
              <a:effectLst/>
              <a:latin typeface="Arial" panose="020B0604020202020204" pitchFamily="34" charset="0"/>
              <a:ea typeface="Arial-Rounded" panose="020B0500000000000000" pitchFamily="34" charset="0"/>
              <a:cs typeface="Arial" panose="020B0604020202020204" pitchFamily="34" charset="0"/>
            </a:endParaRPr>
          </a:p>
        </p:txBody>
      </p:sp>
      <p:pic>
        <p:nvPicPr>
          <p:cNvPr id="14" name="Picture 13">
            <a:extLst>
              <a:ext uri="{FF2B5EF4-FFF2-40B4-BE49-F238E27FC236}">
                <a16:creationId xmlns:a16="http://schemas.microsoft.com/office/drawing/2014/main" id="{502996A1-4BD4-4DA1-ABDB-94E1B15DC24E}"/>
              </a:ext>
            </a:extLst>
          </p:cNvPr>
          <p:cNvPicPr>
            <a:picLocks noChangeAspect="1"/>
          </p:cNvPicPr>
          <p:nvPr/>
        </p:nvPicPr>
        <p:blipFill rotWithShape="1">
          <a:blip r:embed="rId4"/>
          <a:srcRect l="18837" t="21011" r="17936" b="18140"/>
          <a:stretch/>
        </p:blipFill>
        <p:spPr>
          <a:xfrm>
            <a:off x="4093452" y="2128633"/>
            <a:ext cx="3207450" cy="1736353"/>
          </a:xfrm>
          <a:prstGeom prst="rect">
            <a:avLst/>
          </a:prstGeom>
        </p:spPr>
      </p:pic>
      <p:sp>
        <p:nvSpPr>
          <p:cNvPr id="15" name="Oval 14">
            <a:extLst>
              <a:ext uri="{FF2B5EF4-FFF2-40B4-BE49-F238E27FC236}">
                <a16:creationId xmlns:a16="http://schemas.microsoft.com/office/drawing/2014/main" id="{EB5C9BB7-224D-488B-8FC7-30FFD4CB7C42}"/>
              </a:ext>
            </a:extLst>
          </p:cNvPr>
          <p:cNvSpPr/>
          <p:nvPr/>
        </p:nvSpPr>
        <p:spPr>
          <a:xfrm>
            <a:off x="7949653" y="1249549"/>
            <a:ext cx="535133" cy="55798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E53E383B-57A3-4571-957A-74EB937A2804}"/>
              </a:ext>
            </a:extLst>
          </p:cNvPr>
          <p:cNvSpPr txBox="1"/>
          <p:nvPr/>
        </p:nvSpPr>
        <p:spPr>
          <a:xfrm>
            <a:off x="1683771" y="4029983"/>
            <a:ext cx="8421648" cy="461665"/>
          </a:xfrm>
          <a:prstGeom prst="rect">
            <a:avLst/>
          </a:prstGeom>
          <a:noFill/>
        </p:spPr>
        <p:txBody>
          <a:bodyPr wrap="square">
            <a:spAutoFit/>
          </a:bodyPr>
          <a:lstStyle/>
          <a:p>
            <a:pPr algn="just"/>
            <a:r>
              <a:rPr lang="en-US" sz="2400"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b. </a:t>
            </a:r>
            <a:r>
              <a:rPr lang="en-US" sz="2400" b="1" i="0" dirty="0" err="1">
                <a:solidFill>
                  <a:srgbClr val="002060"/>
                </a:solidFill>
                <a:effectLst/>
                <a:latin typeface="Arial" panose="020B0604020202020204" pitchFamily="34" charset="0"/>
                <a:ea typeface="Arial-Rounded" panose="020B0500000000000000" pitchFamily="34" charset="0"/>
                <a:cs typeface="Arial" panose="020B0604020202020204" pitchFamily="34" charset="0"/>
              </a:rPr>
              <a:t>Người</a:t>
            </a:r>
            <a:r>
              <a:rPr lang="en-US" sz="2400"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 cha </a:t>
            </a:r>
            <a:r>
              <a:rPr lang="en-US" sz="2400" b="1" i="0" dirty="0" err="1">
                <a:solidFill>
                  <a:srgbClr val="002060"/>
                </a:solidFill>
                <a:effectLst/>
                <a:latin typeface="Arial" panose="020B0604020202020204" pitchFamily="34" charset="0"/>
                <a:ea typeface="Arial-Rounded" panose="020B0500000000000000" pitchFamily="34" charset="0"/>
                <a:cs typeface="Arial" panose="020B0604020202020204" pitchFamily="34" charset="0"/>
              </a:rPr>
              <a:t>nghĩ</a:t>
            </a:r>
            <a:r>
              <a:rPr lang="en-US" sz="2400"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 ra </a:t>
            </a:r>
            <a:r>
              <a:rPr lang="en-US" sz="2400" b="1" i="0" dirty="0" err="1">
                <a:solidFill>
                  <a:srgbClr val="002060"/>
                </a:solidFill>
                <a:effectLst/>
                <a:latin typeface="Arial" panose="020B0604020202020204" pitchFamily="34" charset="0"/>
                <a:ea typeface="Arial-Rounded" panose="020B0500000000000000" pitchFamily="34" charset="0"/>
                <a:cs typeface="Arial" panose="020B0604020202020204" pitchFamily="34" charset="0"/>
              </a:rPr>
              <a:t>cách</a:t>
            </a:r>
            <a:r>
              <a:rPr lang="en-US" sz="2400"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 </a:t>
            </a:r>
            <a:r>
              <a:rPr lang="en-US" sz="2400" b="1" i="0" dirty="0" err="1">
                <a:solidFill>
                  <a:srgbClr val="002060"/>
                </a:solidFill>
                <a:effectLst/>
                <a:latin typeface="Arial" panose="020B0604020202020204" pitchFamily="34" charset="0"/>
                <a:ea typeface="Arial-Rounded" panose="020B0500000000000000" pitchFamily="34" charset="0"/>
                <a:cs typeface="Arial" panose="020B0604020202020204" pitchFamily="34" charset="0"/>
              </a:rPr>
              <a:t>gì</a:t>
            </a:r>
            <a:r>
              <a:rPr lang="en-US" sz="2400"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 </a:t>
            </a:r>
            <a:r>
              <a:rPr lang="en-US" sz="2400" b="1" i="0" dirty="0" err="1">
                <a:solidFill>
                  <a:srgbClr val="002060"/>
                </a:solidFill>
                <a:effectLst/>
                <a:latin typeface="Arial" panose="020B0604020202020204" pitchFamily="34" charset="0"/>
                <a:ea typeface="Arial-Rounded" panose="020B0500000000000000" pitchFamily="34" charset="0"/>
                <a:cs typeface="Arial" panose="020B0604020202020204" pitchFamily="34" charset="0"/>
              </a:rPr>
              <a:t>để</a:t>
            </a:r>
            <a:r>
              <a:rPr lang="en-US" sz="2400"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 </a:t>
            </a:r>
            <a:r>
              <a:rPr lang="en-US" sz="2400" b="1" i="0" dirty="0" err="1">
                <a:solidFill>
                  <a:srgbClr val="002060"/>
                </a:solidFill>
                <a:effectLst/>
                <a:latin typeface="Arial" panose="020B0604020202020204" pitchFamily="34" charset="0"/>
                <a:ea typeface="Arial-Rounded" panose="020B0500000000000000" pitchFamily="34" charset="0"/>
                <a:cs typeface="Arial" panose="020B0604020202020204" pitchFamily="34" charset="0"/>
              </a:rPr>
              <a:t>khuyên</a:t>
            </a:r>
            <a:r>
              <a:rPr lang="en-US" sz="2400"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 </a:t>
            </a:r>
            <a:r>
              <a:rPr lang="en-US" sz="2400" b="1" i="0" dirty="0" err="1">
                <a:solidFill>
                  <a:srgbClr val="002060"/>
                </a:solidFill>
                <a:effectLst/>
                <a:latin typeface="Arial" panose="020B0604020202020204" pitchFamily="34" charset="0"/>
                <a:ea typeface="Arial-Rounded" panose="020B0500000000000000" pitchFamily="34" charset="0"/>
                <a:cs typeface="Arial" panose="020B0604020202020204" pitchFamily="34" charset="0"/>
              </a:rPr>
              <a:t>bảo</a:t>
            </a:r>
            <a:r>
              <a:rPr lang="en-US" sz="2400"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 </a:t>
            </a:r>
            <a:r>
              <a:rPr lang="en-US" sz="2400" b="1" i="0" dirty="0" err="1">
                <a:solidFill>
                  <a:srgbClr val="002060"/>
                </a:solidFill>
                <a:effectLst/>
                <a:latin typeface="Arial" panose="020B0604020202020204" pitchFamily="34" charset="0"/>
                <a:ea typeface="Arial-Rounded" panose="020B0500000000000000" pitchFamily="34" charset="0"/>
                <a:cs typeface="Arial" panose="020B0604020202020204" pitchFamily="34" charset="0"/>
              </a:rPr>
              <a:t>các</a:t>
            </a:r>
            <a:r>
              <a:rPr lang="en-US" sz="2400"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 con</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a:t>
            </a:r>
            <a:endParaRPr lang="vi-VN" sz="2400"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endParaRPr>
          </a:p>
        </p:txBody>
      </p:sp>
      <p:sp>
        <p:nvSpPr>
          <p:cNvPr id="17" name="TextBox 16">
            <a:extLst>
              <a:ext uri="{FF2B5EF4-FFF2-40B4-BE49-F238E27FC236}">
                <a16:creationId xmlns:a16="http://schemas.microsoft.com/office/drawing/2014/main" id="{9A0DEA04-8135-47B7-BB54-ECA00FDD9F47}"/>
              </a:ext>
            </a:extLst>
          </p:cNvPr>
          <p:cNvSpPr txBox="1"/>
          <p:nvPr/>
        </p:nvSpPr>
        <p:spPr>
          <a:xfrm>
            <a:off x="1660388" y="4942152"/>
            <a:ext cx="5640514" cy="830997"/>
          </a:xfrm>
          <a:prstGeom prst="rect">
            <a:avLst/>
          </a:prstGeom>
          <a:noFill/>
        </p:spPr>
        <p:txBody>
          <a:bodyPr wrap="square">
            <a:spAutoFit/>
          </a:bodyPr>
          <a:lstStyle/>
          <a:p>
            <a:pPr algn="just"/>
            <a:r>
              <a:rPr lang="en-US" sz="2400" b="1" i="0" dirty="0" err="1">
                <a:solidFill>
                  <a:srgbClr val="009F4F"/>
                </a:solidFill>
                <a:effectLst/>
                <a:latin typeface="Arial" panose="020B0604020202020204" pitchFamily="34" charset="0"/>
                <a:ea typeface="Arial-Rounded" panose="020B0500000000000000" pitchFamily="34" charset="0"/>
                <a:cs typeface="Arial" panose="020B0604020202020204" pitchFamily="34" charset="0"/>
              </a:rPr>
              <a:t>Người</a:t>
            </a:r>
            <a:r>
              <a:rPr lang="en-US" sz="2400" b="1" i="0" dirty="0">
                <a:solidFill>
                  <a:srgbClr val="009F4F"/>
                </a:solidFill>
                <a:effectLst/>
                <a:latin typeface="Arial" panose="020B0604020202020204" pitchFamily="34" charset="0"/>
                <a:ea typeface="Arial-Rounded" panose="020B0500000000000000" pitchFamily="34" charset="0"/>
                <a:cs typeface="Arial" panose="020B0604020202020204" pitchFamily="34" charset="0"/>
              </a:rPr>
              <a:t> cha </a:t>
            </a:r>
            <a:r>
              <a:rPr lang="en-US" sz="2400" b="1" i="0" dirty="0" err="1">
                <a:solidFill>
                  <a:srgbClr val="009F4F"/>
                </a:solidFill>
                <a:effectLst/>
                <a:latin typeface="Arial" panose="020B0604020202020204" pitchFamily="34" charset="0"/>
                <a:ea typeface="Arial-Rounded" panose="020B0500000000000000" pitchFamily="34" charset="0"/>
                <a:cs typeface="Arial" panose="020B0604020202020204" pitchFamily="34" charset="0"/>
              </a:rPr>
              <a:t>thử</a:t>
            </a:r>
            <a:r>
              <a:rPr lang="en-US" sz="2400" b="1" i="0" dirty="0">
                <a:solidFill>
                  <a:srgbClr val="009F4F"/>
                </a:solidFill>
                <a:effectLst/>
                <a:latin typeface="Arial" panose="020B0604020202020204" pitchFamily="34" charset="0"/>
                <a:ea typeface="Arial-Rounded" panose="020B0500000000000000" pitchFamily="34" charset="0"/>
                <a:cs typeface="Arial" panose="020B0604020202020204" pitchFamily="34" charset="0"/>
              </a:rPr>
              <a:t> </a:t>
            </a:r>
            <a:r>
              <a:rPr lang="en-US" sz="2400" b="1" i="0" dirty="0" err="1">
                <a:solidFill>
                  <a:srgbClr val="009F4F"/>
                </a:solidFill>
                <a:effectLst/>
                <a:latin typeface="Arial" panose="020B0604020202020204" pitchFamily="34" charset="0"/>
                <a:ea typeface="Arial-Rounded" panose="020B0500000000000000" pitchFamily="34" charset="0"/>
                <a:cs typeface="Arial" panose="020B0604020202020204" pitchFamily="34" charset="0"/>
              </a:rPr>
              <a:t>thách</a:t>
            </a:r>
            <a:r>
              <a:rPr lang="en-US" sz="2400" b="1" i="0" dirty="0">
                <a:solidFill>
                  <a:srgbClr val="009F4F"/>
                </a:solidFill>
                <a:effectLst/>
                <a:latin typeface="Arial" panose="020B0604020202020204" pitchFamily="34" charset="0"/>
                <a:ea typeface="Arial-Rounded" panose="020B0500000000000000" pitchFamily="34" charset="0"/>
                <a:cs typeface="Arial" panose="020B0604020202020204" pitchFamily="34" charset="0"/>
              </a:rPr>
              <a:t> </a:t>
            </a:r>
            <a:r>
              <a:rPr lang="en-US" sz="2400" b="1" i="0" dirty="0" err="1">
                <a:solidFill>
                  <a:srgbClr val="009F4F"/>
                </a:solidFill>
                <a:effectLst/>
                <a:latin typeface="Arial" panose="020B0604020202020204" pitchFamily="34" charset="0"/>
                <a:ea typeface="Arial-Rounded" panose="020B0500000000000000" pitchFamily="34" charset="0"/>
                <a:cs typeface="Arial" panose="020B0604020202020204" pitchFamily="34" charset="0"/>
              </a:rPr>
              <a:t>các</a:t>
            </a:r>
            <a:r>
              <a:rPr lang="en-US" sz="2400" b="1" i="0" dirty="0">
                <a:solidFill>
                  <a:srgbClr val="009F4F"/>
                </a:solidFill>
                <a:effectLst/>
                <a:latin typeface="Arial" panose="020B0604020202020204" pitchFamily="34" charset="0"/>
                <a:ea typeface="Arial-Rounded" panose="020B0500000000000000" pitchFamily="34" charset="0"/>
                <a:cs typeface="Arial" panose="020B0604020202020204" pitchFamily="34" charset="0"/>
              </a:rPr>
              <a:t> con </a:t>
            </a:r>
            <a:r>
              <a:rPr lang="en-US" sz="2400" b="1" i="0" dirty="0" err="1">
                <a:solidFill>
                  <a:srgbClr val="009F4F"/>
                </a:solidFill>
                <a:effectLst/>
                <a:latin typeface="Arial" panose="020B0604020202020204" pitchFamily="34" charset="0"/>
                <a:ea typeface="Arial-Rounded" panose="020B0500000000000000" pitchFamily="34" charset="0"/>
                <a:cs typeface="Arial" panose="020B0604020202020204" pitchFamily="34" charset="0"/>
              </a:rPr>
              <a:t>bẻ</a:t>
            </a:r>
            <a:r>
              <a:rPr lang="en-US" sz="2400" b="1" i="0" dirty="0">
                <a:solidFill>
                  <a:srgbClr val="009F4F"/>
                </a:solidFill>
                <a:effectLst/>
                <a:latin typeface="Arial" panose="020B0604020202020204" pitchFamily="34" charset="0"/>
                <a:ea typeface="Arial-Rounded" panose="020B0500000000000000" pitchFamily="34" charset="0"/>
                <a:cs typeface="Arial" panose="020B0604020202020204" pitchFamily="34" charset="0"/>
              </a:rPr>
              <a:t> </a:t>
            </a:r>
            <a:r>
              <a:rPr lang="en-US" sz="2400" b="1" i="0" dirty="0" err="1">
                <a:solidFill>
                  <a:srgbClr val="009F4F"/>
                </a:solidFill>
                <a:effectLst/>
                <a:latin typeface="Arial" panose="020B0604020202020204" pitchFamily="34" charset="0"/>
                <a:ea typeface="Arial-Rounded" panose="020B0500000000000000" pitchFamily="34" charset="0"/>
                <a:cs typeface="Arial" panose="020B0604020202020204" pitchFamily="34" charset="0"/>
              </a:rPr>
              <a:t>gãy</a:t>
            </a:r>
            <a:r>
              <a:rPr lang="en-US" sz="2400" b="1" i="0" dirty="0">
                <a:solidFill>
                  <a:srgbClr val="009F4F"/>
                </a:solidFill>
                <a:effectLst/>
                <a:latin typeface="Arial" panose="020B0604020202020204" pitchFamily="34" charset="0"/>
                <a:ea typeface="Arial-Rounded" panose="020B0500000000000000" pitchFamily="34" charset="0"/>
                <a:cs typeface="Arial" panose="020B0604020202020204" pitchFamily="34" charset="0"/>
              </a:rPr>
              <a:t> </a:t>
            </a:r>
            <a:r>
              <a:rPr lang="en-US" sz="2400" b="1" i="0" dirty="0" err="1">
                <a:solidFill>
                  <a:srgbClr val="009F4F"/>
                </a:solidFill>
                <a:effectLst/>
                <a:latin typeface="Arial" panose="020B0604020202020204" pitchFamily="34" charset="0"/>
                <a:ea typeface="Arial-Rounded" panose="020B0500000000000000" pitchFamily="34" charset="0"/>
                <a:cs typeface="Arial" panose="020B0604020202020204" pitchFamily="34" charset="0"/>
              </a:rPr>
              <a:t>một</a:t>
            </a:r>
            <a:r>
              <a:rPr lang="en-US" sz="2400" b="1" i="0" dirty="0">
                <a:solidFill>
                  <a:srgbClr val="009F4F"/>
                </a:solidFill>
                <a:effectLst/>
                <a:latin typeface="Arial" panose="020B0604020202020204" pitchFamily="34" charset="0"/>
                <a:ea typeface="Arial-Rounded" panose="020B0500000000000000" pitchFamily="34" charset="0"/>
                <a:cs typeface="Arial" panose="020B0604020202020204" pitchFamily="34" charset="0"/>
              </a:rPr>
              <a:t> </a:t>
            </a:r>
            <a:r>
              <a:rPr lang="en-US" sz="2400" b="1" i="0" dirty="0" err="1">
                <a:solidFill>
                  <a:srgbClr val="009F4F"/>
                </a:solidFill>
                <a:effectLst/>
                <a:latin typeface="Arial" panose="020B0604020202020204" pitchFamily="34" charset="0"/>
                <a:ea typeface="Arial-Rounded" panose="020B0500000000000000" pitchFamily="34" charset="0"/>
                <a:cs typeface="Arial" panose="020B0604020202020204" pitchFamily="34" charset="0"/>
              </a:rPr>
              <a:t>bó</a:t>
            </a:r>
            <a:r>
              <a:rPr lang="en-US" sz="2400" b="1" i="0" dirty="0">
                <a:solidFill>
                  <a:srgbClr val="009F4F"/>
                </a:solidFill>
                <a:effectLst/>
                <a:latin typeface="Arial" panose="020B0604020202020204" pitchFamily="34" charset="0"/>
                <a:ea typeface="Arial-Rounded" panose="020B0500000000000000" pitchFamily="34" charset="0"/>
                <a:cs typeface="Arial" panose="020B0604020202020204" pitchFamily="34" charset="0"/>
              </a:rPr>
              <a:t> </a:t>
            </a:r>
            <a:r>
              <a:rPr lang="en-US" sz="2400" b="1" i="0" dirty="0" err="1">
                <a:solidFill>
                  <a:srgbClr val="009F4F"/>
                </a:solidFill>
                <a:effectLst/>
                <a:latin typeface="Arial" panose="020B0604020202020204" pitchFamily="34" charset="0"/>
                <a:ea typeface="Arial-Rounded" panose="020B0500000000000000" pitchFamily="34" charset="0"/>
                <a:cs typeface="Arial" panose="020B0604020202020204" pitchFamily="34" charset="0"/>
              </a:rPr>
              <a:t>đũa</a:t>
            </a:r>
            <a:r>
              <a:rPr lang="en-US" sz="2400" b="1" i="0" dirty="0">
                <a:solidFill>
                  <a:srgbClr val="009F4F"/>
                </a:solidFill>
                <a:effectLst/>
                <a:latin typeface="Arial" panose="020B0604020202020204" pitchFamily="34" charset="0"/>
                <a:ea typeface="Arial-Rounded" panose="020B0500000000000000" pitchFamily="34" charset="0"/>
                <a:cs typeface="Arial" panose="020B0604020202020204" pitchFamily="34" charset="0"/>
              </a:rPr>
              <a:t> </a:t>
            </a:r>
            <a:r>
              <a:rPr lang="en-US" sz="2400" b="1" i="0" dirty="0" err="1">
                <a:solidFill>
                  <a:srgbClr val="009F4F"/>
                </a:solidFill>
                <a:effectLst/>
                <a:latin typeface="Arial" panose="020B0604020202020204" pitchFamily="34" charset="0"/>
                <a:ea typeface="Arial-Rounded" panose="020B0500000000000000" pitchFamily="34" charset="0"/>
                <a:cs typeface="Arial" panose="020B0604020202020204" pitchFamily="34" charset="0"/>
              </a:rPr>
              <a:t>để</a:t>
            </a:r>
            <a:r>
              <a:rPr lang="en-US" sz="2400" b="1" i="0" dirty="0">
                <a:solidFill>
                  <a:srgbClr val="009F4F"/>
                </a:solidFill>
                <a:effectLst/>
                <a:latin typeface="Arial" panose="020B0604020202020204" pitchFamily="34" charset="0"/>
                <a:ea typeface="Arial-Rounded" panose="020B0500000000000000" pitchFamily="34" charset="0"/>
                <a:cs typeface="Arial" panose="020B0604020202020204" pitchFamily="34" charset="0"/>
              </a:rPr>
              <a:t> </a:t>
            </a:r>
            <a:r>
              <a:rPr lang="en-US" sz="2400" b="1" i="0" dirty="0" err="1">
                <a:solidFill>
                  <a:srgbClr val="009F4F"/>
                </a:solidFill>
                <a:effectLst/>
                <a:latin typeface="Arial" panose="020B0604020202020204" pitchFamily="34" charset="0"/>
                <a:ea typeface="Arial-Rounded" panose="020B0500000000000000" pitchFamily="34" charset="0"/>
                <a:cs typeface="Arial" panose="020B0604020202020204" pitchFamily="34" charset="0"/>
              </a:rPr>
              <a:t>khuyên</a:t>
            </a:r>
            <a:r>
              <a:rPr lang="en-US" sz="2400" b="1" i="0" dirty="0">
                <a:solidFill>
                  <a:srgbClr val="009F4F"/>
                </a:solidFill>
                <a:effectLst/>
                <a:latin typeface="Arial" panose="020B0604020202020204" pitchFamily="34" charset="0"/>
                <a:ea typeface="Arial-Rounded" panose="020B0500000000000000" pitchFamily="34" charset="0"/>
                <a:cs typeface="Arial" panose="020B0604020202020204" pitchFamily="34" charset="0"/>
              </a:rPr>
              <a:t> </a:t>
            </a:r>
            <a:r>
              <a:rPr lang="en-US" sz="2400" b="1" i="0" dirty="0" err="1">
                <a:solidFill>
                  <a:srgbClr val="009F4F"/>
                </a:solidFill>
                <a:effectLst/>
                <a:latin typeface="Arial" panose="020B0604020202020204" pitchFamily="34" charset="0"/>
                <a:ea typeface="Arial-Rounded" panose="020B0500000000000000" pitchFamily="34" charset="0"/>
                <a:cs typeface="Arial" panose="020B0604020202020204" pitchFamily="34" charset="0"/>
              </a:rPr>
              <a:t>bảo</a:t>
            </a:r>
            <a:r>
              <a:rPr lang="en-US" sz="2400" b="1" i="0" dirty="0">
                <a:solidFill>
                  <a:srgbClr val="009F4F"/>
                </a:solidFill>
                <a:effectLst/>
                <a:latin typeface="Arial" panose="020B0604020202020204" pitchFamily="34" charset="0"/>
                <a:ea typeface="Arial-Rounded" panose="020B0500000000000000" pitchFamily="34" charset="0"/>
                <a:cs typeface="Arial" panose="020B0604020202020204" pitchFamily="34" charset="0"/>
              </a:rPr>
              <a:t> </a:t>
            </a:r>
            <a:r>
              <a:rPr lang="en-US" sz="2400" b="1" i="0" dirty="0" err="1">
                <a:solidFill>
                  <a:srgbClr val="009F4F"/>
                </a:solidFill>
                <a:effectLst/>
                <a:latin typeface="Arial" panose="020B0604020202020204" pitchFamily="34" charset="0"/>
                <a:ea typeface="Arial-Rounded" panose="020B0500000000000000" pitchFamily="34" charset="0"/>
                <a:cs typeface="Arial" panose="020B0604020202020204" pitchFamily="34" charset="0"/>
              </a:rPr>
              <a:t>các</a:t>
            </a:r>
            <a:r>
              <a:rPr lang="en-US" sz="2400" b="1" i="0" dirty="0">
                <a:solidFill>
                  <a:srgbClr val="009F4F"/>
                </a:solidFill>
                <a:effectLst/>
                <a:latin typeface="Arial" panose="020B0604020202020204" pitchFamily="34" charset="0"/>
                <a:ea typeface="Arial-Rounded" panose="020B0500000000000000" pitchFamily="34" charset="0"/>
                <a:cs typeface="Arial" panose="020B0604020202020204" pitchFamily="34" charset="0"/>
              </a:rPr>
              <a:t> con.</a:t>
            </a:r>
            <a:endParaRPr lang="vi-VN" sz="2400" b="1" i="0" dirty="0">
              <a:solidFill>
                <a:srgbClr val="009F4F"/>
              </a:solidFill>
              <a:effectLst/>
              <a:latin typeface="Arial" panose="020B0604020202020204" pitchFamily="34" charset="0"/>
              <a:ea typeface="Arial-Rounded" panose="020B0500000000000000" pitchFamily="34" charset="0"/>
              <a:cs typeface="Arial" panose="020B0604020202020204" pitchFamily="34" charset="0"/>
            </a:endParaRPr>
          </a:p>
        </p:txBody>
      </p:sp>
      <p:pic>
        <p:nvPicPr>
          <p:cNvPr id="18" name="Picture 17">
            <a:extLst>
              <a:ext uri="{FF2B5EF4-FFF2-40B4-BE49-F238E27FC236}">
                <a16:creationId xmlns:a16="http://schemas.microsoft.com/office/drawing/2014/main" id="{DDAA0F52-0EE9-4490-8F04-4A0418082401}"/>
              </a:ext>
            </a:extLst>
          </p:cNvPr>
          <p:cNvPicPr>
            <a:picLocks noChangeAspect="1"/>
          </p:cNvPicPr>
          <p:nvPr/>
        </p:nvPicPr>
        <p:blipFill rotWithShape="1">
          <a:blip r:embed="rId5"/>
          <a:srcRect l="8547" r="4942" b="8062"/>
          <a:stretch/>
        </p:blipFill>
        <p:spPr>
          <a:xfrm>
            <a:off x="7946797" y="4617026"/>
            <a:ext cx="3095742" cy="1850580"/>
          </a:xfrm>
          <a:prstGeom prst="rect">
            <a:avLst/>
          </a:prstGeom>
        </p:spPr>
      </p:pic>
      <p:sp>
        <p:nvSpPr>
          <p:cNvPr id="13" name="TextBox 12">
            <a:extLst>
              <a:ext uri="{FF2B5EF4-FFF2-40B4-BE49-F238E27FC236}">
                <a16:creationId xmlns:a16="http://schemas.microsoft.com/office/drawing/2014/main" id="{D9EF99E1-3615-48D5-914A-923C25DEC18E}"/>
              </a:ext>
            </a:extLst>
          </p:cNvPr>
          <p:cNvSpPr txBox="1"/>
          <p:nvPr/>
        </p:nvSpPr>
        <p:spPr>
          <a:xfrm>
            <a:off x="1600944" y="160887"/>
            <a:ext cx="8504475" cy="461665"/>
          </a:xfrm>
          <a:prstGeom prst="rect">
            <a:avLst/>
          </a:prstGeom>
          <a:noFill/>
        </p:spPr>
        <p:txBody>
          <a:bodyPr wrap="square">
            <a:spAutoFit/>
          </a:bodyPr>
          <a:lstStyle/>
          <a:p>
            <a:pPr algn="just"/>
            <a:r>
              <a:rPr lang="en-US" sz="2400" b="1" smtClean="0">
                <a:latin typeface="Arial" panose="020B0604020202020204" pitchFamily="34" charset="0"/>
                <a:ea typeface="Arial-Rounded" panose="020B0500000000000000" pitchFamily="34" charset="0"/>
                <a:cs typeface="Arial" panose="020B0604020202020204" pitchFamily="34" charset="0"/>
              </a:rPr>
              <a:t>Trả lời câu hỏi và thực hiện yêu cầu.</a:t>
            </a:r>
            <a:endParaRPr lang="vi-VN" sz="2400" b="1" i="0" dirty="0">
              <a:effectLst/>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1161351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par>
                                <p:cTn id="18" presetID="22" presetClass="entr" presetSubtype="8"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395FAD-59ED-4A1E-9518-0B7E964DA04C}"/>
              </a:ext>
            </a:extLst>
          </p:cNvPr>
          <p:cNvSpPr txBox="1"/>
          <p:nvPr/>
        </p:nvSpPr>
        <p:spPr>
          <a:xfrm>
            <a:off x="1174261" y="75405"/>
            <a:ext cx="8313015" cy="461665"/>
          </a:xfrm>
          <a:prstGeom prst="rect">
            <a:avLst/>
          </a:prstGeom>
          <a:noFill/>
        </p:spPr>
        <p:txBody>
          <a:bodyPr wrap="square">
            <a:spAutoFit/>
          </a:bodyPr>
          <a:lstStyle/>
          <a:p>
            <a:pPr algn="just"/>
            <a:r>
              <a:rPr lang="en-US" sz="2400"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c. </a:t>
            </a:r>
            <a:r>
              <a:rPr lang="en-US" sz="2400" b="1" i="0" dirty="0" err="1">
                <a:solidFill>
                  <a:srgbClr val="002060"/>
                </a:solidFill>
                <a:effectLst/>
                <a:latin typeface="Arial" panose="020B0604020202020204" pitchFamily="34" charset="0"/>
                <a:ea typeface="Arial-Rounded" panose="020B0500000000000000" pitchFamily="34" charset="0"/>
                <a:cs typeface="Arial" panose="020B0604020202020204" pitchFamily="34" charset="0"/>
              </a:rPr>
              <a:t>Vì</a:t>
            </a:r>
            <a:r>
              <a:rPr lang="en-US" sz="2400"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 </a:t>
            </a:r>
            <a:r>
              <a:rPr lang="en-US" sz="2400" b="1" i="0" dirty="0" err="1">
                <a:solidFill>
                  <a:srgbClr val="002060"/>
                </a:solidFill>
                <a:effectLst/>
                <a:latin typeface="Arial" panose="020B0604020202020204" pitchFamily="34" charset="0"/>
                <a:ea typeface="Arial-Rounded" panose="020B0500000000000000" pitchFamily="34" charset="0"/>
                <a:cs typeface="Arial" panose="020B0604020202020204" pitchFamily="34" charset="0"/>
              </a:rPr>
              <a:t>sao</a:t>
            </a:r>
            <a:r>
              <a:rPr lang="en-US" sz="2400"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 </a:t>
            </a:r>
            <a:r>
              <a:rPr lang="en-US" sz="2400" b="1" i="0" dirty="0" err="1">
                <a:solidFill>
                  <a:srgbClr val="002060"/>
                </a:solidFill>
                <a:effectLst/>
                <a:latin typeface="Arial" panose="020B0604020202020204" pitchFamily="34" charset="0"/>
                <a:ea typeface="Arial-Rounded" panose="020B0500000000000000" pitchFamily="34" charset="0"/>
                <a:cs typeface="Arial" panose="020B0604020202020204" pitchFamily="34" charset="0"/>
              </a:rPr>
              <a:t>cả</a:t>
            </a:r>
            <a:r>
              <a:rPr lang="en-US" sz="2400"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 4 </a:t>
            </a:r>
            <a:r>
              <a:rPr lang="en-US" sz="2400" b="1" i="0" dirty="0" err="1">
                <a:solidFill>
                  <a:srgbClr val="002060"/>
                </a:solidFill>
                <a:effectLst/>
                <a:latin typeface="Arial" panose="020B0604020202020204" pitchFamily="34" charset="0"/>
                <a:ea typeface="Arial-Rounded" panose="020B0500000000000000" pitchFamily="34" charset="0"/>
                <a:cs typeface="Arial" panose="020B0604020202020204" pitchFamily="34" charset="0"/>
              </a:rPr>
              <a:t>người</a:t>
            </a:r>
            <a:r>
              <a:rPr lang="en-US" sz="2400"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 con </a:t>
            </a:r>
            <a:r>
              <a:rPr lang="en-US" sz="2400" b="1" i="0" dirty="0" err="1">
                <a:solidFill>
                  <a:srgbClr val="002060"/>
                </a:solidFill>
                <a:effectLst/>
                <a:latin typeface="Arial" panose="020B0604020202020204" pitchFamily="34" charset="0"/>
                <a:ea typeface="Arial-Rounded" panose="020B0500000000000000" pitchFamily="34" charset="0"/>
                <a:cs typeface="Arial" panose="020B0604020202020204" pitchFamily="34" charset="0"/>
              </a:rPr>
              <a:t>đều</a:t>
            </a:r>
            <a:r>
              <a:rPr lang="en-US" sz="2400"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 </a:t>
            </a:r>
            <a:r>
              <a:rPr lang="en-US" sz="2400" b="1" i="0" dirty="0" err="1">
                <a:solidFill>
                  <a:srgbClr val="002060"/>
                </a:solidFill>
                <a:effectLst/>
                <a:latin typeface="Arial" panose="020B0604020202020204" pitchFamily="34" charset="0"/>
                <a:ea typeface="Arial-Rounded" panose="020B0500000000000000" pitchFamily="34" charset="0"/>
                <a:cs typeface="Arial" panose="020B0604020202020204" pitchFamily="34" charset="0"/>
              </a:rPr>
              <a:t>không</a:t>
            </a:r>
            <a:r>
              <a:rPr lang="en-US" sz="2400"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 </a:t>
            </a:r>
            <a:r>
              <a:rPr lang="en-US" sz="2400" b="1" i="0" dirty="0" err="1">
                <a:solidFill>
                  <a:srgbClr val="002060"/>
                </a:solidFill>
                <a:effectLst/>
                <a:latin typeface="Arial" panose="020B0604020202020204" pitchFamily="34" charset="0"/>
                <a:ea typeface="Arial-Rounded" panose="020B0500000000000000" pitchFamily="34" charset="0"/>
                <a:cs typeface="Arial" panose="020B0604020202020204" pitchFamily="34" charset="0"/>
              </a:rPr>
              <a:t>bẻ</a:t>
            </a:r>
            <a:r>
              <a:rPr lang="en-US" sz="2400"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 </a:t>
            </a:r>
            <a:r>
              <a:rPr lang="en-US" sz="2400" b="1" i="0" dirty="0" err="1">
                <a:solidFill>
                  <a:srgbClr val="002060"/>
                </a:solidFill>
                <a:effectLst/>
                <a:latin typeface="Arial" panose="020B0604020202020204" pitchFamily="34" charset="0"/>
                <a:ea typeface="Arial-Rounded" panose="020B0500000000000000" pitchFamily="34" charset="0"/>
                <a:cs typeface="Arial" panose="020B0604020202020204" pitchFamily="34" charset="0"/>
              </a:rPr>
              <a:t>được</a:t>
            </a:r>
            <a:r>
              <a:rPr lang="en-US" sz="2400"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 </a:t>
            </a:r>
            <a:r>
              <a:rPr lang="en-US" sz="2400" b="1" i="0" dirty="0" err="1">
                <a:solidFill>
                  <a:srgbClr val="002060"/>
                </a:solidFill>
                <a:effectLst/>
                <a:latin typeface="Arial" panose="020B0604020202020204" pitchFamily="34" charset="0"/>
                <a:ea typeface="Arial-Rounded" panose="020B0500000000000000" pitchFamily="34" charset="0"/>
                <a:cs typeface="Arial" panose="020B0604020202020204" pitchFamily="34" charset="0"/>
              </a:rPr>
              <a:t>bó</a:t>
            </a:r>
            <a:r>
              <a:rPr lang="en-US" sz="2400"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 </a:t>
            </a:r>
            <a:r>
              <a:rPr lang="en-US" sz="2400" b="1" i="0" dirty="0" err="1">
                <a:solidFill>
                  <a:srgbClr val="002060"/>
                </a:solidFill>
                <a:effectLst/>
                <a:latin typeface="Arial" panose="020B0604020202020204" pitchFamily="34" charset="0"/>
                <a:ea typeface="Arial-Rounded" panose="020B0500000000000000" pitchFamily="34" charset="0"/>
                <a:cs typeface="Arial" panose="020B0604020202020204" pitchFamily="34" charset="0"/>
              </a:rPr>
              <a:t>đũa</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a:t>
            </a:r>
            <a:endParaRPr lang="vi-VN" sz="2400"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endParaRPr>
          </a:p>
        </p:txBody>
      </p:sp>
      <p:pic>
        <p:nvPicPr>
          <p:cNvPr id="4" name="Picture 3">
            <a:extLst>
              <a:ext uri="{FF2B5EF4-FFF2-40B4-BE49-F238E27FC236}">
                <a16:creationId xmlns:a16="http://schemas.microsoft.com/office/drawing/2014/main" id="{3DBFCD2E-F98B-4B30-817E-97555C0475E5}"/>
              </a:ext>
            </a:extLst>
          </p:cNvPr>
          <p:cNvPicPr>
            <a:picLocks noChangeAspect="1"/>
          </p:cNvPicPr>
          <p:nvPr/>
        </p:nvPicPr>
        <p:blipFill rotWithShape="1">
          <a:blip r:embed="rId2"/>
          <a:srcRect l="16987" t="1606" r="17501" b="14538"/>
          <a:stretch/>
        </p:blipFill>
        <p:spPr>
          <a:xfrm>
            <a:off x="1201970" y="676703"/>
            <a:ext cx="2402550" cy="1338425"/>
          </a:xfrm>
          <a:prstGeom prst="rect">
            <a:avLst/>
          </a:prstGeom>
        </p:spPr>
      </p:pic>
      <p:pic>
        <p:nvPicPr>
          <p:cNvPr id="6" name="Picture 5">
            <a:extLst>
              <a:ext uri="{FF2B5EF4-FFF2-40B4-BE49-F238E27FC236}">
                <a16:creationId xmlns:a16="http://schemas.microsoft.com/office/drawing/2014/main" id="{FF7F94E8-3FAF-4E16-91F3-5192D816FF1E}"/>
              </a:ext>
            </a:extLst>
          </p:cNvPr>
          <p:cNvPicPr>
            <a:picLocks noChangeAspect="1"/>
          </p:cNvPicPr>
          <p:nvPr/>
        </p:nvPicPr>
        <p:blipFill rotWithShape="1">
          <a:blip r:embed="rId3"/>
          <a:srcRect r="15151" b="14859"/>
          <a:stretch/>
        </p:blipFill>
        <p:spPr>
          <a:xfrm>
            <a:off x="3901102" y="676703"/>
            <a:ext cx="2402550" cy="1356072"/>
          </a:xfrm>
          <a:prstGeom prst="rect">
            <a:avLst/>
          </a:prstGeom>
        </p:spPr>
      </p:pic>
      <p:pic>
        <p:nvPicPr>
          <p:cNvPr id="7" name="Picture 6">
            <a:extLst>
              <a:ext uri="{FF2B5EF4-FFF2-40B4-BE49-F238E27FC236}">
                <a16:creationId xmlns:a16="http://schemas.microsoft.com/office/drawing/2014/main" id="{E36C429A-A9A1-407F-9D0C-D6E3610FE4D9}"/>
              </a:ext>
            </a:extLst>
          </p:cNvPr>
          <p:cNvPicPr>
            <a:picLocks noChangeAspect="1"/>
          </p:cNvPicPr>
          <p:nvPr/>
        </p:nvPicPr>
        <p:blipFill rotWithShape="1">
          <a:blip r:embed="rId4"/>
          <a:srcRect l="3547" t="1861" r="26570" b="16589"/>
          <a:stretch/>
        </p:blipFill>
        <p:spPr>
          <a:xfrm>
            <a:off x="6600234" y="676703"/>
            <a:ext cx="2490133" cy="1356072"/>
          </a:xfrm>
          <a:prstGeom prst="rect">
            <a:avLst/>
          </a:prstGeom>
        </p:spPr>
      </p:pic>
      <p:pic>
        <p:nvPicPr>
          <p:cNvPr id="9" name="Picture 8">
            <a:extLst>
              <a:ext uri="{FF2B5EF4-FFF2-40B4-BE49-F238E27FC236}">
                <a16:creationId xmlns:a16="http://schemas.microsoft.com/office/drawing/2014/main" id="{A961E930-68EF-4F84-9F14-1FFFAF5294CA}"/>
              </a:ext>
            </a:extLst>
          </p:cNvPr>
          <p:cNvPicPr>
            <a:picLocks noChangeAspect="1"/>
          </p:cNvPicPr>
          <p:nvPr/>
        </p:nvPicPr>
        <p:blipFill>
          <a:blip r:embed="rId5"/>
          <a:stretch>
            <a:fillRect/>
          </a:stretch>
        </p:blipFill>
        <p:spPr>
          <a:xfrm>
            <a:off x="9386248" y="666066"/>
            <a:ext cx="2391884" cy="1345435"/>
          </a:xfrm>
          <a:prstGeom prst="rect">
            <a:avLst/>
          </a:prstGeom>
        </p:spPr>
      </p:pic>
      <p:sp>
        <p:nvSpPr>
          <p:cNvPr id="10" name="TextBox 9">
            <a:extLst>
              <a:ext uri="{FF2B5EF4-FFF2-40B4-BE49-F238E27FC236}">
                <a16:creationId xmlns:a16="http://schemas.microsoft.com/office/drawing/2014/main" id="{FE2942E1-2062-431B-925B-AEAC0FDA0518}"/>
              </a:ext>
            </a:extLst>
          </p:cNvPr>
          <p:cNvSpPr txBox="1"/>
          <p:nvPr/>
        </p:nvSpPr>
        <p:spPr>
          <a:xfrm>
            <a:off x="1070237" y="2226975"/>
            <a:ext cx="10707895" cy="461665"/>
          </a:xfrm>
          <a:prstGeom prst="rect">
            <a:avLst/>
          </a:prstGeom>
          <a:noFill/>
        </p:spPr>
        <p:txBody>
          <a:bodyPr wrap="square">
            <a:spAutoFit/>
          </a:bodyPr>
          <a:lstStyle/>
          <a:p>
            <a:pPr algn="just"/>
            <a:r>
              <a:rPr lang="en-US" sz="2400" b="1" i="0" dirty="0" err="1">
                <a:solidFill>
                  <a:srgbClr val="009F4F"/>
                </a:solidFill>
                <a:effectLst/>
                <a:latin typeface="Arial" panose="020B0604020202020204" pitchFamily="34" charset="0"/>
                <a:ea typeface="Arial-Rounded" panose="020B0500000000000000" pitchFamily="34" charset="0"/>
                <a:cs typeface="Arial" panose="020B0604020202020204" pitchFamily="34" charset="0"/>
              </a:rPr>
              <a:t>Cả</a:t>
            </a:r>
            <a:r>
              <a:rPr lang="en-US" sz="2400" b="1" i="0" dirty="0">
                <a:solidFill>
                  <a:srgbClr val="009F4F"/>
                </a:solidFill>
                <a:effectLst/>
                <a:latin typeface="Arial" panose="020B0604020202020204" pitchFamily="34" charset="0"/>
                <a:ea typeface="Arial-Rounded" panose="020B0500000000000000" pitchFamily="34" charset="0"/>
                <a:cs typeface="Arial" panose="020B0604020202020204" pitchFamily="34" charset="0"/>
              </a:rPr>
              <a:t> 4 </a:t>
            </a:r>
            <a:r>
              <a:rPr lang="en-US" sz="2400" b="1" i="0" dirty="0" err="1">
                <a:solidFill>
                  <a:srgbClr val="009F4F"/>
                </a:solidFill>
                <a:effectLst/>
                <a:latin typeface="Arial" panose="020B0604020202020204" pitchFamily="34" charset="0"/>
                <a:ea typeface="Arial-Rounded" panose="020B0500000000000000" pitchFamily="34" charset="0"/>
                <a:cs typeface="Arial" panose="020B0604020202020204" pitchFamily="34" charset="0"/>
              </a:rPr>
              <a:t>người</a:t>
            </a:r>
            <a:r>
              <a:rPr lang="en-US" sz="2400" b="1" i="0" dirty="0">
                <a:solidFill>
                  <a:srgbClr val="009F4F"/>
                </a:solidFill>
                <a:effectLst/>
                <a:latin typeface="Arial" panose="020B0604020202020204" pitchFamily="34" charset="0"/>
                <a:ea typeface="Arial-Rounded" panose="020B0500000000000000" pitchFamily="34" charset="0"/>
                <a:cs typeface="Arial" panose="020B0604020202020204" pitchFamily="34" charset="0"/>
              </a:rPr>
              <a:t> con </a:t>
            </a:r>
            <a:r>
              <a:rPr lang="en-US" sz="2400" b="1" i="0" dirty="0" err="1">
                <a:solidFill>
                  <a:srgbClr val="009F4F"/>
                </a:solidFill>
                <a:effectLst/>
                <a:latin typeface="Arial" panose="020B0604020202020204" pitchFamily="34" charset="0"/>
                <a:ea typeface="Arial-Rounded" panose="020B0500000000000000" pitchFamily="34" charset="0"/>
                <a:cs typeface="Arial" panose="020B0604020202020204" pitchFamily="34" charset="0"/>
              </a:rPr>
              <a:t>đều</a:t>
            </a:r>
            <a:r>
              <a:rPr lang="en-US" sz="2400" b="1" i="0" dirty="0">
                <a:solidFill>
                  <a:srgbClr val="009F4F"/>
                </a:solidFill>
                <a:effectLst/>
                <a:latin typeface="Arial" panose="020B0604020202020204" pitchFamily="34" charset="0"/>
                <a:ea typeface="Arial-Rounded" panose="020B0500000000000000" pitchFamily="34" charset="0"/>
                <a:cs typeface="Arial" panose="020B0604020202020204" pitchFamily="34" charset="0"/>
              </a:rPr>
              <a:t> </a:t>
            </a:r>
            <a:r>
              <a:rPr lang="en-US" sz="2400" b="1" i="0" dirty="0" err="1">
                <a:solidFill>
                  <a:srgbClr val="009F4F"/>
                </a:solidFill>
                <a:effectLst/>
                <a:latin typeface="Arial" panose="020B0604020202020204" pitchFamily="34" charset="0"/>
                <a:ea typeface="Arial-Rounded" panose="020B0500000000000000" pitchFamily="34" charset="0"/>
                <a:cs typeface="Arial" panose="020B0604020202020204" pitchFamily="34" charset="0"/>
              </a:rPr>
              <a:t>không</a:t>
            </a:r>
            <a:r>
              <a:rPr lang="en-US" sz="2400" b="1" i="0" dirty="0">
                <a:solidFill>
                  <a:srgbClr val="009F4F"/>
                </a:solidFill>
                <a:effectLst/>
                <a:latin typeface="Arial" panose="020B0604020202020204" pitchFamily="34" charset="0"/>
                <a:ea typeface="Arial-Rounded" panose="020B0500000000000000" pitchFamily="34" charset="0"/>
                <a:cs typeface="Arial" panose="020B0604020202020204" pitchFamily="34" charset="0"/>
              </a:rPr>
              <a:t> </a:t>
            </a:r>
            <a:r>
              <a:rPr lang="en-US" sz="2400" b="1" i="0" dirty="0" err="1">
                <a:solidFill>
                  <a:srgbClr val="009F4F"/>
                </a:solidFill>
                <a:effectLst/>
                <a:latin typeface="Arial" panose="020B0604020202020204" pitchFamily="34" charset="0"/>
                <a:ea typeface="Arial-Rounded" panose="020B0500000000000000" pitchFamily="34" charset="0"/>
                <a:cs typeface="Arial" panose="020B0604020202020204" pitchFamily="34" charset="0"/>
              </a:rPr>
              <a:t>bẻ</a:t>
            </a:r>
            <a:r>
              <a:rPr lang="en-US" sz="2400" b="1" i="0" dirty="0">
                <a:solidFill>
                  <a:srgbClr val="009F4F"/>
                </a:solidFill>
                <a:effectLst/>
                <a:latin typeface="Arial" panose="020B0604020202020204" pitchFamily="34" charset="0"/>
                <a:ea typeface="Arial-Rounded" panose="020B0500000000000000" pitchFamily="34" charset="0"/>
                <a:cs typeface="Arial" panose="020B0604020202020204" pitchFamily="34" charset="0"/>
              </a:rPr>
              <a:t> </a:t>
            </a:r>
            <a:r>
              <a:rPr lang="en-US" sz="2400" b="1" i="0" dirty="0" err="1">
                <a:solidFill>
                  <a:srgbClr val="009F4F"/>
                </a:solidFill>
                <a:effectLst/>
                <a:latin typeface="Arial" panose="020B0604020202020204" pitchFamily="34" charset="0"/>
                <a:ea typeface="Arial-Rounded" panose="020B0500000000000000" pitchFamily="34" charset="0"/>
                <a:cs typeface="Arial" panose="020B0604020202020204" pitchFamily="34" charset="0"/>
              </a:rPr>
              <a:t>được</a:t>
            </a:r>
            <a:r>
              <a:rPr lang="en-US" sz="2400" b="1" i="0" dirty="0">
                <a:solidFill>
                  <a:srgbClr val="009F4F"/>
                </a:solidFill>
                <a:effectLst/>
                <a:latin typeface="Arial" panose="020B0604020202020204" pitchFamily="34" charset="0"/>
                <a:ea typeface="Arial-Rounded" panose="020B0500000000000000" pitchFamily="34" charset="0"/>
                <a:cs typeface="Arial" panose="020B0604020202020204" pitchFamily="34" charset="0"/>
              </a:rPr>
              <a:t> </a:t>
            </a:r>
            <a:r>
              <a:rPr lang="en-US" sz="2400" b="1" i="0" dirty="0" err="1">
                <a:solidFill>
                  <a:srgbClr val="009F4F"/>
                </a:solidFill>
                <a:effectLst/>
                <a:latin typeface="Arial" panose="020B0604020202020204" pitchFamily="34" charset="0"/>
                <a:ea typeface="Arial-Rounded" panose="020B0500000000000000" pitchFamily="34" charset="0"/>
                <a:cs typeface="Arial" panose="020B0604020202020204" pitchFamily="34" charset="0"/>
              </a:rPr>
              <a:t>bó</a:t>
            </a:r>
            <a:r>
              <a:rPr lang="en-US" sz="2400" b="1" i="0" dirty="0">
                <a:solidFill>
                  <a:srgbClr val="009F4F"/>
                </a:solidFill>
                <a:effectLst/>
                <a:latin typeface="Arial" panose="020B0604020202020204" pitchFamily="34" charset="0"/>
                <a:ea typeface="Arial-Rounded" panose="020B0500000000000000" pitchFamily="34" charset="0"/>
                <a:cs typeface="Arial" panose="020B0604020202020204" pitchFamily="34" charset="0"/>
              </a:rPr>
              <a:t> </a:t>
            </a:r>
            <a:r>
              <a:rPr lang="en-US" sz="2400" b="1" i="0" dirty="0" err="1">
                <a:solidFill>
                  <a:srgbClr val="009F4F"/>
                </a:solidFill>
                <a:effectLst/>
                <a:latin typeface="Arial" panose="020B0604020202020204" pitchFamily="34" charset="0"/>
                <a:ea typeface="Arial-Rounded" panose="020B0500000000000000" pitchFamily="34" charset="0"/>
                <a:cs typeface="Arial" panose="020B0604020202020204" pitchFamily="34" charset="0"/>
              </a:rPr>
              <a:t>đũa</a:t>
            </a:r>
            <a:r>
              <a:rPr lang="en-US" sz="2400" b="1" dirty="0">
                <a:solidFill>
                  <a:srgbClr val="009F4F"/>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9F4F"/>
                </a:solidFill>
                <a:latin typeface="Arial" panose="020B0604020202020204" pitchFamily="34" charset="0"/>
                <a:ea typeface="Arial-Rounded" panose="020B0500000000000000" pitchFamily="34" charset="0"/>
                <a:cs typeface="Arial" panose="020B0604020202020204" pitchFamily="34" charset="0"/>
              </a:rPr>
              <a:t>vì</a:t>
            </a:r>
            <a:r>
              <a:rPr lang="en-US" sz="2400" b="1" dirty="0">
                <a:solidFill>
                  <a:srgbClr val="009F4F"/>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9F4F"/>
                </a:solidFill>
                <a:latin typeface="Arial" panose="020B0604020202020204" pitchFamily="34" charset="0"/>
                <a:ea typeface="Arial-Rounded" panose="020B0500000000000000" pitchFamily="34" charset="0"/>
                <a:cs typeface="Arial" panose="020B0604020202020204" pitchFamily="34" charset="0"/>
              </a:rPr>
              <a:t>họ</a:t>
            </a:r>
            <a:r>
              <a:rPr lang="en-US" sz="2400" b="1" dirty="0">
                <a:solidFill>
                  <a:srgbClr val="009F4F"/>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9F4F"/>
                </a:solidFill>
                <a:latin typeface="Arial" panose="020B0604020202020204" pitchFamily="34" charset="0"/>
                <a:ea typeface="Arial-Rounded" panose="020B0500000000000000" pitchFamily="34" charset="0"/>
                <a:cs typeface="Arial" panose="020B0604020202020204" pitchFamily="34" charset="0"/>
              </a:rPr>
              <a:t>cầm</a:t>
            </a:r>
            <a:r>
              <a:rPr lang="en-US" sz="2400" b="1" dirty="0">
                <a:solidFill>
                  <a:srgbClr val="009F4F"/>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9F4F"/>
                </a:solidFill>
                <a:latin typeface="Arial" panose="020B0604020202020204" pitchFamily="34" charset="0"/>
                <a:ea typeface="Arial-Rounded" panose="020B0500000000000000" pitchFamily="34" charset="0"/>
                <a:cs typeface="Arial" panose="020B0604020202020204" pitchFamily="34" charset="0"/>
              </a:rPr>
              <a:t>cả</a:t>
            </a:r>
            <a:r>
              <a:rPr lang="en-US" sz="2400" b="1" dirty="0">
                <a:solidFill>
                  <a:srgbClr val="009F4F"/>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9F4F"/>
                </a:solidFill>
                <a:latin typeface="Arial" panose="020B0604020202020204" pitchFamily="34" charset="0"/>
                <a:ea typeface="Arial-Rounded" panose="020B0500000000000000" pitchFamily="34" charset="0"/>
                <a:cs typeface="Arial" panose="020B0604020202020204" pitchFamily="34" charset="0"/>
              </a:rPr>
              <a:t>bó</a:t>
            </a:r>
            <a:r>
              <a:rPr lang="en-US" sz="2400" b="1" dirty="0">
                <a:solidFill>
                  <a:srgbClr val="009F4F"/>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9F4F"/>
                </a:solidFill>
                <a:latin typeface="Arial" panose="020B0604020202020204" pitchFamily="34" charset="0"/>
                <a:ea typeface="Arial-Rounded" panose="020B0500000000000000" pitchFamily="34" charset="0"/>
                <a:cs typeface="Arial" panose="020B0604020202020204" pitchFamily="34" charset="0"/>
              </a:rPr>
              <a:t>đũa</a:t>
            </a:r>
            <a:r>
              <a:rPr lang="en-US" sz="2400" b="1" dirty="0">
                <a:solidFill>
                  <a:srgbClr val="009F4F"/>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9F4F"/>
                </a:solidFill>
                <a:latin typeface="Arial" panose="020B0604020202020204" pitchFamily="34" charset="0"/>
                <a:ea typeface="Arial-Rounded" panose="020B0500000000000000" pitchFamily="34" charset="0"/>
                <a:cs typeface="Arial" panose="020B0604020202020204" pitchFamily="34" charset="0"/>
              </a:rPr>
              <a:t>để</a:t>
            </a:r>
            <a:r>
              <a:rPr lang="en-US" sz="2400" b="1" dirty="0">
                <a:solidFill>
                  <a:srgbClr val="009F4F"/>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9F4F"/>
                </a:solidFill>
                <a:latin typeface="Arial" panose="020B0604020202020204" pitchFamily="34" charset="0"/>
                <a:ea typeface="Arial-Rounded" panose="020B0500000000000000" pitchFamily="34" charset="0"/>
                <a:cs typeface="Arial" panose="020B0604020202020204" pitchFamily="34" charset="0"/>
              </a:rPr>
              <a:t>bẻ</a:t>
            </a:r>
            <a:r>
              <a:rPr lang="en-US" sz="2400" b="1" dirty="0">
                <a:solidFill>
                  <a:srgbClr val="009F4F"/>
                </a:solidFill>
                <a:latin typeface="Arial" panose="020B0604020202020204" pitchFamily="34" charset="0"/>
                <a:ea typeface="Arial-Rounded" panose="020B0500000000000000" pitchFamily="34" charset="0"/>
                <a:cs typeface="Arial" panose="020B0604020202020204" pitchFamily="34" charset="0"/>
              </a:rPr>
              <a:t>.</a:t>
            </a:r>
            <a:endParaRPr lang="vi-VN" sz="2400" b="1" i="0" dirty="0">
              <a:solidFill>
                <a:srgbClr val="009F4F"/>
              </a:solidFill>
              <a:effectLst/>
              <a:latin typeface="Arial" panose="020B0604020202020204" pitchFamily="34" charset="0"/>
              <a:ea typeface="Arial-Rounded" panose="020B0500000000000000" pitchFamily="34" charset="0"/>
              <a:cs typeface="Arial" panose="020B0604020202020204" pitchFamily="34" charset="0"/>
            </a:endParaRPr>
          </a:p>
        </p:txBody>
      </p:sp>
      <p:sp>
        <p:nvSpPr>
          <p:cNvPr id="11" name="TextBox 10">
            <a:extLst>
              <a:ext uri="{FF2B5EF4-FFF2-40B4-BE49-F238E27FC236}">
                <a16:creationId xmlns:a16="http://schemas.microsoft.com/office/drawing/2014/main" id="{271FFA30-63A6-46B1-B949-64EB56B551DD}"/>
              </a:ext>
            </a:extLst>
          </p:cNvPr>
          <p:cNvSpPr txBox="1"/>
          <p:nvPr/>
        </p:nvSpPr>
        <p:spPr>
          <a:xfrm>
            <a:off x="1201970" y="2688640"/>
            <a:ext cx="7080795" cy="461665"/>
          </a:xfrm>
          <a:prstGeom prst="rect">
            <a:avLst/>
          </a:prstGeom>
          <a:noFill/>
        </p:spPr>
        <p:txBody>
          <a:bodyPr wrap="square">
            <a:spAutoFit/>
          </a:bodyPr>
          <a:lstStyle/>
          <a:p>
            <a:pPr algn="just"/>
            <a:r>
              <a:rPr lang="en-US" sz="2400"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d. </a:t>
            </a:r>
            <a:r>
              <a:rPr lang="en-US" sz="2400" b="1" i="0" dirty="0" err="1">
                <a:solidFill>
                  <a:srgbClr val="002060"/>
                </a:solidFill>
                <a:effectLst/>
                <a:latin typeface="Arial" panose="020B0604020202020204" pitchFamily="34" charset="0"/>
                <a:ea typeface="Arial-Rounded" panose="020B0500000000000000" pitchFamily="34" charset="0"/>
                <a:cs typeface="Arial" panose="020B0604020202020204" pitchFamily="34" charset="0"/>
              </a:rPr>
              <a:t>Người</a:t>
            </a:r>
            <a:r>
              <a:rPr lang="en-US" sz="2400"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 cha </a:t>
            </a:r>
            <a:r>
              <a:rPr lang="en-US" sz="2400" b="1" i="0" dirty="0" err="1">
                <a:solidFill>
                  <a:srgbClr val="002060"/>
                </a:solidFill>
                <a:effectLst/>
                <a:latin typeface="Arial" panose="020B0604020202020204" pitchFamily="34" charset="0"/>
                <a:ea typeface="Arial-Rounded" panose="020B0500000000000000" pitchFamily="34" charset="0"/>
                <a:cs typeface="Arial" panose="020B0604020202020204" pitchFamily="34" charset="0"/>
              </a:rPr>
              <a:t>bẻ</a:t>
            </a:r>
            <a:r>
              <a:rPr lang="en-US" sz="2400"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 </a:t>
            </a:r>
            <a:r>
              <a:rPr lang="en-US" sz="2400" b="1" i="0" dirty="0" err="1">
                <a:solidFill>
                  <a:srgbClr val="002060"/>
                </a:solidFill>
                <a:effectLst/>
                <a:latin typeface="Arial" panose="020B0604020202020204" pitchFamily="34" charset="0"/>
                <a:ea typeface="Arial-Rounded" panose="020B0500000000000000" pitchFamily="34" charset="0"/>
                <a:cs typeface="Arial" panose="020B0604020202020204" pitchFamily="34" charset="0"/>
              </a:rPr>
              <a:t>gãy</a:t>
            </a:r>
            <a:r>
              <a:rPr lang="en-US" sz="2400"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 </a:t>
            </a:r>
            <a:r>
              <a:rPr lang="en-US" sz="2400" b="1" i="0" dirty="0" err="1">
                <a:solidFill>
                  <a:srgbClr val="002060"/>
                </a:solidFill>
                <a:effectLst/>
                <a:latin typeface="Arial" panose="020B0604020202020204" pitchFamily="34" charset="0"/>
                <a:ea typeface="Arial-Rounded" panose="020B0500000000000000" pitchFamily="34" charset="0"/>
                <a:cs typeface="Arial" panose="020B0604020202020204" pitchFamily="34" charset="0"/>
              </a:rPr>
              <a:t>bó</a:t>
            </a:r>
            <a:r>
              <a:rPr lang="en-US" sz="2400"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 </a:t>
            </a:r>
            <a:r>
              <a:rPr lang="en-US" sz="2400" b="1" i="0" dirty="0" err="1">
                <a:solidFill>
                  <a:srgbClr val="002060"/>
                </a:solidFill>
                <a:effectLst/>
                <a:latin typeface="Arial" panose="020B0604020202020204" pitchFamily="34" charset="0"/>
                <a:ea typeface="Arial-Rounded" panose="020B0500000000000000" pitchFamily="34" charset="0"/>
                <a:cs typeface="Arial" panose="020B0604020202020204" pitchFamily="34" charset="0"/>
              </a:rPr>
              <a:t>đũa</a:t>
            </a:r>
            <a:r>
              <a:rPr lang="en-US" sz="2400"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 </a:t>
            </a:r>
            <a:r>
              <a:rPr lang="en-US" sz="2400" b="1" i="0" dirty="0" err="1">
                <a:solidFill>
                  <a:srgbClr val="002060"/>
                </a:solidFill>
                <a:effectLst/>
                <a:latin typeface="Arial" panose="020B0604020202020204" pitchFamily="34" charset="0"/>
                <a:ea typeface="Arial-Rounded" panose="020B0500000000000000" pitchFamily="34" charset="0"/>
                <a:cs typeface="Arial" panose="020B0604020202020204" pitchFamily="34" charset="0"/>
              </a:rPr>
              <a:t>bằng</a:t>
            </a:r>
            <a:r>
              <a:rPr lang="en-US" sz="2400"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 </a:t>
            </a:r>
            <a:r>
              <a:rPr lang="en-US" sz="2400" b="1" i="0" dirty="0" err="1">
                <a:solidFill>
                  <a:srgbClr val="002060"/>
                </a:solidFill>
                <a:effectLst/>
                <a:latin typeface="Arial" panose="020B0604020202020204" pitchFamily="34" charset="0"/>
                <a:ea typeface="Arial-Rounded" panose="020B0500000000000000" pitchFamily="34" charset="0"/>
                <a:cs typeface="Arial" panose="020B0604020202020204" pitchFamily="34" charset="0"/>
              </a:rPr>
              <a:t>cách</a:t>
            </a:r>
            <a:r>
              <a:rPr lang="en-US" sz="2400"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 </a:t>
            </a:r>
            <a:r>
              <a:rPr lang="en-US" sz="2400" b="1" i="0" dirty="0" err="1">
                <a:solidFill>
                  <a:srgbClr val="002060"/>
                </a:solidFill>
                <a:effectLst/>
                <a:latin typeface="Arial" panose="020B0604020202020204" pitchFamily="34" charset="0"/>
                <a:ea typeface="Arial-Rounded" panose="020B0500000000000000" pitchFamily="34" charset="0"/>
                <a:cs typeface="Arial" panose="020B0604020202020204" pitchFamily="34" charset="0"/>
              </a:rPr>
              <a:t>nào</a:t>
            </a:r>
            <a:r>
              <a:rPr lang="en-US" sz="2400" b="1" dirty="0">
                <a:solidFill>
                  <a:srgbClr val="002060"/>
                </a:solidFill>
                <a:latin typeface="Arial" panose="020B0604020202020204" pitchFamily="34" charset="0"/>
                <a:ea typeface="Arial-Rounded" panose="020B0500000000000000" pitchFamily="34" charset="0"/>
                <a:cs typeface="Arial" panose="020B0604020202020204" pitchFamily="34" charset="0"/>
              </a:rPr>
              <a:t>?</a:t>
            </a:r>
            <a:endParaRPr lang="vi-VN" sz="2400"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endParaRPr>
          </a:p>
        </p:txBody>
      </p:sp>
      <p:pic>
        <p:nvPicPr>
          <p:cNvPr id="12" name="Picture 11">
            <a:extLst>
              <a:ext uri="{FF2B5EF4-FFF2-40B4-BE49-F238E27FC236}">
                <a16:creationId xmlns:a16="http://schemas.microsoft.com/office/drawing/2014/main" id="{F4A05384-4DA9-45DF-833A-1E655E1D7D8F}"/>
              </a:ext>
            </a:extLst>
          </p:cNvPr>
          <p:cNvPicPr>
            <a:picLocks noChangeAspect="1"/>
          </p:cNvPicPr>
          <p:nvPr/>
        </p:nvPicPr>
        <p:blipFill rotWithShape="1">
          <a:blip r:embed="rId6"/>
          <a:srcRect r="28791" b="6826"/>
          <a:stretch/>
        </p:blipFill>
        <p:spPr>
          <a:xfrm>
            <a:off x="8382365" y="3790619"/>
            <a:ext cx="2555913" cy="1938992"/>
          </a:xfrm>
          <a:prstGeom prst="rect">
            <a:avLst/>
          </a:prstGeom>
        </p:spPr>
      </p:pic>
      <p:sp>
        <p:nvSpPr>
          <p:cNvPr id="13" name="TextBox 12">
            <a:extLst>
              <a:ext uri="{FF2B5EF4-FFF2-40B4-BE49-F238E27FC236}">
                <a16:creationId xmlns:a16="http://schemas.microsoft.com/office/drawing/2014/main" id="{E21AF977-F4F0-4DBB-88FA-1ADE596BE2C5}"/>
              </a:ext>
            </a:extLst>
          </p:cNvPr>
          <p:cNvSpPr txBox="1"/>
          <p:nvPr/>
        </p:nvSpPr>
        <p:spPr>
          <a:xfrm>
            <a:off x="1053091" y="3307980"/>
            <a:ext cx="10034066" cy="461665"/>
          </a:xfrm>
          <a:prstGeom prst="rect">
            <a:avLst/>
          </a:prstGeom>
          <a:noFill/>
        </p:spPr>
        <p:txBody>
          <a:bodyPr wrap="square">
            <a:spAutoFit/>
          </a:bodyPr>
          <a:lstStyle/>
          <a:p>
            <a:pPr algn="just"/>
            <a:r>
              <a:rPr lang="en-US" sz="2400" b="1" dirty="0" err="1">
                <a:solidFill>
                  <a:srgbClr val="009F4F"/>
                </a:solidFill>
                <a:latin typeface="Arial" panose="020B0604020202020204" pitchFamily="34" charset="0"/>
                <a:ea typeface="Arial-Rounded" panose="020B0500000000000000" pitchFamily="34" charset="0"/>
                <a:cs typeface="Arial" panose="020B0604020202020204" pitchFamily="34" charset="0"/>
              </a:rPr>
              <a:t>Ông</a:t>
            </a:r>
            <a:r>
              <a:rPr lang="en-US" sz="2400" b="1" dirty="0">
                <a:solidFill>
                  <a:srgbClr val="009F4F"/>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9F4F"/>
                </a:solidFill>
                <a:latin typeface="Arial" panose="020B0604020202020204" pitchFamily="34" charset="0"/>
                <a:ea typeface="Arial-Rounded" panose="020B0500000000000000" pitchFamily="34" charset="0"/>
                <a:cs typeface="Arial" panose="020B0604020202020204" pitchFamily="34" charset="0"/>
              </a:rPr>
              <a:t>tháo</a:t>
            </a:r>
            <a:r>
              <a:rPr lang="en-US" sz="2400" b="1" dirty="0">
                <a:solidFill>
                  <a:srgbClr val="009F4F"/>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9F4F"/>
                </a:solidFill>
                <a:latin typeface="Arial" panose="020B0604020202020204" pitchFamily="34" charset="0"/>
                <a:ea typeface="Arial-Rounded" panose="020B0500000000000000" pitchFamily="34" charset="0"/>
                <a:cs typeface="Arial" panose="020B0604020202020204" pitchFamily="34" charset="0"/>
              </a:rPr>
              <a:t>bó</a:t>
            </a:r>
            <a:r>
              <a:rPr lang="en-US" sz="2400" b="1" dirty="0">
                <a:solidFill>
                  <a:srgbClr val="009F4F"/>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9F4F"/>
                </a:solidFill>
                <a:latin typeface="Arial" panose="020B0604020202020204" pitchFamily="34" charset="0"/>
                <a:ea typeface="Arial-Rounded" panose="020B0500000000000000" pitchFamily="34" charset="0"/>
                <a:cs typeface="Arial" panose="020B0604020202020204" pitchFamily="34" charset="0"/>
              </a:rPr>
              <a:t>đũa</a:t>
            </a:r>
            <a:r>
              <a:rPr lang="en-US" sz="2400" b="1" dirty="0">
                <a:solidFill>
                  <a:srgbClr val="009F4F"/>
                </a:solidFill>
                <a:latin typeface="Arial" panose="020B0604020202020204" pitchFamily="34" charset="0"/>
                <a:ea typeface="Arial-Rounded" panose="020B0500000000000000" pitchFamily="34" charset="0"/>
                <a:cs typeface="Arial" panose="020B0604020202020204" pitchFamily="34" charset="0"/>
              </a:rPr>
              <a:t> ra </a:t>
            </a:r>
            <a:r>
              <a:rPr lang="en-US" sz="2400" b="1" dirty="0" err="1">
                <a:solidFill>
                  <a:srgbClr val="009F4F"/>
                </a:solidFill>
                <a:latin typeface="Arial" panose="020B0604020202020204" pitchFamily="34" charset="0"/>
                <a:ea typeface="Arial-Rounded" panose="020B0500000000000000" pitchFamily="34" charset="0"/>
                <a:cs typeface="Arial" panose="020B0604020202020204" pitchFamily="34" charset="0"/>
              </a:rPr>
              <a:t>và</a:t>
            </a:r>
            <a:r>
              <a:rPr lang="en-US" sz="2400" b="1" dirty="0">
                <a:solidFill>
                  <a:srgbClr val="009F4F"/>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9F4F"/>
                </a:solidFill>
                <a:latin typeface="Arial" panose="020B0604020202020204" pitchFamily="34" charset="0"/>
                <a:ea typeface="Arial-Rounded" panose="020B0500000000000000" pitchFamily="34" charset="0"/>
                <a:cs typeface="Arial" panose="020B0604020202020204" pitchFamily="34" charset="0"/>
              </a:rPr>
              <a:t>bẻ</a:t>
            </a:r>
            <a:r>
              <a:rPr lang="en-US" sz="2400" b="1" dirty="0">
                <a:solidFill>
                  <a:srgbClr val="009F4F"/>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9F4F"/>
                </a:solidFill>
                <a:latin typeface="Arial" panose="020B0604020202020204" pitchFamily="34" charset="0"/>
                <a:ea typeface="Arial-Rounded" panose="020B0500000000000000" pitchFamily="34" charset="0"/>
                <a:cs typeface="Arial" panose="020B0604020202020204" pitchFamily="34" charset="0"/>
              </a:rPr>
              <a:t>từng</a:t>
            </a:r>
            <a:r>
              <a:rPr lang="en-US" sz="2400" b="1" dirty="0">
                <a:solidFill>
                  <a:srgbClr val="009F4F"/>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9F4F"/>
                </a:solidFill>
                <a:latin typeface="Arial" panose="020B0604020202020204" pitchFamily="34" charset="0"/>
                <a:ea typeface="Arial-Rounded" panose="020B0500000000000000" pitchFamily="34" charset="0"/>
                <a:cs typeface="Arial" panose="020B0604020202020204" pitchFamily="34" charset="0"/>
              </a:rPr>
              <a:t>chiếc</a:t>
            </a:r>
            <a:r>
              <a:rPr lang="en-US" sz="2400" b="1" dirty="0">
                <a:solidFill>
                  <a:srgbClr val="009F4F"/>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9F4F"/>
                </a:solidFill>
                <a:latin typeface="Arial" panose="020B0604020202020204" pitchFamily="34" charset="0"/>
                <a:ea typeface="Arial-Rounded" panose="020B0500000000000000" pitchFamily="34" charset="0"/>
                <a:cs typeface="Arial" panose="020B0604020202020204" pitchFamily="34" charset="0"/>
              </a:rPr>
              <a:t>một</a:t>
            </a:r>
            <a:r>
              <a:rPr lang="en-US" sz="2400" b="1" dirty="0">
                <a:solidFill>
                  <a:srgbClr val="009F4F"/>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9F4F"/>
                </a:solidFill>
                <a:latin typeface="Arial" panose="020B0604020202020204" pitchFamily="34" charset="0"/>
                <a:ea typeface="Arial-Rounded" panose="020B0500000000000000" pitchFamily="34" charset="0"/>
                <a:cs typeface="Arial" panose="020B0604020202020204" pitchFamily="34" charset="0"/>
              </a:rPr>
              <a:t>cho</a:t>
            </a:r>
            <a:r>
              <a:rPr lang="en-US" sz="2400" b="1" dirty="0">
                <a:solidFill>
                  <a:srgbClr val="009F4F"/>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9F4F"/>
                </a:solidFill>
                <a:latin typeface="Arial" panose="020B0604020202020204" pitchFamily="34" charset="0"/>
                <a:ea typeface="Arial-Rounded" panose="020B0500000000000000" pitchFamily="34" charset="0"/>
                <a:cs typeface="Arial" panose="020B0604020202020204" pitchFamily="34" charset="0"/>
              </a:rPr>
              <a:t>đến</a:t>
            </a:r>
            <a:r>
              <a:rPr lang="en-US" sz="2400" b="1" dirty="0">
                <a:solidFill>
                  <a:srgbClr val="009F4F"/>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9F4F"/>
                </a:solidFill>
                <a:latin typeface="Arial" panose="020B0604020202020204" pitchFamily="34" charset="0"/>
                <a:ea typeface="Arial-Rounded" panose="020B0500000000000000" pitchFamily="34" charset="0"/>
                <a:cs typeface="Arial" panose="020B0604020202020204" pitchFamily="34" charset="0"/>
              </a:rPr>
              <a:t>khi</a:t>
            </a:r>
            <a:r>
              <a:rPr lang="en-US" sz="2400" b="1" dirty="0">
                <a:solidFill>
                  <a:srgbClr val="009F4F"/>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9F4F"/>
                </a:solidFill>
                <a:latin typeface="Arial" panose="020B0604020202020204" pitchFamily="34" charset="0"/>
                <a:ea typeface="Arial-Rounded" panose="020B0500000000000000" pitchFamily="34" charset="0"/>
                <a:cs typeface="Arial" panose="020B0604020202020204" pitchFamily="34" charset="0"/>
              </a:rPr>
              <a:t>hết</a:t>
            </a:r>
            <a:r>
              <a:rPr lang="en-US" sz="2400" b="1" dirty="0">
                <a:solidFill>
                  <a:srgbClr val="009F4F"/>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9F4F"/>
                </a:solidFill>
                <a:latin typeface="Arial" panose="020B0604020202020204" pitchFamily="34" charset="0"/>
                <a:ea typeface="Arial-Rounded" panose="020B0500000000000000" pitchFamily="34" charset="0"/>
                <a:cs typeface="Arial" panose="020B0604020202020204" pitchFamily="34" charset="0"/>
              </a:rPr>
              <a:t>bó</a:t>
            </a:r>
            <a:r>
              <a:rPr lang="en-US" sz="2400" b="1" dirty="0">
                <a:solidFill>
                  <a:srgbClr val="009F4F"/>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9F4F"/>
                </a:solidFill>
                <a:latin typeface="Arial" panose="020B0604020202020204" pitchFamily="34" charset="0"/>
                <a:ea typeface="Arial-Rounded" panose="020B0500000000000000" pitchFamily="34" charset="0"/>
                <a:cs typeface="Arial" panose="020B0604020202020204" pitchFamily="34" charset="0"/>
              </a:rPr>
              <a:t>đũa</a:t>
            </a:r>
            <a:r>
              <a:rPr lang="en-US" sz="2400" b="1" dirty="0">
                <a:solidFill>
                  <a:srgbClr val="009F4F"/>
                </a:solidFill>
                <a:latin typeface="Arial" panose="020B0604020202020204" pitchFamily="34" charset="0"/>
                <a:ea typeface="Arial-Rounded" panose="020B0500000000000000" pitchFamily="34" charset="0"/>
                <a:cs typeface="Arial" panose="020B0604020202020204" pitchFamily="34" charset="0"/>
              </a:rPr>
              <a:t>.</a:t>
            </a:r>
            <a:endParaRPr lang="vi-VN" sz="2400" b="1" i="0" dirty="0">
              <a:solidFill>
                <a:srgbClr val="009F4F"/>
              </a:solidFill>
              <a:effectLst/>
              <a:latin typeface="Arial" panose="020B0604020202020204" pitchFamily="34" charset="0"/>
              <a:ea typeface="Arial-Rounded" panose="020B0500000000000000" pitchFamily="34" charset="0"/>
              <a:cs typeface="Arial" panose="020B0604020202020204" pitchFamily="34" charset="0"/>
            </a:endParaRPr>
          </a:p>
        </p:txBody>
      </p:sp>
      <p:sp>
        <p:nvSpPr>
          <p:cNvPr id="14" name="TextBox 13">
            <a:extLst>
              <a:ext uri="{FF2B5EF4-FFF2-40B4-BE49-F238E27FC236}">
                <a16:creationId xmlns:a16="http://schemas.microsoft.com/office/drawing/2014/main" id="{FB273E9C-A2A8-4CA9-A37B-FAB108A9D3C3}"/>
              </a:ext>
            </a:extLst>
          </p:cNvPr>
          <p:cNvSpPr txBox="1"/>
          <p:nvPr/>
        </p:nvSpPr>
        <p:spPr>
          <a:xfrm>
            <a:off x="1201970" y="5081667"/>
            <a:ext cx="7207739" cy="461665"/>
          </a:xfrm>
          <a:prstGeom prst="rect">
            <a:avLst/>
          </a:prstGeom>
          <a:noFill/>
        </p:spPr>
        <p:txBody>
          <a:bodyPr wrap="square">
            <a:spAutoFit/>
          </a:bodyPr>
          <a:lstStyle/>
          <a:p>
            <a:pPr algn="just"/>
            <a:r>
              <a:rPr lang="en-US" sz="2400"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e. </a:t>
            </a:r>
            <a:r>
              <a:rPr lang="en-US" sz="2400" b="1" i="0" dirty="0" err="1">
                <a:solidFill>
                  <a:srgbClr val="002060"/>
                </a:solidFill>
                <a:effectLst/>
                <a:latin typeface="Arial" panose="020B0604020202020204" pitchFamily="34" charset="0"/>
                <a:ea typeface="Arial-Rounded" panose="020B0500000000000000" pitchFamily="34" charset="0"/>
                <a:cs typeface="Arial" panose="020B0604020202020204" pitchFamily="34" charset="0"/>
              </a:rPr>
              <a:t>Người</a:t>
            </a:r>
            <a:r>
              <a:rPr lang="en-US" sz="2400"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 cha </a:t>
            </a:r>
            <a:r>
              <a:rPr lang="en-US" sz="2400" b="1" i="0" dirty="0" err="1">
                <a:solidFill>
                  <a:srgbClr val="002060"/>
                </a:solidFill>
                <a:effectLst/>
                <a:latin typeface="Arial" panose="020B0604020202020204" pitchFamily="34" charset="0"/>
                <a:ea typeface="Arial-Rounded" panose="020B0500000000000000" pitchFamily="34" charset="0"/>
                <a:cs typeface="Arial" panose="020B0604020202020204" pitchFamily="34" charset="0"/>
              </a:rPr>
              <a:t>muốn</a:t>
            </a:r>
            <a:r>
              <a:rPr lang="en-US" sz="2400"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 </a:t>
            </a:r>
            <a:r>
              <a:rPr lang="en-US" sz="2400" b="1" i="0" dirty="0" err="1">
                <a:solidFill>
                  <a:srgbClr val="002060"/>
                </a:solidFill>
                <a:effectLst/>
                <a:latin typeface="Arial" panose="020B0604020202020204" pitchFamily="34" charset="0"/>
                <a:ea typeface="Arial-Rounded" panose="020B0500000000000000" pitchFamily="34" charset="0"/>
                <a:cs typeface="Arial" panose="020B0604020202020204" pitchFamily="34" charset="0"/>
              </a:rPr>
              <a:t>khuyên</a:t>
            </a:r>
            <a:r>
              <a:rPr lang="en-US" sz="2400"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 </a:t>
            </a:r>
            <a:r>
              <a:rPr lang="en-US" sz="2400" b="1" i="0" dirty="0" err="1">
                <a:solidFill>
                  <a:srgbClr val="002060"/>
                </a:solidFill>
                <a:effectLst/>
                <a:latin typeface="Arial" panose="020B0604020202020204" pitchFamily="34" charset="0"/>
                <a:ea typeface="Arial-Rounded" panose="020B0500000000000000" pitchFamily="34" charset="0"/>
                <a:cs typeface="Arial" panose="020B0604020202020204" pitchFamily="34" charset="0"/>
              </a:rPr>
              <a:t>các</a:t>
            </a:r>
            <a:r>
              <a:rPr lang="en-US" sz="2400"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 con </a:t>
            </a:r>
            <a:r>
              <a:rPr lang="en-US" sz="2400" b="1" i="0" dirty="0" err="1">
                <a:solidFill>
                  <a:srgbClr val="002060"/>
                </a:solidFill>
                <a:effectLst/>
                <a:latin typeface="Arial" panose="020B0604020202020204" pitchFamily="34" charset="0"/>
                <a:ea typeface="Arial-Rounded" panose="020B0500000000000000" pitchFamily="34" charset="0"/>
                <a:cs typeface="Arial" panose="020B0604020202020204" pitchFamily="34" charset="0"/>
              </a:rPr>
              <a:t>điều</a:t>
            </a:r>
            <a:r>
              <a:rPr lang="en-US" sz="2400"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 </a:t>
            </a:r>
            <a:r>
              <a:rPr lang="en-US" sz="2400" b="1" i="0" dirty="0" err="1">
                <a:solidFill>
                  <a:srgbClr val="002060"/>
                </a:solidFill>
                <a:effectLst/>
                <a:latin typeface="Arial" panose="020B0604020202020204" pitchFamily="34" charset="0"/>
                <a:ea typeface="Arial-Rounded" panose="020B0500000000000000" pitchFamily="34" charset="0"/>
                <a:cs typeface="Arial" panose="020B0604020202020204" pitchFamily="34" charset="0"/>
              </a:rPr>
              <a:t>gì</a:t>
            </a:r>
            <a:r>
              <a:rPr lang="en-US" sz="2400"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a:t>
            </a:r>
            <a:endParaRPr lang="vi-VN" sz="2400"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endParaRPr>
          </a:p>
        </p:txBody>
      </p:sp>
      <p:sp>
        <p:nvSpPr>
          <p:cNvPr id="15" name="TextBox 14">
            <a:extLst>
              <a:ext uri="{FF2B5EF4-FFF2-40B4-BE49-F238E27FC236}">
                <a16:creationId xmlns:a16="http://schemas.microsoft.com/office/drawing/2014/main" id="{4F0C9754-09D3-4ECD-903C-9F1EE3CE0C12}"/>
              </a:ext>
            </a:extLst>
          </p:cNvPr>
          <p:cNvSpPr txBox="1"/>
          <p:nvPr/>
        </p:nvSpPr>
        <p:spPr>
          <a:xfrm>
            <a:off x="1201970" y="5729611"/>
            <a:ext cx="9736308" cy="830997"/>
          </a:xfrm>
          <a:prstGeom prst="rect">
            <a:avLst/>
          </a:prstGeom>
          <a:noFill/>
        </p:spPr>
        <p:txBody>
          <a:bodyPr wrap="square">
            <a:spAutoFit/>
          </a:bodyPr>
          <a:lstStyle/>
          <a:p>
            <a:pPr algn="just"/>
            <a:r>
              <a:rPr lang="en-US" sz="2400" b="1" i="0" dirty="0" err="1">
                <a:solidFill>
                  <a:srgbClr val="009F4F"/>
                </a:solidFill>
                <a:effectLst/>
                <a:latin typeface="Arial" panose="020B0604020202020204" pitchFamily="34" charset="0"/>
                <a:ea typeface="Arial-Rounded" panose="020B0500000000000000" pitchFamily="34" charset="0"/>
                <a:cs typeface="Arial" panose="020B0604020202020204" pitchFamily="34" charset="0"/>
              </a:rPr>
              <a:t>Người</a:t>
            </a:r>
            <a:r>
              <a:rPr lang="en-US" sz="2400" b="1" i="0" dirty="0">
                <a:solidFill>
                  <a:srgbClr val="009F4F"/>
                </a:solidFill>
                <a:effectLst/>
                <a:latin typeface="Arial" panose="020B0604020202020204" pitchFamily="34" charset="0"/>
                <a:ea typeface="Arial-Rounded" panose="020B0500000000000000" pitchFamily="34" charset="0"/>
                <a:cs typeface="Arial" panose="020B0604020202020204" pitchFamily="34" charset="0"/>
              </a:rPr>
              <a:t> cha </a:t>
            </a:r>
            <a:r>
              <a:rPr lang="en-US" sz="2400" b="1" i="0" dirty="0" err="1">
                <a:solidFill>
                  <a:srgbClr val="009F4F"/>
                </a:solidFill>
                <a:effectLst/>
                <a:latin typeface="Arial" panose="020B0604020202020204" pitchFamily="34" charset="0"/>
                <a:ea typeface="Arial-Rounded" panose="020B0500000000000000" pitchFamily="34" charset="0"/>
                <a:cs typeface="Arial" panose="020B0604020202020204" pitchFamily="34" charset="0"/>
              </a:rPr>
              <a:t>muốn</a:t>
            </a:r>
            <a:r>
              <a:rPr lang="en-US" sz="2400" b="1" i="0" dirty="0">
                <a:solidFill>
                  <a:srgbClr val="009F4F"/>
                </a:solidFill>
                <a:effectLst/>
                <a:latin typeface="Arial" panose="020B0604020202020204" pitchFamily="34" charset="0"/>
                <a:ea typeface="Arial-Rounded" panose="020B0500000000000000" pitchFamily="34" charset="0"/>
                <a:cs typeface="Arial" panose="020B0604020202020204" pitchFamily="34" charset="0"/>
              </a:rPr>
              <a:t> </a:t>
            </a:r>
            <a:r>
              <a:rPr lang="en-US" sz="2400" b="1" i="0" dirty="0" err="1">
                <a:solidFill>
                  <a:srgbClr val="009F4F"/>
                </a:solidFill>
                <a:effectLst/>
                <a:latin typeface="Arial" panose="020B0604020202020204" pitchFamily="34" charset="0"/>
                <a:ea typeface="Arial-Rounded" panose="020B0500000000000000" pitchFamily="34" charset="0"/>
                <a:cs typeface="Arial" panose="020B0604020202020204" pitchFamily="34" charset="0"/>
              </a:rPr>
              <a:t>khuyên</a:t>
            </a:r>
            <a:r>
              <a:rPr lang="en-US" sz="2400" b="1" i="0" dirty="0">
                <a:solidFill>
                  <a:srgbClr val="009F4F"/>
                </a:solidFill>
                <a:effectLst/>
                <a:latin typeface="Arial" panose="020B0604020202020204" pitchFamily="34" charset="0"/>
                <a:ea typeface="Arial-Rounded" panose="020B0500000000000000" pitchFamily="34" charset="0"/>
                <a:cs typeface="Arial" panose="020B0604020202020204" pitchFamily="34" charset="0"/>
              </a:rPr>
              <a:t> </a:t>
            </a:r>
            <a:r>
              <a:rPr lang="en-US" sz="2400" b="1" i="0" dirty="0" err="1">
                <a:solidFill>
                  <a:srgbClr val="009F4F"/>
                </a:solidFill>
                <a:effectLst/>
                <a:latin typeface="Arial" panose="020B0604020202020204" pitchFamily="34" charset="0"/>
                <a:ea typeface="Arial-Rounded" panose="020B0500000000000000" pitchFamily="34" charset="0"/>
                <a:cs typeface="Arial" panose="020B0604020202020204" pitchFamily="34" charset="0"/>
              </a:rPr>
              <a:t>các</a:t>
            </a:r>
            <a:r>
              <a:rPr lang="en-US" sz="2400" b="1" i="0" dirty="0">
                <a:solidFill>
                  <a:srgbClr val="009F4F"/>
                </a:solidFill>
                <a:effectLst/>
                <a:latin typeface="Arial" panose="020B0604020202020204" pitchFamily="34" charset="0"/>
                <a:ea typeface="Arial-Rounded" panose="020B0500000000000000" pitchFamily="34" charset="0"/>
                <a:cs typeface="Arial" panose="020B0604020202020204" pitchFamily="34" charset="0"/>
              </a:rPr>
              <a:t> con </a:t>
            </a:r>
            <a:r>
              <a:rPr lang="en-US" sz="2400" b="1" i="0" dirty="0" err="1">
                <a:solidFill>
                  <a:srgbClr val="009F4F"/>
                </a:solidFill>
                <a:effectLst/>
                <a:latin typeface="Arial" panose="020B0604020202020204" pitchFamily="34" charset="0"/>
                <a:ea typeface="Arial-Rounded" panose="020B0500000000000000" pitchFamily="34" charset="0"/>
                <a:cs typeface="Arial" panose="020B0604020202020204" pitchFamily="34" charset="0"/>
              </a:rPr>
              <a:t>đoàn</a:t>
            </a:r>
            <a:r>
              <a:rPr lang="en-US" sz="2400" b="1" i="0" dirty="0">
                <a:solidFill>
                  <a:srgbClr val="009F4F"/>
                </a:solidFill>
                <a:effectLst/>
                <a:latin typeface="Arial" panose="020B0604020202020204" pitchFamily="34" charset="0"/>
                <a:ea typeface="Arial-Rounded" panose="020B0500000000000000" pitchFamily="34" charset="0"/>
                <a:cs typeface="Arial" panose="020B0604020202020204" pitchFamily="34" charset="0"/>
              </a:rPr>
              <a:t> </a:t>
            </a:r>
            <a:r>
              <a:rPr lang="en-US" sz="2400" b="1" i="0" dirty="0" err="1">
                <a:solidFill>
                  <a:srgbClr val="009F4F"/>
                </a:solidFill>
                <a:effectLst/>
                <a:latin typeface="Arial" panose="020B0604020202020204" pitchFamily="34" charset="0"/>
                <a:ea typeface="Arial-Rounded" panose="020B0500000000000000" pitchFamily="34" charset="0"/>
                <a:cs typeface="Arial" panose="020B0604020202020204" pitchFamily="34" charset="0"/>
              </a:rPr>
              <a:t>kết</a:t>
            </a:r>
            <a:r>
              <a:rPr lang="en-US" sz="2400" b="1" dirty="0">
                <a:solidFill>
                  <a:srgbClr val="009F4F"/>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9F4F"/>
                </a:solidFill>
                <a:latin typeface="Arial" panose="020B0604020202020204" pitchFamily="34" charset="0"/>
                <a:ea typeface="Arial-Rounded" panose="020B0500000000000000" pitchFamily="34" charset="0"/>
                <a:cs typeface="Arial" panose="020B0604020202020204" pitchFamily="34" charset="0"/>
              </a:rPr>
              <a:t>yêu</a:t>
            </a:r>
            <a:r>
              <a:rPr lang="en-US" sz="2400" b="1" dirty="0">
                <a:solidFill>
                  <a:srgbClr val="009F4F"/>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9F4F"/>
                </a:solidFill>
                <a:latin typeface="Arial" panose="020B0604020202020204" pitchFamily="34" charset="0"/>
                <a:ea typeface="Arial-Rounded" panose="020B0500000000000000" pitchFamily="34" charset="0"/>
                <a:cs typeface="Arial" panose="020B0604020202020204" pitchFamily="34" charset="0"/>
              </a:rPr>
              <a:t>thương</a:t>
            </a:r>
            <a:r>
              <a:rPr lang="en-US" sz="2400" b="1" dirty="0">
                <a:solidFill>
                  <a:srgbClr val="009F4F"/>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9F4F"/>
                </a:solidFill>
                <a:latin typeface="Arial" panose="020B0604020202020204" pitchFamily="34" charset="0"/>
                <a:ea typeface="Arial-Rounded" panose="020B0500000000000000" pitchFamily="34" charset="0"/>
                <a:cs typeface="Arial" panose="020B0604020202020204" pitchFamily="34" charset="0"/>
              </a:rPr>
              <a:t>quan</a:t>
            </a:r>
            <a:r>
              <a:rPr lang="en-US" sz="2400" b="1" dirty="0">
                <a:solidFill>
                  <a:srgbClr val="009F4F"/>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9F4F"/>
                </a:solidFill>
                <a:latin typeface="Arial" panose="020B0604020202020204" pitchFamily="34" charset="0"/>
                <a:ea typeface="Arial-Rounded" panose="020B0500000000000000" pitchFamily="34" charset="0"/>
                <a:cs typeface="Arial" panose="020B0604020202020204" pitchFamily="34" charset="0"/>
              </a:rPr>
              <a:t>tâm</a:t>
            </a:r>
            <a:r>
              <a:rPr lang="en-US" sz="2400" b="1" dirty="0">
                <a:solidFill>
                  <a:srgbClr val="009F4F"/>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9F4F"/>
                </a:solidFill>
                <a:latin typeface="Arial" panose="020B0604020202020204" pitchFamily="34" charset="0"/>
                <a:ea typeface="Arial-Rounded" panose="020B0500000000000000" pitchFamily="34" charset="0"/>
                <a:cs typeface="Arial" panose="020B0604020202020204" pitchFamily="34" charset="0"/>
              </a:rPr>
              <a:t>giúp</a:t>
            </a:r>
            <a:r>
              <a:rPr lang="en-US" sz="2400" b="1" dirty="0">
                <a:solidFill>
                  <a:srgbClr val="009F4F"/>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9F4F"/>
                </a:solidFill>
                <a:latin typeface="Arial" panose="020B0604020202020204" pitchFamily="34" charset="0"/>
                <a:ea typeface="Arial-Rounded" panose="020B0500000000000000" pitchFamily="34" charset="0"/>
                <a:cs typeface="Arial" panose="020B0604020202020204" pitchFamily="34" charset="0"/>
              </a:rPr>
              <a:t>đỡ</a:t>
            </a:r>
            <a:r>
              <a:rPr lang="en-US" sz="2400" b="1" dirty="0">
                <a:solidFill>
                  <a:srgbClr val="009F4F"/>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009F4F"/>
                </a:solidFill>
                <a:latin typeface="Arial" panose="020B0604020202020204" pitchFamily="34" charset="0"/>
                <a:ea typeface="Arial-Rounded" panose="020B0500000000000000" pitchFamily="34" charset="0"/>
                <a:cs typeface="Arial" panose="020B0604020202020204" pitchFamily="34" charset="0"/>
              </a:rPr>
              <a:t>nhau</a:t>
            </a:r>
            <a:r>
              <a:rPr lang="en-US" sz="2400" b="1" dirty="0">
                <a:solidFill>
                  <a:srgbClr val="009F4F"/>
                </a:solidFill>
                <a:latin typeface="Arial" panose="020B0604020202020204" pitchFamily="34" charset="0"/>
                <a:ea typeface="Arial-Rounded" panose="020B0500000000000000" pitchFamily="34" charset="0"/>
                <a:cs typeface="Arial" panose="020B0604020202020204" pitchFamily="34" charset="0"/>
              </a:rPr>
              <a:t>.</a:t>
            </a:r>
            <a:endParaRPr lang="vi-VN" sz="2400" b="1" i="0" dirty="0">
              <a:solidFill>
                <a:srgbClr val="009F4F"/>
              </a:solidFill>
              <a:effectLst/>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3163925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par>
                                <p:cTn id="18" presetID="22" presetClass="entr" presetSubtype="8"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22">
            <a:extLst>
              <a:ext uri="{FF2B5EF4-FFF2-40B4-BE49-F238E27FC236}">
                <a16:creationId xmlns:a16="http://schemas.microsoft.com/office/drawing/2014/main" id="{928E09A0-063A-4606-960D-FF114ADD2B73}"/>
              </a:ext>
            </a:extLst>
          </p:cNvPr>
          <p:cNvSpPr txBox="1"/>
          <p:nvPr/>
        </p:nvSpPr>
        <p:spPr>
          <a:xfrm>
            <a:off x="6898521" y="1219088"/>
            <a:ext cx="2191400" cy="584775"/>
          </a:xfrm>
          <a:prstGeom prst="rect">
            <a:avLst/>
          </a:prstGeom>
          <a:noFill/>
        </p:spPr>
        <p:txBody>
          <a:bodyPr wrap="square" rtlCol="0">
            <a:spAutoFit/>
          </a:bodyPr>
          <a:lstStyle/>
          <a:p>
            <a:pPr algn="ctr"/>
            <a:r>
              <a:rPr lang="en-US" altLang="zh-CN" sz="3200" b="1" dirty="0">
                <a:solidFill>
                  <a:srgbClr val="FF0000"/>
                </a:solidFill>
                <a:latin typeface="Arial" panose="020B0604020202020204" pitchFamily="34" charset="0"/>
                <a:ea typeface="Arial-Rounded" panose="020B0500000000000000" pitchFamily="34" charset="0"/>
                <a:cs typeface="Arial" panose="020B0604020202020204" pitchFamily="34" charset="0"/>
              </a:rPr>
              <a:t>B</a:t>
            </a:r>
            <a:endParaRPr lang="zh-CN" altLang="en-US" sz="3200" b="1" dirty="0">
              <a:solidFill>
                <a:srgbClr val="FF0000"/>
              </a:solidFill>
              <a:latin typeface="Arial" panose="020B0604020202020204" pitchFamily="34" charset="0"/>
              <a:ea typeface="Arial-Rounded" panose="020B0500000000000000" pitchFamily="34" charset="0"/>
              <a:cs typeface="Arial" panose="020B0604020202020204" pitchFamily="34" charset="0"/>
            </a:endParaRPr>
          </a:p>
        </p:txBody>
      </p:sp>
      <p:sp>
        <p:nvSpPr>
          <p:cNvPr id="3" name="文本框 22">
            <a:extLst>
              <a:ext uri="{FF2B5EF4-FFF2-40B4-BE49-F238E27FC236}">
                <a16:creationId xmlns:a16="http://schemas.microsoft.com/office/drawing/2014/main" id="{167B6255-45C5-44D1-9CD6-DF464840D7C7}"/>
              </a:ext>
            </a:extLst>
          </p:cNvPr>
          <p:cNvSpPr txBox="1"/>
          <p:nvPr/>
        </p:nvSpPr>
        <p:spPr>
          <a:xfrm>
            <a:off x="759058" y="1205419"/>
            <a:ext cx="2191400" cy="584775"/>
          </a:xfrm>
          <a:prstGeom prst="rect">
            <a:avLst/>
          </a:prstGeom>
          <a:noFill/>
        </p:spPr>
        <p:txBody>
          <a:bodyPr wrap="square" rtlCol="0">
            <a:spAutoFit/>
          </a:bodyPr>
          <a:lstStyle/>
          <a:p>
            <a:pPr algn="ctr"/>
            <a:r>
              <a:rPr lang="en-US" altLang="zh-CN" sz="3200" b="1" dirty="0">
                <a:solidFill>
                  <a:srgbClr val="FF0000"/>
                </a:solidFill>
                <a:latin typeface="Arial" panose="020B0604020202020204" pitchFamily="34" charset="0"/>
                <a:ea typeface="Arial-Rounded" panose="020B0500000000000000" pitchFamily="34" charset="0"/>
                <a:cs typeface="Arial" panose="020B0604020202020204" pitchFamily="34" charset="0"/>
              </a:rPr>
              <a:t>A</a:t>
            </a:r>
            <a:endParaRPr lang="zh-CN" altLang="en-US" sz="3200" b="1" dirty="0">
              <a:solidFill>
                <a:srgbClr val="FF0000"/>
              </a:solidFill>
              <a:latin typeface="Arial" panose="020B0604020202020204" pitchFamily="34" charset="0"/>
              <a:ea typeface="Arial-Rounded" panose="020B0500000000000000"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FFB35433-C1C5-404A-BE70-3F1555B6DE8B}"/>
              </a:ext>
            </a:extLst>
          </p:cNvPr>
          <p:cNvSpPr/>
          <p:nvPr/>
        </p:nvSpPr>
        <p:spPr>
          <a:xfrm>
            <a:off x="4889770" y="1944146"/>
            <a:ext cx="7107158" cy="945358"/>
          </a:xfrm>
          <a:prstGeom prst="roundRect">
            <a:avLst>
              <a:gd name="adj" fmla="val 28581"/>
            </a:avLst>
          </a:prstGeom>
          <a:solidFill>
            <a:srgbClr val="FF0D6F">
              <a:alpha val="25000"/>
            </a:srgbClr>
          </a:solid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buồn</a:t>
            </a:r>
            <a:r>
              <a:rPr lang="en-US" sz="3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và</a:t>
            </a:r>
            <a:r>
              <a:rPr lang="en-US" sz="3000" b="1" dirty="0">
                <a:solidFill>
                  <a:srgbClr val="002060"/>
                </a:solidFill>
                <a:latin typeface="Arial" panose="020B0604020202020204" pitchFamily="34" charset="0"/>
                <a:ea typeface="Arial-Rounded" panose="020B0500000000000000" pitchFamily="34" charset="0"/>
                <a:cs typeface="Arial" panose="020B0604020202020204" pitchFamily="34" charset="0"/>
              </a:rPr>
              <a:t> lo </a:t>
            </a:r>
            <a:r>
              <a:rPr lang="en-US" sz="3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nghĩ</a:t>
            </a:r>
            <a:r>
              <a:rPr lang="en-US" sz="3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không</a:t>
            </a:r>
            <a:r>
              <a:rPr lang="en-US" sz="3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yên</a:t>
            </a:r>
            <a:r>
              <a:rPr lang="en-US" sz="3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lòng</a:t>
            </a:r>
            <a:r>
              <a:rPr lang="en-US" sz="3000" b="1" dirty="0">
                <a:solidFill>
                  <a:srgbClr val="002060"/>
                </a:solidFill>
                <a:latin typeface="Arial" panose="020B0604020202020204" pitchFamily="34" charset="0"/>
                <a:ea typeface="Arial-Rounded" panose="020B0500000000000000" pitchFamily="34" charset="0"/>
                <a:cs typeface="Arial" panose="020B0604020202020204" pitchFamily="34" charset="0"/>
              </a:rPr>
              <a:t>.</a:t>
            </a:r>
          </a:p>
        </p:txBody>
      </p:sp>
      <p:sp>
        <p:nvSpPr>
          <p:cNvPr id="5" name="Rectangle: Rounded Corners 4">
            <a:extLst>
              <a:ext uri="{FF2B5EF4-FFF2-40B4-BE49-F238E27FC236}">
                <a16:creationId xmlns:a16="http://schemas.microsoft.com/office/drawing/2014/main" id="{B29018C6-1236-43D3-AF64-7ECCF2644CB1}"/>
              </a:ext>
            </a:extLst>
          </p:cNvPr>
          <p:cNvSpPr/>
          <p:nvPr/>
        </p:nvSpPr>
        <p:spPr>
          <a:xfrm>
            <a:off x="4889770" y="3349513"/>
            <a:ext cx="7107158" cy="945358"/>
          </a:xfrm>
          <a:prstGeom prst="roundRect">
            <a:avLst>
              <a:gd name="adj" fmla="val 28581"/>
            </a:avLst>
          </a:prstGeom>
          <a:solidFill>
            <a:srgbClr val="FF0D6F">
              <a:alpha val="25000"/>
            </a:srgbClr>
          </a:solid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êm</a:t>
            </a:r>
            <a:r>
              <a:rPr lang="en-US" sz="3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ấm</a:t>
            </a:r>
            <a:r>
              <a:rPr lang="en-US" sz="3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không</a:t>
            </a:r>
            <a:r>
              <a:rPr lang="en-US" sz="3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có</a:t>
            </a:r>
            <a:r>
              <a:rPr lang="en-US" sz="3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xích</a:t>
            </a:r>
            <a:r>
              <a:rPr lang="en-US" sz="3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mích</a:t>
            </a:r>
            <a:r>
              <a:rPr lang="en-US" sz="3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mâu</a:t>
            </a:r>
            <a:r>
              <a:rPr lang="en-US" sz="3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thuẫn</a:t>
            </a:r>
            <a:r>
              <a:rPr lang="en-US" sz="3000" b="1" dirty="0">
                <a:solidFill>
                  <a:srgbClr val="002060"/>
                </a:solidFill>
                <a:latin typeface="Arial" panose="020B0604020202020204" pitchFamily="34" charset="0"/>
                <a:ea typeface="Arial-Rounded" panose="020B0500000000000000" pitchFamily="34" charset="0"/>
                <a:cs typeface="Arial" panose="020B0604020202020204" pitchFamily="34" charset="0"/>
              </a:rPr>
              <a:t>.</a:t>
            </a:r>
          </a:p>
        </p:txBody>
      </p:sp>
      <p:sp>
        <p:nvSpPr>
          <p:cNvPr id="6" name="Rectangle: Rounded Corners 5">
            <a:extLst>
              <a:ext uri="{FF2B5EF4-FFF2-40B4-BE49-F238E27FC236}">
                <a16:creationId xmlns:a16="http://schemas.microsoft.com/office/drawing/2014/main" id="{527AA526-A884-4F1D-9F02-3723CC24DC01}"/>
              </a:ext>
            </a:extLst>
          </p:cNvPr>
          <p:cNvSpPr/>
          <p:nvPr/>
        </p:nvSpPr>
        <p:spPr>
          <a:xfrm>
            <a:off x="4889770" y="4754880"/>
            <a:ext cx="7107158" cy="1115568"/>
          </a:xfrm>
          <a:prstGeom prst="roundRect">
            <a:avLst>
              <a:gd name="adj" fmla="val 28581"/>
            </a:avLst>
          </a:prstGeom>
          <a:solidFill>
            <a:srgbClr val="FF0D6F">
              <a:alpha val="25000"/>
            </a:srgbClr>
          </a:solid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có</a:t>
            </a:r>
            <a:r>
              <a:rPr lang="en-US" sz="3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tình</a:t>
            </a:r>
            <a:r>
              <a:rPr lang="en-US" sz="3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cảm</a:t>
            </a:r>
            <a:r>
              <a:rPr lang="en-US" sz="3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gắn</a:t>
            </a:r>
            <a:r>
              <a:rPr lang="en-US" sz="3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bó</a:t>
            </a:r>
            <a:r>
              <a:rPr lang="en-US" sz="3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tha</a:t>
            </a:r>
            <a:r>
              <a:rPr lang="en-US" sz="3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thiết</a:t>
            </a:r>
            <a:r>
              <a:rPr lang="en-US" sz="3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quan</a:t>
            </a:r>
            <a:r>
              <a:rPr lang="en-US" sz="3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tâm</a:t>
            </a:r>
            <a:r>
              <a:rPr lang="en-US" sz="3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chăm</a:t>
            </a:r>
            <a:r>
              <a:rPr lang="en-US" sz="3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sóc</a:t>
            </a:r>
            <a:r>
              <a:rPr lang="en-US" sz="3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hết</a:t>
            </a:r>
            <a:r>
              <a:rPr lang="en-US" sz="3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lòng</a:t>
            </a:r>
            <a:r>
              <a:rPr lang="en-US" sz="3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p>
        </p:txBody>
      </p:sp>
      <p:sp>
        <p:nvSpPr>
          <p:cNvPr id="7" name="Rectangle: Rounded Corners 6">
            <a:extLst>
              <a:ext uri="{FF2B5EF4-FFF2-40B4-BE49-F238E27FC236}">
                <a16:creationId xmlns:a16="http://schemas.microsoft.com/office/drawing/2014/main" id="{F257EC38-DC2B-4B83-8CDE-24CE960F79BF}"/>
              </a:ext>
            </a:extLst>
          </p:cNvPr>
          <p:cNvSpPr/>
          <p:nvPr/>
        </p:nvSpPr>
        <p:spPr>
          <a:xfrm>
            <a:off x="496417" y="1944146"/>
            <a:ext cx="2716683" cy="945358"/>
          </a:xfrm>
          <a:prstGeom prst="roundRect">
            <a:avLst>
              <a:gd name="adj" fmla="val 28581"/>
            </a:avLst>
          </a:prstGeom>
          <a:solidFill>
            <a:srgbClr val="A9DA74">
              <a:alpha val="25000"/>
            </a:srgbClr>
          </a:solid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hoà</a:t>
            </a:r>
            <a:r>
              <a:rPr lang="en-US" sz="3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thuận</a:t>
            </a:r>
            <a:endParaRPr lang="en-US" sz="30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9D4EAAFC-19F0-484B-9FB3-EDA49C4DD693}"/>
              </a:ext>
            </a:extLst>
          </p:cNvPr>
          <p:cNvSpPr/>
          <p:nvPr/>
        </p:nvSpPr>
        <p:spPr>
          <a:xfrm>
            <a:off x="496417" y="3349513"/>
            <a:ext cx="2716683" cy="945358"/>
          </a:xfrm>
          <a:prstGeom prst="roundRect">
            <a:avLst>
              <a:gd name="adj" fmla="val 28581"/>
            </a:avLst>
          </a:prstGeom>
          <a:solidFill>
            <a:srgbClr val="A9DA74">
              <a:alpha val="25000"/>
            </a:srgbClr>
          </a:solid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yêu</a:t>
            </a:r>
            <a:r>
              <a:rPr lang="en-US" sz="3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thương</a:t>
            </a:r>
            <a:endParaRPr lang="en-US" sz="30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3222F9F1-26E9-4BD5-AB71-BF36DB29CE11}"/>
              </a:ext>
            </a:extLst>
          </p:cNvPr>
          <p:cNvSpPr/>
          <p:nvPr/>
        </p:nvSpPr>
        <p:spPr>
          <a:xfrm>
            <a:off x="496417" y="4754880"/>
            <a:ext cx="2716683" cy="945358"/>
          </a:xfrm>
          <a:prstGeom prst="roundRect">
            <a:avLst>
              <a:gd name="adj" fmla="val 28581"/>
            </a:avLst>
          </a:prstGeom>
          <a:solidFill>
            <a:srgbClr val="A9DA74">
              <a:alpha val="25000"/>
            </a:srgbClr>
          </a:solid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buồn</a:t>
            </a:r>
            <a:r>
              <a:rPr lang="en-US" sz="3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phiền</a:t>
            </a:r>
            <a:endParaRPr lang="en-US" sz="30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93E90AFA-497A-47CF-B910-659B8CEAEE5D}"/>
              </a:ext>
            </a:extLst>
          </p:cNvPr>
          <p:cNvCxnSpPr>
            <a:cxnSpLocks/>
          </p:cNvCxnSpPr>
          <p:nvPr/>
        </p:nvCxnSpPr>
        <p:spPr>
          <a:xfrm>
            <a:off x="3213100" y="2416825"/>
            <a:ext cx="1676670" cy="143991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34323F1-723A-4BDB-B970-D5E41DDD29EC}"/>
              </a:ext>
            </a:extLst>
          </p:cNvPr>
          <p:cNvCxnSpPr>
            <a:cxnSpLocks/>
            <a:endCxn id="6" idx="1"/>
          </p:cNvCxnSpPr>
          <p:nvPr/>
        </p:nvCxnSpPr>
        <p:spPr>
          <a:xfrm>
            <a:off x="3213100" y="3856740"/>
            <a:ext cx="1676670" cy="145592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B38389E-B563-4618-8C34-C422DBA92DE5}"/>
              </a:ext>
            </a:extLst>
          </p:cNvPr>
          <p:cNvCxnSpPr>
            <a:cxnSpLocks/>
            <a:endCxn id="4" idx="1"/>
          </p:cNvCxnSpPr>
          <p:nvPr/>
        </p:nvCxnSpPr>
        <p:spPr>
          <a:xfrm flipV="1">
            <a:off x="3213100" y="2416825"/>
            <a:ext cx="1676670" cy="282705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8161755-A68F-4F96-B918-657B1398A7A7}"/>
              </a:ext>
            </a:extLst>
          </p:cNvPr>
          <p:cNvSpPr txBox="1"/>
          <p:nvPr/>
        </p:nvSpPr>
        <p:spPr>
          <a:xfrm>
            <a:off x="1041307" y="326178"/>
            <a:ext cx="9238766" cy="461665"/>
          </a:xfrm>
          <a:prstGeom prst="rect">
            <a:avLst/>
          </a:prstGeom>
          <a:noFill/>
        </p:spPr>
        <p:txBody>
          <a:bodyPr wrap="square">
            <a:spAutoFit/>
          </a:bodyPr>
          <a:lstStyle/>
          <a:p>
            <a:pPr algn="just"/>
            <a:r>
              <a:rPr lang="en-US" sz="2400"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g. </a:t>
            </a:r>
            <a:r>
              <a:rPr lang="en-US" sz="2400" b="1" i="0" dirty="0" err="1">
                <a:solidFill>
                  <a:srgbClr val="002060"/>
                </a:solidFill>
                <a:effectLst/>
                <a:latin typeface="Arial" panose="020B0604020202020204" pitchFamily="34" charset="0"/>
                <a:ea typeface="Arial-Rounded" panose="020B0500000000000000" pitchFamily="34" charset="0"/>
                <a:cs typeface="Arial" panose="020B0604020202020204" pitchFamily="34" charset="0"/>
              </a:rPr>
              <a:t>Tìm</a:t>
            </a:r>
            <a:r>
              <a:rPr lang="en-US" sz="2400"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 </a:t>
            </a:r>
            <a:r>
              <a:rPr lang="en-US" sz="2400" b="1" i="0" dirty="0" err="1">
                <a:solidFill>
                  <a:srgbClr val="002060"/>
                </a:solidFill>
                <a:effectLst/>
                <a:latin typeface="Arial" panose="020B0604020202020204" pitchFamily="34" charset="0"/>
                <a:ea typeface="Arial-Rounded" panose="020B0500000000000000" pitchFamily="34" charset="0"/>
                <a:cs typeface="Arial" panose="020B0604020202020204" pitchFamily="34" charset="0"/>
              </a:rPr>
              <a:t>từ</a:t>
            </a:r>
            <a:r>
              <a:rPr lang="en-US" sz="2400"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 </a:t>
            </a:r>
            <a:r>
              <a:rPr lang="en-US" sz="2400" b="1" i="0" dirty="0" err="1">
                <a:solidFill>
                  <a:srgbClr val="002060"/>
                </a:solidFill>
                <a:effectLst/>
                <a:latin typeface="Arial" panose="020B0604020202020204" pitchFamily="34" charset="0"/>
                <a:ea typeface="Arial-Rounded" panose="020B0500000000000000" pitchFamily="34" charset="0"/>
                <a:cs typeface="Arial" panose="020B0604020202020204" pitchFamily="34" charset="0"/>
              </a:rPr>
              <a:t>ngữ</a:t>
            </a:r>
            <a:r>
              <a:rPr lang="en-US" sz="2400"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 ở </a:t>
            </a:r>
            <a:r>
              <a:rPr lang="en-US" sz="2400" b="1" i="0" dirty="0" err="1">
                <a:solidFill>
                  <a:srgbClr val="002060"/>
                </a:solidFill>
                <a:effectLst/>
                <a:latin typeface="Arial" panose="020B0604020202020204" pitchFamily="34" charset="0"/>
                <a:ea typeface="Arial-Rounded" panose="020B0500000000000000" pitchFamily="34" charset="0"/>
                <a:cs typeface="Arial" panose="020B0604020202020204" pitchFamily="34" charset="0"/>
              </a:rPr>
              <a:t>cột</a:t>
            </a:r>
            <a:r>
              <a:rPr lang="en-US" sz="2400"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 A </a:t>
            </a:r>
            <a:r>
              <a:rPr lang="en-US" sz="2400" b="1" i="0" dirty="0" err="1">
                <a:solidFill>
                  <a:srgbClr val="002060"/>
                </a:solidFill>
                <a:effectLst/>
                <a:latin typeface="Arial" panose="020B0604020202020204" pitchFamily="34" charset="0"/>
                <a:ea typeface="Arial-Rounded" panose="020B0500000000000000" pitchFamily="34" charset="0"/>
                <a:cs typeface="Arial" panose="020B0604020202020204" pitchFamily="34" charset="0"/>
              </a:rPr>
              <a:t>phù</a:t>
            </a:r>
            <a:r>
              <a:rPr lang="en-US" sz="2400"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 </a:t>
            </a:r>
            <a:r>
              <a:rPr lang="en-US" sz="2400" b="1" i="0" dirty="0" err="1">
                <a:solidFill>
                  <a:srgbClr val="002060"/>
                </a:solidFill>
                <a:effectLst/>
                <a:latin typeface="Arial" panose="020B0604020202020204" pitchFamily="34" charset="0"/>
                <a:ea typeface="Arial-Rounded" panose="020B0500000000000000" pitchFamily="34" charset="0"/>
                <a:cs typeface="Arial" panose="020B0604020202020204" pitchFamily="34" charset="0"/>
              </a:rPr>
              <a:t>hợp</a:t>
            </a:r>
            <a:r>
              <a:rPr lang="en-US" sz="2400"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 </a:t>
            </a:r>
            <a:r>
              <a:rPr lang="en-US" sz="2400" b="1" i="0" dirty="0" err="1">
                <a:solidFill>
                  <a:srgbClr val="002060"/>
                </a:solidFill>
                <a:effectLst/>
                <a:latin typeface="Arial" panose="020B0604020202020204" pitchFamily="34" charset="0"/>
                <a:ea typeface="Arial-Rounded" panose="020B0500000000000000" pitchFamily="34" charset="0"/>
                <a:cs typeface="Arial" panose="020B0604020202020204" pitchFamily="34" charset="0"/>
              </a:rPr>
              <a:t>với</a:t>
            </a:r>
            <a:r>
              <a:rPr lang="en-US" sz="2400"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 </a:t>
            </a:r>
            <a:r>
              <a:rPr lang="en-US" sz="2400" b="1" i="0" dirty="0" err="1">
                <a:solidFill>
                  <a:srgbClr val="002060"/>
                </a:solidFill>
                <a:effectLst/>
                <a:latin typeface="Arial" panose="020B0604020202020204" pitchFamily="34" charset="0"/>
                <a:ea typeface="Arial-Rounded" panose="020B0500000000000000" pitchFamily="34" charset="0"/>
                <a:cs typeface="Arial" panose="020B0604020202020204" pitchFamily="34" charset="0"/>
              </a:rPr>
              <a:t>nghĩa</a:t>
            </a:r>
            <a:r>
              <a:rPr lang="en-US" sz="2400"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 ở </a:t>
            </a:r>
            <a:r>
              <a:rPr lang="en-US" sz="2400" b="1" i="0" dirty="0" err="1">
                <a:solidFill>
                  <a:srgbClr val="002060"/>
                </a:solidFill>
                <a:effectLst/>
                <a:latin typeface="Arial" panose="020B0604020202020204" pitchFamily="34" charset="0"/>
                <a:ea typeface="Arial-Rounded" panose="020B0500000000000000" pitchFamily="34" charset="0"/>
                <a:cs typeface="Arial" panose="020B0604020202020204" pitchFamily="34" charset="0"/>
              </a:rPr>
              <a:t>cột</a:t>
            </a:r>
            <a:r>
              <a:rPr lang="en-US" sz="2400"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 B</a:t>
            </a:r>
            <a:endParaRPr lang="vi-VN" sz="2400"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2858100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7474C32-BFF0-45EC-A224-F10FB8AB7409}"/>
              </a:ext>
            </a:extLst>
          </p:cNvPr>
          <p:cNvSpPr txBox="1"/>
          <p:nvPr/>
        </p:nvSpPr>
        <p:spPr>
          <a:xfrm>
            <a:off x="1012359" y="262029"/>
            <a:ext cx="8503914" cy="461665"/>
          </a:xfrm>
          <a:prstGeom prst="rect">
            <a:avLst/>
          </a:prstGeom>
          <a:noFill/>
        </p:spPr>
        <p:txBody>
          <a:bodyPr wrap="square">
            <a:spAutoFit/>
          </a:bodyPr>
          <a:lstStyle/>
          <a:p>
            <a:pPr algn="just"/>
            <a:r>
              <a:rPr lang="en-US" sz="2400"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h. </a:t>
            </a:r>
            <a:r>
              <a:rPr lang="en-US" sz="2400" b="1" i="0" dirty="0" err="1">
                <a:solidFill>
                  <a:srgbClr val="002060"/>
                </a:solidFill>
                <a:effectLst/>
                <a:latin typeface="Arial" panose="020B0604020202020204" pitchFamily="34" charset="0"/>
                <a:ea typeface="Arial-Rounded" panose="020B0500000000000000" pitchFamily="34" charset="0"/>
                <a:cs typeface="Arial" panose="020B0604020202020204" pitchFamily="34" charset="0"/>
              </a:rPr>
              <a:t>Xếp</a:t>
            </a:r>
            <a:r>
              <a:rPr lang="en-US" sz="2400"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 </a:t>
            </a:r>
            <a:r>
              <a:rPr lang="en-US" sz="2400" b="1" i="0" dirty="0" err="1">
                <a:solidFill>
                  <a:srgbClr val="002060"/>
                </a:solidFill>
                <a:effectLst/>
                <a:latin typeface="Arial" panose="020B0604020202020204" pitchFamily="34" charset="0"/>
                <a:ea typeface="Arial-Rounded" panose="020B0500000000000000" pitchFamily="34" charset="0"/>
                <a:cs typeface="Arial" panose="020B0604020202020204" pitchFamily="34" charset="0"/>
              </a:rPr>
              <a:t>các</a:t>
            </a:r>
            <a:r>
              <a:rPr lang="en-US" sz="2400"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 </a:t>
            </a:r>
            <a:r>
              <a:rPr lang="en-US" sz="2400" b="1" i="0" dirty="0" err="1">
                <a:solidFill>
                  <a:srgbClr val="002060"/>
                </a:solidFill>
                <a:effectLst/>
                <a:latin typeface="Arial" panose="020B0604020202020204" pitchFamily="34" charset="0"/>
                <a:ea typeface="Arial-Rounded" panose="020B0500000000000000" pitchFamily="34" charset="0"/>
                <a:cs typeface="Arial" panose="020B0604020202020204" pitchFamily="34" charset="0"/>
              </a:rPr>
              <a:t>từ</a:t>
            </a:r>
            <a:r>
              <a:rPr lang="en-US" sz="2400"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 </a:t>
            </a:r>
            <a:r>
              <a:rPr lang="en-US" sz="2400" b="1" i="0" dirty="0" err="1">
                <a:solidFill>
                  <a:srgbClr val="002060"/>
                </a:solidFill>
                <a:effectLst/>
                <a:latin typeface="Arial" panose="020B0604020202020204" pitchFamily="34" charset="0"/>
                <a:ea typeface="Arial-Rounded" panose="020B0500000000000000" pitchFamily="34" charset="0"/>
                <a:cs typeface="Arial" panose="020B0604020202020204" pitchFamily="34" charset="0"/>
              </a:rPr>
              <a:t>sau</a:t>
            </a:r>
            <a:r>
              <a:rPr lang="en-US" sz="2400"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 </a:t>
            </a:r>
            <a:r>
              <a:rPr lang="en-US" sz="2400" b="1" i="0" dirty="0" err="1">
                <a:solidFill>
                  <a:srgbClr val="002060"/>
                </a:solidFill>
                <a:effectLst/>
                <a:latin typeface="Arial" panose="020B0604020202020204" pitchFamily="34" charset="0"/>
                <a:ea typeface="Arial-Rounded" panose="020B0500000000000000" pitchFamily="34" charset="0"/>
                <a:cs typeface="Arial" panose="020B0604020202020204" pitchFamily="34" charset="0"/>
              </a:rPr>
              <a:t>đây</a:t>
            </a:r>
            <a:r>
              <a:rPr lang="en-US" sz="2400"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 </a:t>
            </a:r>
            <a:r>
              <a:rPr lang="en-US" sz="2400" b="1" i="0" dirty="0" err="1">
                <a:solidFill>
                  <a:srgbClr val="002060"/>
                </a:solidFill>
                <a:effectLst/>
                <a:latin typeface="Arial" panose="020B0604020202020204" pitchFamily="34" charset="0"/>
                <a:ea typeface="Arial-Rounded" panose="020B0500000000000000" pitchFamily="34" charset="0"/>
                <a:cs typeface="Arial" panose="020B0604020202020204" pitchFamily="34" charset="0"/>
              </a:rPr>
              <a:t>vào</a:t>
            </a:r>
            <a:r>
              <a:rPr lang="en-US" sz="2400"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 </a:t>
            </a:r>
            <a:r>
              <a:rPr lang="en-US" sz="2400" b="1" i="0" dirty="0" err="1">
                <a:solidFill>
                  <a:srgbClr val="002060"/>
                </a:solidFill>
                <a:effectLst/>
                <a:latin typeface="Arial" panose="020B0604020202020204" pitchFamily="34" charset="0"/>
                <a:ea typeface="Arial-Rounded" panose="020B0500000000000000" pitchFamily="34" charset="0"/>
                <a:cs typeface="Arial" panose="020B0604020202020204" pitchFamily="34" charset="0"/>
              </a:rPr>
              <a:t>các</a:t>
            </a:r>
            <a:r>
              <a:rPr lang="en-US" sz="2400"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 </a:t>
            </a:r>
            <a:r>
              <a:rPr lang="en-US" sz="2400" b="1" i="0" dirty="0" err="1">
                <a:solidFill>
                  <a:srgbClr val="002060"/>
                </a:solidFill>
                <a:effectLst/>
                <a:latin typeface="Arial" panose="020B0604020202020204" pitchFamily="34" charset="0"/>
                <a:ea typeface="Arial-Rounded" panose="020B0500000000000000" pitchFamily="34" charset="0"/>
                <a:cs typeface="Arial" panose="020B0604020202020204" pitchFamily="34" charset="0"/>
              </a:rPr>
              <a:t>nhóm</a:t>
            </a:r>
            <a:r>
              <a:rPr lang="en-US" sz="2400"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 </a:t>
            </a:r>
            <a:r>
              <a:rPr lang="en-US" sz="2400" b="1" i="0" dirty="0" err="1">
                <a:solidFill>
                  <a:srgbClr val="002060"/>
                </a:solidFill>
                <a:effectLst/>
                <a:latin typeface="Arial" panose="020B0604020202020204" pitchFamily="34" charset="0"/>
                <a:ea typeface="Arial-Rounded" panose="020B0500000000000000" pitchFamily="34" charset="0"/>
                <a:cs typeface="Arial" panose="020B0604020202020204" pitchFamily="34" charset="0"/>
              </a:rPr>
              <a:t>thích</a:t>
            </a:r>
            <a:r>
              <a:rPr lang="en-US" sz="2400"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 </a:t>
            </a:r>
            <a:r>
              <a:rPr lang="en-US" sz="2400" b="1" i="0" dirty="0" err="1">
                <a:solidFill>
                  <a:srgbClr val="002060"/>
                </a:solidFill>
                <a:effectLst/>
                <a:latin typeface="Arial" panose="020B0604020202020204" pitchFamily="34" charset="0"/>
                <a:ea typeface="Arial-Rounded" panose="020B0500000000000000" pitchFamily="34" charset="0"/>
                <a:cs typeface="Arial" panose="020B0604020202020204" pitchFamily="34" charset="0"/>
              </a:rPr>
              <a:t>hợp</a:t>
            </a:r>
            <a:r>
              <a:rPr lang="en-US" sz="2400"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a:t>
            </a:r>
            <a:endParaRPr lang="vi-VN" sz="2400"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endParaRPr>
          </a:p>
        </p:txBody>
      </p:sp>
      <p:grpSp>
        <p:nvGrpSpPr>
          <p:cNvPr id="45" name="Group 44">
            <a:extLst>
              <a:ext uri="{FF2B5EF4-FFF2-40B4-BE49-F238E27FC236}">
                <a16:creationId xmlns:a16="http://schemas.microsoft.com/office/drawing/2014/main" id="{9EB9CE79-D6D3-4C0B-AF50-327BFC7D8252}"/>
              </a:ext>
            </a:extLst>
          </p:cNvPr>
          <p:cNvGrpSpPr/>
          <p:nvPr/>
        </p:nvGrpSpPr>
        <p:grpSpPr>
          <a:xfrm>
            <a:off x="654292" y="3939257"/>
            <a:ext cx="3081129" cy="2702205"/>
            <a:chOff x="654292" y="3939257"/>
            <a:chExt cx="3081129" cy="2702205"/>
          </a:xfrm>
        </p:grpSpPr>
        <p:grpSp>
          <p:nvGrpSpPr>
            <p:cNvPr id="17" name="Group 16">
              <a:extLst>
                <a:ext uri="{FF2B5EF4-FFF2-40B4-BE49-F238E27FC236}">
                  <a16:creationId xmlns:a16="http://schemas.microsoft.com/office/drawing/2014/main" id="{A6E21C64-B6DA-41D2-9BDD-4A502B5661A7}"/>
                </a:ext>
              </a:extLst>
            </p:cNvPr>
            <p:cNvGrpSpPr/>
            <p:nvPr/>
          </p:nvGrpSpPr>
          <p:grpSpPr>
            <a:xfrm>
              <a:off x="654292" y="3939257"/>
              <a:ext cx="3081129" cy="2702205"/>
              <a:chOff x="7537299" y="2003897"/>
              <a:chExt cx="5069748" cy="4854103"/>
            </a:xfrm>
          </p:grpSpPr>
          <p:pic>
            <p:nvPicPr>
              <p:cNvPr id="9" name="Picture 8">
                <a:extLst>
                  <a:ext uri="{FF2B5EF4-FFF2-40B4-BE49-F238E27FC236}">
                    <a16:creationId xmlns:a16="http://schemas.microsoft.com/office/drawing/2014/main" id="{1AE3297F-931C-460B-8265-033F444526E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477" t="15011" r="10599" b="14209"/>
              <a:stretch/>
            </p:blipFill>
            <p:spPr>
              <a:xfrm>
                <a:off x="7537299" y="2003897"/>
                <a:ext cx="5069748" cy="4854103"/>
              </a:xfrm>
              <a:prstGeom prst="rect">
                <a:avLst/>
              </a:prstGeom>
            </p:spPr>
          </p:pic>
          <p:pic>
            <p:nvPicPr>
              <p:cNvPr id="15" name="Picture 14">
                <a:extLst>
                  <a:ext uri="{FF2B5EF4-FFF2-40B4-BE49-F238E27FC236}">
                    <a16:creationId xmlns:a16="http://schemas.microsoft.com/office/drawing/2014/main" id="{2B05F251-8177-46A6-A4B8-06AB49B8EA85}"/>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2625" b="85750" l="34333" r="67667"/>
                        </a14:imgEffect>
                      </a14:imgLayer>
                    </a14:imgProps>
                  </a:ext>
                  <a:ext uri="{28A0092B-C50C-407E-A947-70E740481C1C}">
                    <a14:useLocalDpi xmlns:a14="http://schemas.microsoft.com/office/drawing/2010/main" val="0"/>
                  </a:ext>
                </a:extLst>
              </a:blip>
              <a:srcRect l="35116" t="52860" r="31598" b="14232"/>
              <a:stretch/>
            </p:blipFill>
            <p:spPr>
              <a:xfrm>
                <a:off x="7791298" y="3098183"/>
                <a:ext cx="2568103" cy="2256817"/>
              </a:xfrm>
              <a:prstGeom prst="rect">
                <a:avLst/>
              </a:prstGeom>
            </p:spPr>
          </p:pic>
        </p:grpSp>
        <p:sp>
          <p:nvSpPr>
            <p:cNvPr id="18" name="TextBox 17">
              <a:extLst>
                <a:ext uri="{FF2B5EF4-FFF2-40B4-BE49-F238E27FC236}">
                  <a16:creationId xmlns:a16="http://schemas.microsoft.com/office/drawing/2014/main" id="{F1EC2E96-4F05-47D6-B2D6-130F41384E3A}"/>
                </a:ext>
              </a:extLst>
            </p:cNvPr>
            <p:cNvSpPr txBox="1"/>
            <p:nvPr/>
          </p:nvSpPr>
          <p:spPr>
            <a:xfrm>
              <a:off x="1328662" y="5443984"/>
              <a:ext cx="1560759" cy="1077218"/>
            </a:xfrm>
            <a:prstGeom prst="rect">
              <a:avLst/>
            </a:prstGeom>
            <a:noFill/>
          </p:spPr>
          <p:txBody>
            <a:bodyPr wrap="square">
              <a:spAutoFit/>
            </a:bodyPr>
            <a:lstStyle/>
            <a:p>
              <a:pPr algn="ct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Từ</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chỉ</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sự</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vật</a:t>
              </a:r>
              <a:endParaRPr lang="vi-VN" sz="3200"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endParaRPr>
            </a:p>
          </p:txBody>
        </p:sp>
      </p:grpSp>
      <p:grpSp>
        <p:nvGrpSpPr>
          <p:cNvPr id="46" name="Group 45">
            <a:extLst>
              <a:ext uri="{FF2B5EF4-FFF2-40B4-BE49-F238E27FC236}">
                <a16:creationId xmlns:a16="http://schemas.microsoft.com/office/drawing/2014/main" id="{1251CFE8-568E-4B49-9991-36915F2871F5}"/>
              </a:ext>
            </a:extLst>
          </p:cNvPr>
          <p:cNvGrpSpPr/>
          <p:nvPr/>
        </p:nvGrpSpPr>
        <p:grpSpPr>
          <a:xfrm>
            <a:off x="8741924" y="3855560"/>
            <a:ext cx="3081129" cy="2785902"/>
            <a:chOff x="8741924" y="3855560"/>
            <a:chExt cx="3081129" cy="2785902"/>
          </a:xfrm>
        </p:grpSpPr>
        <p:grpSp>
          <p:nvGrpSpPr>
            <p:cNvPr id="16" name="Group 15">
              <a:extLst>
                <a:ext uri="{FF2B5EF4-FFF2-40B4-BE49-F238E27FC236}">
                  <a16:creationId xmlns:a16="http://schemas.microsoft.com/office/drawing/2014/main" id="{6449AB99-47B1-4C3E-A0F1-6B6FBB9E4B27}"/>
                </a:ext>
              </a:extLst>
            </p:cNvPr>
            <p:cNvGrpSpPr/>
            <p:nvPr/>
          </p:nvGrpSpPr>
          <p:grpSpPr>
            <a:xfrm>
              <a:off x="8741924" y="3855560"/>
              <a:ext cx="3081129" cy="2785902"/>
              <a:chOff x="-544749" y="2003897"/>
              <a:chExt cx="5069748" cy="4854103"/>
            </a:xfrm>
          </p:grpSpPr>
          <p:pic>
            <p:nvPicPr>
              <p:cNvPr id="8" name="Picture 7">
                <a:extLst>
                  <a:ext uri="{FF2B5EF4-FFF2-40B4-BE49-F238E27FC236}">
                    <a16:creationId xmlns:a16="http://schemas.microsoft.com/office/drawing/2014/main" id="{9F5F807A-CC92-4869-AFED-72E54608EEEF}"/>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15335" t="15011" r="10741" b="14209"/>
              <a:stretch/>
            </p:blipFill>
            <p:spPr>
              <a:xfrm>
                <a:off x="-544749" y="2003897"/>
                <a:ext cx="5069748" cy="4854103"/>
              </a:xfrm>
              <a:prstGeom prst="rect">
                <a:avLst/>
              </a:prstGeom>
            </p:spPr>
          </p:pic>
          <p:pic>
            <p:nvPicPr>
              <p:cNvPr id="11" name="Picture 10">
                <a:extLst>
                  <a:ext uri="{FF2B5EF4-FFF2-40B4-BE49-F238E27FC236}">
                    <a16:creationId xmlns:a16="http://schemas.microsoft.com/office/drawing/2014/main" id="{6A19E63A-E6BB-4ACC-B2B7-6836B33C5FA3}"/>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2625" b="85750" l="34333" r="67667"/>
                        </a14:imgEffect>
                      </a14:imgLayer>
                    </a14:imgProps>
                  </a:ext>
                  <a:ext uri="{28A0092B-C50C-407E-A947-70E740481C1C}">
                    <a14:useLocalDpi xmlns:a14="http://schemas.microsoft.com/office/drawing/2010/main" val="0"/>
                  </a:ext>
                </a:extLst>
              </a:blip>
              <a:srcRect l="35116" t="52860" r="31598" b="14232"/>
              <a:stretch/>
            </p:blipFill>
            <p:spPr>
              <a:xfrm>
                <a:off x="-271476" y="3033543"/>
                <a:ext cx="2568103" cy="2256817"/>
              </a:xfrm>
              <a:prstGeom prst="rect">
                <a:avLst/>
              </a:prstGeom>
            </p:spPr>
          </p:pic>
        </p:grpSp>
        <p:sp>
          <p:nvSpPr>
            <p:cNvPr id="19" name="TextBox 18">
              <a:extLst>
                <a:ext uri="{FF2B5EF4-FFF2-40B4-BE49-F238E27FC236}">
                  <a16:creationId xmlns:a16="http://schemas.microsoft.com/office/drawing/2014/main" id="{6FF9B61B-65F7-4F34-95BD-DF072E249414}"/>
                </a:ext>
              </a:extLst>
            </p:cNvPr>
            <p:cNvSpPr txBox="1"/>
            <p:nvPr/>
          </p:nvSpPr>
          <p:spPr>
            <a:xfrm>
              <a:off x="9104358" y="5355634"/>
              <a:ext cx="2356259" cy="1077218"/>
            </a:xfrm>
            <a:prstGeom prst="rect">
              <a:avLst/>
            </a:prstGeom>
            <a:noFill/>
          </p:spPr>
          <p:txBody>
            <a:bodyPr wrap="square">
              <a:spAutoFit/>
            </a:bodyPr>
            <a:lstStyle/>
            <a:p>
              <a:pPr algn="ct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Từ</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chỉ</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hoạt</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động</a:t>
              </a:r>
              <a:endParaRPr lang="vi-VN" sz="3200"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endParaRPr>
            </a:p>
          </p:txBody>
        </p:sp>
      </p:grpSp>
      <p:grpSp>
        <p:nvGrpSpPr>
          <p:cNvPr id="37" name="Group 36">
            <a:extLst>
              <a:ext uri="{FF2B5EF4-FFF2-40B4-BE49-F238E27FC236}">
                <a16:creationId xmlns:a16="http://schemas.microsoft.com/office/drawing/2014/main" id="{46D9229D-CEF0-4815-AA8B-25945113E29B}"/>
              </a:ext>
            </a:extLst>
          </p:cNvPr>
          <p:cNvGrpSpPr/>
          <p:nvPr/>
        </p:nvGrpSpPr>
        <p:grpSpPr>
          <a:xfrm rot="1462782">
            <a:off x="6771337" y="1395950"/>
            <a:ext cx="1902053" cy="1081255"/>
            <a:chOff x="1926946" y="2028768"/>
            <a:chExt cx="1774633" cy="1081255"/>
          </a:xfrm>
        </p:grpSpPr>
        <p:pic>
          <p:nvPicPr>
            <p:cNvPr id="23" name="Picture 22">
              <a:extLst>
                <a:ext uri="{FF2B5EF4-FFF2-40B4-BE49-F238E27FC236}">
                  <a16:creationId xmlns:a16="http://schemas.microsoft.com/office/drawing/2014/main" id="{A4747892-9B4C-46E9-A278-1A47D7EB3855}"/>
                </a:ext>
              </a:extLst>
            </p:cNvPr>
            <p:cNvPicPr>
              <a:picLocks noChangeAspect="1"/>
            </p:cNvPicPr>
            <p:nvPr/>
          </p:nvPicPr>
          <p:blipFill rotWithShape="1">
            <a:blip r:embed="rId6"/>
            <a:srcRect l="19724" t="28738" r="27543" b="39248"/>
            <a:stretch/>
          </p:blipFill>
          <p:spPr>
            <a:xfrm>
              <a:off x="1926946" y="2028768"/>
              <a:ext cx="1774633" cy="1081255"/>
            </a:xfrm>
            <a:prstGeom prst="rect">
              <a:avLst/>
            </a:prstGeom>
          </p:spPr>
        </p:pic>
        <p:sp>
          <p:nvSpPr>
            <p:cNvPr id="25" name="TextBox 24">
              <a:extLst>
                <a:ext uri="{FF2B5EF4-FFF2-40B4-BE49-F238E27FC236}">
                  <a16:creationId xmlns:a16="http://schemas.microsoft.com/office/drawing/2014/main" id="{7A7693F9-AE13-4222-9C7B-626A3730EB13}"/>
                </a:ext>
              </a:extLst>
            </p:cNvPr>
            <p:cNvSpPr txBox="1"/>
            <p:nvPr/>
          </p:nvSpPr>
          <p:spPr>
            <a:xfrm>
              <a:off x="2465114" y="2030788"/>
              <a:ext cx="756554" cy="1077218"/>
            </a:xfrm>
            <a:prstGeom prst="rect">
              <a:avLst/>
            </a:prstGeom>
            <a:solidFill>
              <a:schemeClr val="bg1"/>
            </a:solidFill>
          </p:spPr>
          <p:txBody>
            <a:bodyPr wrap="square">
              <a:spAutoFit/>
            </a:bodyPr>
            <a:lstStyle/>
            <a:p>
              <a:pPr algn="ct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đ</a:t>
              </a:r>
              <a:r>
                <a:rPr lang="en-US" sz="3200" b="1" i="0" dirty="0" err="1">
                  <a:solidFill>
                    <a:srgbClr val="002060"/>
                  </a:solidFill>
                  <a:effectLst/>
                  <a:latin typeface="Arial" panose="020B0604020202020204" pitchFamily="34" charset="0"/>
                  <a:ea typeface="Arial-Rounded" panose="020B0500000000000000" pitchFamily="34" charset="0"/>
                  <a:cs typeface="Arial" panose="020B0604020202020204" pitchFamily="34" charset="0"/>
                </a:rPr>
                <a:t>ặt</a:t>
              </a:r>
              <a:endParaRPr lang="vi-VN" sz="3200"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endParaRPr>
            </a:p>
          </p:txBody>
        </p:sp>
      </p:grpSp>
      <p:grpSp>
        <p:nvGrpSpPr>
          <p:cNvPr id="38" name="Group 37">
            <a:extLst>
              <a:ext uri="{FF2B5EF4-FFF2-40B4-BE49-F238E27FC236}">
                <a16:creationId xmlns:a16="http://schemas.microsoft.com/office/drawing/2014/main" id="{C759CA71-51A2-408D-8E0A-DD898E6D7FCA}"/>
              </a:ext>
            </a:extLst>
          </p:cNvPr>
          <p:cNvGrpSpPr/>
          <p:nvPr/>
        </p:nvGrpSpPr>
        <p:grpSpPr>
          <a:xfrm rot="1569221">
            <a:off x="1643976" y="2030451"/>
            <a:ext cx="2438400" cy="1270535"/>
            <a:chOff x="4876800" y="2021305"/>
            <a:chExt cx="2438400" cy="1270535"/>
          </a:xfrm>
        </p:grpSpPr>
        <p:pic>
          <p:nvPicPr>
            <p:cNvPr id="4" name="Picture 3">
              <a:extLst>
                <a:ext uri="{FF2B5EF4-FFF2-40B4-BE49-F238E27FC236}">
                  <a16:creationId xmlns:a16="http://schemas.microsoft.com/office/drawing/2014/main" id="{8F28AC0B-60C1-414E-A40F-C88F90D9C5A5}"/>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19000" b="90000" l="0" r="100000"/>
                      </a14:imgEffect>
                    </a14:imgLayer>
                  </a14:imgProps>
                </a:ext>
                <a:ext uri="{28A0092B-C50C-407E-A947-70E740481C1C}">
                  <a14:useLocalDpi xmlns:a14="http://schemas.microsoft.com/office/drawing/2010/main" val="0"/>
                </a:ext>
              </a:extLst>
            </a:blip>
            <a:srcRect t="24118" b="23777"/>
            <a:stretch/>
          </p:blipFill>
          <p:spPr>
            <a:xfrm>
              <a:off x="4876800" y="2021305"/>
              <a:ext cx="2438400" cy="1270535"/>
            </a:xfrm>
            <a:prstGeom prst="rect">
              <a:avLst/>
            </a:prstGeom>
          </p:spPr>
        </p:pic>
        <p:sp>
          <p:nvSpPr>
            <p:cNvPr id="28" name="TextBox 27">
              <a:extLst>
                <a:ext uri="{FF2B5EF4-FFF2-40B4-BE49-F238E27FC236}">
                  <a16:creationId xmlns:a16="http://schemas.microsoft.com/office/drawing/2014/main" id="{82ABB5EC-3E6E-446A-9C1C-01932F1AA477}"/>
                </a:ext>
              </a:extLst>
            </p:cNvPr>
            <p:cNvSpPr txBox="1"/>
            <p:nvPr/>
          </p:nvSpPr>
          <p:spPr>
            <a:xfrm>
              <a:off x="5641438" y="2277009"/>
              <a:ext cx="909123" cy="584775"/>
            </a:xfrm>
            <a:prstGeom prst="rect">
              <a:avLst/>
            </a:prstGeom>
            <a:noFill/>
          </p:spPr>
          <p:txBody>
            <a:bodyPr wrap="square">
              <a:spAutoFit/>
            </a:bodyPr>
            <a:lstStyle/>
            <a:p>
              <a:pPr algn="just"/>
              <a:r>
                <a:rPr lang="en-US" sz="3200" b="1" i="0" dirty="0" err="1">
                  <a:solidFill>
                    <a:schemeClr val="bg1"/>
                  </a:solidFill>
                  <a:effectLst/>
                  <a:latin typeface="Arial" panose="020B0604020202020204" pitchFamily="34" charset="0"/>
                  <a:ea typeface="Arial-Rounded" panose="020B0500000000000000" pitchFamily="34" charset="0"/>
                  <a:cs typeface="Arial" panose="020B0604020202020204" pitchFamily="34" charset="0"/>
                </a:rPr>
                <a:t>gọi</a:t>
              </a:r>
              <a:endParaRPr lang="vi-VN" sz="3200" b="1" i="0" dirty="0">
                <a:solidFill>
                  <a:schemeClr val="bg1"/>
                </a:solidFill>
                <a:effectLst/>
                <a:latin typeface="Arial" panose="020B0604020202020204" pitchFamily="34" charset="0"/>
                <a:ea typeface="Arial-Rounded" panose="020B0500000000000000" pitchFamily="34" charset="0"/>
                <a:cs typeface="Arial" panose="020B0604020202020204" pitchFamily="34" charset="0"/>
              </a:endParaRPr>
            </a:p>
          </p:txBody>
        </p:sp>
      </p:grpSp>
      <p:grpSp>
        <p:nvGrpSpPr>
          <p:cNvPr id="36" name="Group 35">
            <a:extLst>
              <a:ext uri="{FF2B5EF4-FFF2-40B4-BE49-F238E27FC236}">
                <a16:creationId xmlns:a16="http://schemas.microsoft.com/office/drawing/2014/main" id="{BB6AE774-FD36-4760-8603-0EC0CD2CD256}"/>
              </a:ext>
            </a:extLst>
          </p:cNvPr>
          <p:cNvGrpSpPr/>
          <p:nvPr/>
        </p:nvGrpSpPr>
        <p:grpSpPr>
          <a:xfrm rot="1945887">
            <a:off x="3472128" y="3849338"/>
            <a:ext cx="1774633" cy="1081255"/>
            <a:chOff x="2814263" y="3214813"/>
            <a:chExt cx="1774633" cy="1081255"/>
          </a:xfrm>
        </p:grpSpPr>
        <p:pic>
          <p:nvPicPr>
            <p:cNvPr id="31" name="Picture 30">
              <a:extLst>
                <a:ext uri="{FF2B5EF4-FFF2-40B4-BE49-F238E27FC236}">
                  <a16:creationId xmlns:a16="http://schemas.microsoft.com/office/drawing/2014/main" id="{F57D9965-672E-49EF-8F45-BFB091C99886}"/>
                </a:ext>
              </a:extLst>
            </p:cNvPr>
            <p:cNvPicPr>
              <a:picLocks noChangeAspect="1"/>
            </p:cNvPicPr>
            <p:nvPr/>
          </p:nvPicPr>
          <p:blipFill rotWithShape="1">
            <a:blip r:embed="rId6"/>
            <a:srcRect l="19724" t="28738" r="27543" b="39248"/>
            <a:stretch/>
          </p:blipFill>
          <p:spPr>
            <a:xfrm>
              <a:off x="2814263" y="3214813"/>
              <a:ext cx="1774633" cy="1081255"/>
            </a:xfrm>
            <a:prstGeom prst="rect">
              <a:avLst/>
            </a:prstGeom>
          </p:spPr>
        </p:pic>
        <p:sp>
          <p:nvSpPr>
            <p:cNvPr id="26" name="TextBox 25">
              <a:extLst>
                <a:ext uri="{FF2B5EF4-FFF2-40B4-BE49-F238E27FC236}">
                  <a16:creationId xmlns:a16="http://schemas.microsoft.com/office/drawing/2014/main" id="{01F3244F-8183-4433-8F5A-71413F758FD3}"/>
                </a:ext>
              </a:extLst>
            </p:cNvPr>
            <p:cNvSpPr txBox="1"/>
            <p:nvPr/>
          </p:nvSpPr>
          <p:spPr>
            <a:xfrm>
              <a:off x="3362266" y="3463052"/>
              <a:ext cx="746310" cy="584775"/>
            </a:xfrm>
            <a:prstGeom prst="rect">
              <a:avLst/>
            </a:prstGeom>
            <a:solidFill>
              <a:schemeClr val="bg1"/>
            </a:solidFill>
          </p:spPr>
          <p:txBody>
            <a:bodyPr wrap="square">
              <a:spAutoFit/>
            </a:bodyPr>
            <a:lstStyle/>
            <a:p>
              <a:pPr algn="ct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bẻ</a:t>
              </a:r>
              <a:endParaRPr lang="vi-VN" sz="3200"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endParaRPr>
            </a:p>
          </p:txBody>
        </p:sp>
      </p:grpSp>
      <p:grpSp>
        <p:nvGrpSpPr>
          <p:cNvPr id="35" name="Group 34">
            <a:extLst>
              <a:ext uri="{FF2B5EF4-FFF2-40B4-BE49-F238E27FC236}">
                <a16:creationId xmlns:a16="http://schemas.microsoft.com/office/drawing/2014/main" id="{7695F0ED-07C8-4FEF-9118-4E3D7A754372}"/>
              </a:ext>
            </a:extLst>
          </p:cNvPr>
          <p:cNvGrpSpPr/>
          <p:nvPr/>
        </p:nvGrpSpPr>
        <p:grpSpPr>
          <a:xfrm rot="806173">
            <a:off x="6571372" y="4168208"/>
            <a:ext cx="1774633" cy="1081255"/>
            <a:chOff x="4790412" y="4007801"/>
            <a:chExt cx="1774633" cy="1081255"/>
          </a:xfrm>
        </p:grpSpPr>
        <p:pic>
          <p:nvPicPr>
            <p:cNvPr id="32" name="Picture 31">
              <a:extLst>
                <a:ext uri="{FF2B5EF4-FFF2-40B4-BE49-F238E27FC236}">
                  <a16:creationId xmlns:a16="http://schemas.microsoft.com/office/drawing/2014/main" id="{36C04D16-8702-4D43-8880-AD000F37D88D}"/>
                </a:ext>
              </a:extLst>
            </p:cNvPr>
            <p:cNvPicPr>
              <a:picLocks noChangeAspect="1"/>
            </p:cNvPicPr>
            <p:nvPr/>
          </p:nvPicPr>
          <p:blipFill rotWithShape="1">
            <a:blip r:embed="rId6"/>
            <a:srcRect l="19724" t="28738" r="27543" b="39248"/>
            <a:stretch/>
          </p:blipFill>
          <p:spPr>
            <a:xfrm>
              <a:off x="4790412" y="4007801"/>
              <a:ext cx="1774633" cy="1081255"/>
            </a:xfrm>
            <a:prstGeom prst="rect">
              <a:avLst/>
            </a:prstGeom>
          </p:spPr>
        </p:pic>
        <p:sp>
          <p:nvSpPr>
            <p:cNvPr id="27" name="TextBox 26">
              <a:extLst>
                <a:ext uri="{FF2B5EF4-FFF2-40B4-BE49-F238E27FC236}">
                  <a16:creationId xmlns:a16="http://schemas.microsoft.com/office/drawing/2014/main" id="{53E45DED-3E33-4C84-ADA2-7A4D3988047B}"/>
                </a:ext>
              </a:extLst>
            </p:cNvPr>
            <p:cNvSpPr txBox="1"/>
            <p:nvPr/>
          </p:nvSpPr>
          <p:spPr>
            <a:xfrm>
              <a:off x="5365439" y="4256040"/>
              <a:ext cx="730560" cy="584775"/>
            </a:xfrm>
            <a:prstGeom prst="rect">
              <a:avLst/>
            </a:prstGeom>
            <a:solidFill>
              <a:schemeClr val="bg1"/>
            </a:solidFill>
          </p:spPr>
          <p:txBody>
            <a:bodyPr wrap="square">
              <a:spAutoFit/>
            </a:bodyPr>
            <a:lstStyle/>
            <a:p>
              <a:pPr algn="ct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túi</a:t>
              </a:r>
              <a:endParaRPr lang="vi-VN" sz="3200"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endParaRPr>
            </a:p>
          </p:txBody>
        </p:sp>
      </p:grpSp>
      <p:grpSp>
        <p:nvGrpSpPr>
          <p:cNvPr id="34" name="Group 33">
            <a:extLst>
              <a:ext uri="{FF2B5EF4-FFF2-40B4-BE49-F238E27FC236}">
                <a16:creationId xmlns:a16="http://schemas.microsoft.com/office/drawing/2014/main" id="{ACFB7923-95EA-4545-BB69-7E68755D21EC}"/>
              </a:ext>
            </a:extLst>
          </p:cNvPr>
          <p:cNvGrpSpPr/>
          <p:nvPr/>
        </p:nvGrpSpPr>
        <p:grpSpPr>
          <a:xfrm rot="20429606">
            <a:off x="4401973" y="1293394"/>
            <a:ext cx="2145243" cy="1081255"/>
            <a:chOff x="6787975" y="3429000"/>
            <a:chExt cx="1774633" cy="1081255"/>
          </a:xfrm>
        </p:grpSpPr>
        <p:pic>
          <p:nvPicPr>
            <p:cNvPr id="33" name="Picture 32">
              <a:extLst>
                <a:ext uri="{FF2B5EF4-FFF2-40B4-BE49-F238E27FC236}">
                  <a16:creationId xmlns:a16="http://schemas.microsoft.com/office/drawing/2014/main" id="{48381744-C388-4B46-B880-E043C1205601}"/>
                </a:ext>
              </a:extLst>
            </p:cNvPr>
            <p:cNvPicPr>
              <a:picLocks noChangeAspect="1"/>
            </p:cNvPicPr>
            <p:nvPr/>
          </p:nvPicPr>
          <p:blipFill rotWithShape="1">
            <a:blip r:embed="rId6"/>
            <a:srcRect l="19724" t="28738" r="27543" b="39248"/>
            <a:stretch/>
          </p:blipFill>
          <p:spPr>
            <a:xfrm>
              <a:off x="6787975" y="3429000"/>
              <a:ext cx="1774633" cy="1081255"/>
            </a:xfrm>
            <a:prstGeom prst="rect">
              <a:avLst/>
            </a:prstGeom>
          </p:spPr>
        </p:pic>
        <p:sp>
          <p:nvSpPr>
            <p:cNvPr id="24" name="TextBox 23">
              <a:extLst>
                <a:ext uri="{FF2B5EF4-FFF2-40B4-BE49-F238E27FC236}">
                  <a16:creationId xmlns:a16="http://schemas.microsoft.com/office/drawing/2014/main" id="{8BB42437-3746-463C-889F-84E31BD57577}"/>
                </a:ext>
              </a:extLst>
            </p:cNvPr>
            <p:cNvSpPr txBox="1"/>
            <p:nvPr/>
          </p:nvSpPr>
          <p:spPr>
            <a:xfrm>
              <a:off x="7315199" y="3431018"/>
              <a:ext cx="875112" cy="1077218"/>
            </a:xfrm>
            <a:prstGeom prst="rect">
              <a:avLst/>
            </a:prstGeom>
            <a:solidFill>
              <a:schemeClr val="bg1"/>
            </a:solidFill>
          </p:spPr>
          <p:txBody>
            <a:bodyPr wrap="square">
              <a:spAutoFit/>
            </a:bodyPr>
            <a:lstStyle/>
            <a:p>
              <a:pPr algn="ct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nhà</a:t>
              </a:r>
              <a:endParaRPr lang="vi-VN" sz="3200"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endParaRPr>
            </a:p>
          </p:txBody>
        </p:sp>
      </p:grpSp>
      <p:grpSp>
        <p:nvGrpSpPr>
          <p:cNvPr id="39" name="Group 38">
            <a:extLst>
              <a:ext uri="{FF2B5EF4-FFF2-40B4-BE49-F238E27FC236}">
                <a16:creationId xmlns:a16="http://schemas.microsoft.com/office/drawing/2014/main" id="{1E44AC14-63CB-4199-825A-1F32129C0FEE}"/>
              </a:ext>
            </a:extLst>
          </p:cNvPr>
          <p:cNvGrpSpPr/>
          <p:nvPr/>
        </p:nvGrpSpPr>
        <p:grpSpPr>
          <a:xfrm rot="998147">
            <a:off x="8695026" y="2415013"/>
            <a:ext cx="2438400" cy="1270535"/>
            <a:chOff x="4876800" y="2021305"/>
            <a:chExt cx="2438400" cy="1270535"/>
          </a:xfrm>
        </p:grpSpPr>
        <p:pic>
          <p:nvPicPr>
            <p:cNvPr id="40" name="Picture 39">
              <a:extLst>
                <a:ext uri="{FF2B5EF4-FFF2-40B4-BE49-F238E27FC236}">
                  <a16:creationId xmlns:a16="http://schemas.microsoft.com/office/drawing/2014/main" id="{04C8D98D-A20A-4FF3-A209-161A2A273623}"/>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19000" b="90000" l="0" r="100000"/>
                      </a14:imgEffect>
                    </a14:imgLayer>
                  </a14:imgProps>
                </a:ext>
                <a:ext uri="{28A0092B-C50C-407E-A947-70E740481C1C}">
                  <a14:useLocalDpi xmlns:a14="http://schemas.microsoft.com/office/drawing/2010/main" val="0"/>
                </a:ext>
              </a:extLst>
            </a:blip>
            <a:srcRect t="24118" b="23777"/>
            <a:stretch/>
          </p:blipFill>
          <p:spPr>
            <a:xfrm>
              <a:off x="4876800" y="2021305"/>
              <a:ext cx="2438400" cy="1270535"/>
            </a:xfrm>
            <a:prstGeom prst="rect">
              <a:avLst/>
            </a:prstGeom>
          </p:spPr>
        </p:pic>
        <p:sp>
          <p:nvSpPr>
            <p:cNvPr id="41" name="TextBox 40">
              <a:extLst>
                <a:ext uri="{FF2B5EF4-FFF2-40B4-BE49-F238E27FC236}">
                  <a16:creationId xmlns:a16="http://schemas.microsoft.com/office/drawing/2014/main" id="{1754811D-B472-4774-A28E-961A1EF07544}"/>
                </a:ext>
              </a:extLst>
            </p:cNvPr>
            <p:cNvSpPr txBox="1"/>
            <p:nvPr/>
          </p:nvSpPr>
          <p:spPr>
            <a:xfrm>
              <a:off x="5737926" y="2262688"/>
              <a:ext cx="909123" cy="584775"/>
            </a:xfrm>
            <a:prstGeom prst="rect">
              <a:avLst/>
            </a:prstGeom>
            <a:noFill/>
          </p:spPr>
          <p:txBody>
            <a:bodyPr wrap="square">
              <a:spAutoFit/>
            </a:bodyPr>
            <a:lstStyle/>
            <a:p>
              <a:pPr algn="just"/>
              <a:r>
                <a:rPr lang="en-US" sz="3200" b="1" i="0" dirty="0" err="1">
                  <a:solidFill>
                    <a:schemeClr val="bg1"/>
                  </a:solidFill>
                  <a:effectLst/>
                  <a:latin typeface="Arial" panose="020B0604020202020204" pitchFamily="34" charset="0"/>
                  <a:ea typeface="Arial-Rounded" panose="020B0500000000000000" pitchFamily="34" charset="0"/>
                  <a:cs typeface="Arial" panose="020B0604020202020204" pitchFamily="34" charset="0"/>
                </a:rPr>
                <a:t>nói</a:t>
              </a:r>
              <a:endParaRPr lang="vi-VN" sz="3200" b="1" i="0" dirty="0">
                <a:solidFill>
                  <a:schemeClr val="bg1"/>
                </a:solidFill>
                <a:effectLst/>
                <a:latin typeface="Arial" panose="020B0604020202020204" pitchFamily="34" charset="0"/>
                <a:ea typeface="Arial-Rounded" panose="020B0500000000000000" pitchFamily="34" charset="0"/>
                <a:cs typeface="Arial" panose="020B0604020202020204" pitchFamily="34" charset="0"/>
              </a:endParaRPr>
            </a:p>
          </p:txBody>
        </p:sp>
      </p:grpSp>
      <p:grpSp>
        <p:nvGrpSpPr>
          <p:cNvPr id="42" name="Group 41">
            <a:extLst>
              <a:ext uri="{FF2B5EF4-FFF2-40B4-BE49-F238E27FC236}">
                <a16:creationId xmlns:a16="http://schemas.microsoft.com/office/drawing/2014/main" id="{F4CEE9DD-D8B8-4855-9CCA-A77C1A84DCDE}"/>
              </a:ext>
            </a:extLst>
          </p:cNvPr>
          <p:cNvGrpSpPr/>
          <p:nvPr/>
        </p:nvGrpSpPr>
        <p:grpSpPr>
          <a:xfrm>
            <a:off x="4973239" y="2657497"/>
            <a:ext cx="2438400" cy="1270535"/>
            <a:chOff x="4876800" y="2021305"/>
            <a:chExt cx="2438400" cy="1270535"/>
          </a:xfrm>
        </p:grpSpPr>
        <p:pic>
          <p:nvPicPr>
            <p:cNvPr id="43" name="Picture 42">
              <a:extLst>
                <a:ext uri="{FF2B5EF4-FFF2-40B4-BE49-F238E27FC236}">
                  <a16:creationId xmlns:a16="http://schemas.microsoft.com/office/drawing/2014/main" id="{173827B7-FCC0-4E01-9BD8-923FC33A3907}"/>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19000" b="90000" l="0" r="100000"/>
                      </a14:imgEffect>
                    </a14:imgLayer>
                  </a14:imgProps>
                </a:ext>
                <a:ext uri="{28A0092B-C50C-407E-A947-70E740481C1C}">
                  <a14:useLocalDpi xmlns:a14="http://schemas.microsoft.com/office/drawing/2010/main" val="0"/>
                </a:ext>
              </a:extLst>
            </a:blip>
            <a:srcRect t="24118" b="23777"/>
            <a:stretch/>
          </p:blipFill>
          <p:spPr>
            <a:xfrm>
              <a:off x="4876800" y="2021305"/>
              <a:ext cx="2438400" cy="1270535"/>
            </a:xfrm>
            <a:prstGeom prst="rect">
              <a:avLst/>
            </a:prstGeom>
          </p:spPr>
        </p:pic>
        <p:sp>
          <p:nvSpPr>
            <p:cNvPr id="44" name="TextBox 43">
              <a:extLst>
                <a:ext uri="{FF2B5EF4-FFF2-40B4-BE49-F238E27FC236}">
                  <a16:creationId xmlns:a16="http://schemas.microsoft.com/office/drawing/2014/main" id="{31A999EF-AA4F-478B-8E16-8E9ED33204D3}"/>
                </a:ext>
              </a:extLst>
            </p:cNvPr>
            <p:cNvSpPr txBox="1"/>
            <p:nvPr/>
          </p:nvSpPr>
          <p:spPr>
            <a:xfrm>
              <a:off x="5641438" y="2053319"/>
              <a:ext cx="909123" cy="1077218"/>
            </a:xfrm>
            <a:prstGeom prst="rect">
              <a:avLst/>
            </a:prstGeom>
            <a:noFill/>
          </p:spPr>
          <p:txBody>
            <a:bodyPr wrap="square">
              <a:spAutoFit/>
            </a:bodyPr>
            <a:lstStyle/>
            <a:p>
              <a:pPr algn="ctr"/>
              <a:r>
                <a:rPr lang="en-US" sz="3200" b="1" i="0" dirty="0" err="1">
                  <a:solidFill>
                    <a:schemeClr val="bg1"/>
                  </a:solidFill>
                  <a:effectLst/>
                  <a:latin typeface="Arial" panose="020B0604020202020204" pitchFamily="34" charset="0"/>
                  <a:ea typeface="Arial-Rounded" panose="020B0500000000000000" pitchFamily="34" charset="0"/>
                  <a:cs typeface="Arial" panose="020B0604020202020204" pitchFamily="34" charset="0"/>
                </a:rPr>
                <a:t>bó</a:t>
              </a:r>
              <a:r>
                <a:rPr lang="en-US" sz="3200" b="1" i="0" dirty="0">
                  <a:solidFill>
                    <a:schemeClr val="bg1"/>
                  </a:solidFill>
                  <a:effectLst/>
                  <a:latin typeface="Arial" panose="020B0604020202020204" pitchFamily="34" charset="0"/>
                  <a:ea typeface="Arial-Rounded" panose="020B0500000000000000" pitchFamily="34" charset="0"/>
                  <a:cs typeface="Arial" panose="020B0604020202020204" pitchFamily="34" charset="0"/>
                </a:rPr>
                <a:t> </a:t>
              </a:r>
              <a:r>
                <a:rPr lang="en-US" sz="3200" b="1" i="0" dirty="0" err="1">
                  <a:solidFill>
                    <a:schemeClr val="bg1"/>
                  </a:solidFill>
                  <a:effectLst/>
                  <a:latin typeface="Arial" panose="020B0604020202020204" pitchFamily="34" charset="0"/>
                  <a:ea typeface="Arial-Rounded" panose="020B0500000000000000" pitchFamily="34" charset="0"/>
                  <a:cs typeface="Arial" panose="020B0604020202020204" pitchFamily="34" charset="0"/>
                </a:rPr>
                <a:t>đũa</a:t>
              </a:r>
              <a:endParaRPr lang="vi-VN" sz="3200" b="1" i="0" dirty="0">
                <a:solidFill>
                  <a:schemeClr val="bg1"/>
                </a:solidFill>
                <a:effectLst/>
                <a:latin typeface="Arial" panose="020B0604020202020204" pitchFamily="34" charset="0"/>
                <a:ea typeface="Arial-Rounded" panose="020B0500000000000000" pitchFamily="34" charset="0"/>
                <a:cs typeface="Arial" panose="020B0604020202020204" pitchFamily="34" charset="0"/>
              </a:endParaRPr>
            </a:p>
          </p:txBody>
        </p:sp>
      </p:grpSp>
    </p:spTree>
    <p:extLst>
      <p:ext uri="{BB962C8B-B14F-4D97-AF65-F5344CB8AC3E}">
        <p14:creationId xmlns:p14="http://schemas.microsoft.com/office/powerpoint/2010/main" val="17622370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1FB4E17-808F-4A46-B73B-9AFD96717ABD}"/>
              </a:ext>
            </a:extLst>
          </p:cNvPr>
          <p:cNvGrpSpPr/>
          <p:nvPr/>
        </p:nvGrpSpPr>
        <p:grpSpPr>
          <a:xfrm>
            <a:off x="1246042" y="252996"/>
            <a:ext cx="3081129" cy="2702205"/>
            <a:chOff x="654292" y="3939257"/>
            <a:chExt cx="3081129" cy="2702205"/>
          </a:xfrm>
        </p:grpSpPr>
        <p:grpSp>
          <p:nvGrpSpPr>
            <p:cNvPr id="3" name="Group 2">
              <a:extLst>
                <a:ext uri="{FF2B5EF4-FFF2-40B4-BE49-F238E27FC236}">
                  <a16:creationId xmlns:a16="http://schemas.microsoft.com/office/drawing/2014/main" id="{ED8D91A3-50F5-4C80-9A12-57212E421A5C}"/>
                </a:ext>
              </a:extLst>
            </p:cNvPr>
            <p:cNvGrpSpPr/>
            <p:nvPr/>
          </p:nvGrpSpPr>
          <p:grpSpPr>
            <a:xfrm>
              <a:off x="654292" y="3939257"/>
              <a:ext cx="3081129" cy="2702205"/>
              <a:chOff x="7537299" y="2003897"/>
              <a:chExt cx="5069748" cy="4854103"/>
            </a:xfrm>
          </p:grpSpPr>
          <p:pic>
            <p:nvPicPr>
              <p:cNvPr id="5" name="Picture 4">
                <a:extLst>
                  <a:ext uri="{FF2B5EF4-FFF2-40B4-BE49-F238E27FC236}">
                    <a16:creationId xmlns:a16="http://schemas.microsoft.com/office/drawing/2014/main" id="{5CBC358D-FF17-4661-BA34-40882CCD1A9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477" t="15011" r="10599" b="14209"/>
              <a:stretch/>
            </p:blipFill>
            <p:spPr>
              <a:xfrm>
                <a:off x="7537299" y="2003897"/>
                <a:ext cx="5069748" cy="4854103"/>
              </a:xfrm>
              <a:prstGeom prst="rect">
                <a:avLst/>
              </a:prstGeom>
            </p:spPr>
          </p:pic>
          <p:pic>
            <p:nvPicPr>
              <p:cNvPr id="6" name="Picture 5">
                <a:extLst>
                  <a:ext uri="{FF2B5EF4-FFF2-40B4-BE49-F238E27FC236}">
                    <a16:creationId xmlns:a16="http://schemas.microsoft.com/office/drawing/2014/main" id="{398E0E84-9111-4864-89A5-410F8265C61E}"/>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2625" b="85750" l="34333" r="67667"/>
                        </a14:imgEffect>
                      </a14:imgLayer>
                    </a14:imgProps>
                  </a:ext>
                  <a:ext uri="{28A0092B-C50C-407E-A947-70E740481C1C}">
                    <a14:useLocalDpi xmlns:a14="http://schemas.microsoft.com/office/drawing/2010/main" val="0"/>
                  </a:ext>
                </a:extLst>
              </a:blip>
              <a:srcRect l="35116" t="52860" r="31598" b="14232"/>
              <a:stretch/>
            </p:blipFill>
            <p:spPr>
              <a:xfrm>
                <a:off x="7791298" y="3098183"/>
                <a:ext cx="2568103" cy="2256817"/>
              </a:xfrm>
              <a:prstGeom prst="rect">
                <a:avLst/>
              </a:prstGeom>
            </p:spPr>
          </p:pic>
        </p:grpSp>
        <p:sp>
          <p:nvSpPr>
            <p:cNvPr id="4" name="TextBox 3">
              <a:extLst>
                <a:ext uri="{FF2B5EF4-FFF2-40B4-BE49-F238E27FC236}">
                  <a16:creationId xmlns:a16="http://schemas.microsoft.com/office/drawing/2014/main" id="{CD2F4E8C-1825-41F3-BB73-BD6C26321D23}"/>
                </a:ext>
              </a:extLst>
            </p:cNvPr>
            <p:cNvSpPr txBox="1"/>
            <p:nvPr/>
          </p:nvSpPr>
          <p:spPr>
            <a:xfrm>
              <a:off x="1328662" y="5443984"/>
              <a:ext cx="1560759" cy="1077218"/>
            </a:xfrm>
            <a:prstGeom prst="rect">
              <a:avLst/>
            </a:prstGeom>
            <a:noFill/>
          </p:spPr>
          <p:txBody>
            <a:bodyPr wrap="square">
              <a:spAutoFit/>
            </a:bodyPr>
            <a:lstStyle/>
            <a:p>
              <a:pPr algn="ct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Từ</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chỉ</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sự</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vật</a:t>
              </a:r>
              <a:endParaRPr lang="vi-VN" sz="3200"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endParaRPr>
            </a:p>
          </p:txBody>
        </p:sp>
      </p:grpSp>
      <p:grpSp>
        <p:nvGrpSpPr>
          <p:cNvPr id="7" name="Group 6">
            <a:extLst>
              <a:ext uri="{FF2B5EF4-FFF2-40B4-BE49-F238E27FC236}">
                <a16:creationId xmlns:a16="http://schemas.microsoft.com/office/drawing/2014/main" id="{096C3E6C-71ED-409F-AC4E-902CC70F5D32}"/>
              </a:ext>
            </a:extLst>
          </p:cNvPr>
          <p:cNvGrpSpPr/>
          <p:nvPr/>
        </p:nvGrpSpPr>
        <p:grpSpPr>
          <a:xfrm>
            <a:off x="1351546" y="3462926"/>
            <a:ext cx="3081129" cy="2785902"/>
            <a:chOff x="8741924" y="3855560"/>
            <a:chExt cx="3081129" cy="2785902"/>
          </a:xfrm>
        </p:grpSpPr>
        <p:grpSp>
          <p:nvGrpSpPr>
            <p:cNvPr id="8" name="Group 7">
              <a:extLst>
                <a:ext uri="{FF2B5EF4-FFF2-40B4-BE49-F238E27FC236}">
                  <a16:creationId xmlns:a16="http://schemas.microsoft.com/office/drawing/2014/main" id="{8DAA85CB-6F43-48FA-B373-B1327D1E2B3B}"/>
                </a:ext>
              </a:extLst>
            </p:cNvPr>
            <p:cNvGrpSpPr/>
            <p:nvPr/>
          </p:nvGrpSpPr>
          <p:grpSpPr>
            <a:xfrm>
              <a:off x="8741924" y="3855560"/>
              <a:ext cx="3081129" cy="2785902"/>
              <a:chOff x="-544749" y="2003897"/>
              <a:chExt cx="5069748" cy="4854103"/>
            </a:xfrm>
          </p:grpSpPr>
          <p:pic>
            <p:nvPicPr>
              <p:cNvPr id="10" name="Picture 9">
                <a:extLst>
                  <a:ext uri="{FF2B5EF4-FFF2-40B4-BE49-F238E27FC236}">
                    <a16:creationId xmlns:a16="http://schemas.microsoft.com/office/drawing/2014/main" id="{47F3D889-C9A4-4E95-866F-2A827E4D16B0}"/>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15335" t="15011" r="10741" b="14209"/>
              <a:stretch/>
            </p:blipFill>
            <p:spPr>
              <a:xfrm>
                <a:off x="-544749" y="2003897"/>
                <a:ext cx="5069748" cy="4854103"/>
              </a:xfrm>
              <a:prstGeom prst="rect">
                <a:avLst/>
              </a:prstGeom>
            </p:spPr>
          </p:pic>
          <p:pic>
            <p:nvPicPr>
              <p:cNvPr id="11" name="Picture 10">
                <a:extLst>
                  <a:ext uri="{FF2B5EF4-FFF2-40B4-BE49-F238E27FC236}">
                    <a16:creationId xmlns:a16="http://schemas.microsoft.com/office/drawing/2014/main" id="{4D20075C-1A93-4A10-9228-2CD8BB11C367}"/>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2625" b="85750" l="34333" r="67667"/>
                        </a14:imgEffect>
                      </a14:imgLayer>
                    </a14:imgProps>
                  </a:ext>
                  <a:ext uri="{28A0092B-C50C-407E-A947-70E740481C1C}">
                    <a14:useLocalDpi xmlns:a14="http://schemas.microsoft.com/office/drawing/2010/main" val="0"/>
                  </a:ext>
                </a:extLst>
              </a:blip>
              <a:srcRect l="35116" t="52860" r="31598" b="14232"/>
              <a:stretch/>
            </p:blipFill>
            <p:spPr>
              <a:xfrm>
                <a:off x="-271476" y="3033543"/>
                <a:ext cx="2568103" cy="2256817"/>
              </a:xfrm>
              <a:prstGeom prst="rect">
                <a:avLst/>
              </a:prstGeom>
            </p:spPr>
          </p:pic>
        </p:grpSp>
        <p:sp>
          <p:nvSpPr>
            <p:cNvPr id="9" name="TextBox 8">
              <a:extLst>
                <a:ext uri="{FF2B5EF4-FFF2-40B4-BE49-F238E27FC236}">
                  <a16:creationId xmlns:a16="http://schemas.microsoft.com/office/drawing/2014/main" id="{15CF6253-DBC9-4867-BED0-91711B5B2F96}"/>
                </a:ext>
              </a:extLst>
            </p:cNvPr>
            <p:cNvSpPr txBox="1"/>
            <p:nvPr/>
          </p:nvSpPr>
          <p:spPr>
            <a:xfrm>
              <a:off x="9153383" y="5470106"/>
              <a:ext cx="2333762" cy="1077218"/>
            </a:xfrm>
            <a:prstGeom prst="rect">
              <a:avLst/>
            </a:prstGeom>
            <a:noFill/>
          </p:spPr>
          <p:txBody>
            <a:bodyPr wrap="square">
              <a:spAutoFit/>
            </a:bodyPr>
            <a:lstStyle/>
            <a:p>
              <a:pPr algn="ct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Từ</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chỉ</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hoạt</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động</a:t>
              </a:r>
              <a:endParaRPr lang="vi-VN" sz="3200"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endParaRPr>
            </a:p>
          </p:txBody>
        </p:sp>
      </p:grpSp>
      <p:grpSp>
        <p:nvGrpSpPr>
          <p:cNvPr id="12" name="Group 11">
            <a:extLst>
              <a:ext uri="{FF2B5EF4-FFF2-40B4-BE49-F238E27FC236}">
                <a16:creationId xmlns:a16="http://schemas.microsoft.com/office/drawing/2014/main" id="{9731A23F-E40C-4019-9C07-F022029F0AF6}"/>
              </a:ext>
            </a:extLst>
          </p:cNvPr>
          <p:cNvGrpSpPr/>
          <p:nvPr/>
        </p:nvGrpSpPr>
        <p:grpSpPr>
          <a:xfrm>
            <a:off x="7547058" y="3895371"/>
            <a:ext cx="1774633" cy="1081255"/>
            <a:chOff x="1926946" y="2028768"/>
            <a:chExt cx="1774633" cy="1081255"/>
          </a:xfrm>
        </p:grpSpPr>
        <p:pic>
          <p:nvPicPr>
            <p:cNvPr id="13" name="Picture 12">
              <a:extLst>
                <a:ext uri="{FF2B5EF4-FFF2-40B4-BE49-F238E27FC236}">
                  <a16:creationId xmlns:a16="http://schemas.microsoft.com/office/drawing/2014/main" id="{113F220C-87B4-4E5B-86C3-3591EC19BED3}"/>
                </a:ext>
              </a:extLst>
            </p:cNvPr>
            <p:cNvPicPr>
              <a:picLocks noChangeAspect="1"/>
            </p:cNvPicPr>
            <p:nvPr/>
          </p:nvPicPr>
          <p:blipFill rotWithShape="1">
            <a:blip r:embed="rId6"/>
            <a:srcRect l="19724" t="28738" r="27543" b="39248"/>
            <a:stretch/>
          </p:blipFill>
          <p:spPr>
            <a:xfrm>
              <a:off x="1926946" y="2028768"/>
              <a:ext cx="1774633" cy="1081255"/>
            </a:xfrm>
            <a:prstGeom prst="rect">
              <a:avLst/>
            </a:prstGeom>
          </p:spPr>
        </p:pic>
        <p:sp>
          <p:nvSpPr>
            <p:cNvPr id="14" name="TextBox 13">
              <a:extLst>
                <a:ext uri="{FF2B5EF4-FFF2-40B4-BE49-F238E27FC236}">
                  <a16:creationId xmlns:a16="http://schemas.microsoft.com/office/drawing/2014/main" id="{65123A1C-7379-4E26-9AC7-F3ABEDC8A618}"/>
                </a:ext>
              </a:extLst>
            </p:cNvPr>
            <p:cNvSpPr txBox="1"/>
            <p:nvPr/>
          </p:nvSpPr>
          <p:spPr>
            <a:xfrm>
              <a:off x="2465113" y="2277009"/>
              <a:ext cx="957957" cy="584775"/>
            </a:xfrm>
            <a:prstGeom prst="rect">
              <a:avLst/>
            </a:prstGeom>
            <a:solidFill>
              <a:schemeClr val="bg1"/>
            </a:solidFill>
          </p:spPr>
          <p:txBody>
            <a:bodyPr wrap="square">
              <a:spAutoFit/>
            </a:bodyPr>
            <a:lstStyle/>
            <a:p>
              <a:pPr algn="ct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đ</a:t>
              </a:r>
              <a:r>
                <a:rPr lang="en-US" sz="3200" b="1" i="0" dirty="0" err="1">
                  <a:solidFill>
                    <a:srgbClr val="002060"/>
                  </a:solidFill>
                  <a:effectLst/>
                  <a:latin typeface="Arial" panose="020B0604020202020204" pitchFamily="34" charset="0"/>
                  <a:ea typeface="Arial-Rounded" panose="020B0500000000000000" pitchFamily="34" charset="0"/>
                  <a:cs typeface="Arial" panose="020B0604020202020204" pitchFamily="34" charset="0"/>
                </a:rPr>
                <a:t>ặt</a:t>
              </a:r>
              <a:endParaRPr lang="vi-VN" sz="3200"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endParaRPr>
            </a:p>
          </p:txBody>
        </p:sp>
      </p:grpSp>
      <p:grpSp>
        <p:nvGrpSpPr>
          <p:cNvPr id="15" name="Group 14">
            <a:extLst>
              <a:ext uri="{FF2B5EF4-FFF2-40B4-BE49-F238E27FC236}">
                <a16:creationId xmlns:a16="http://schemas.microsoft.com/office/drawing/2014/main" id="{0D1AE295-129B-455D-B6B7-B4A3BCD5D12A}"/>
              </a:ext>
            </a:extLst>
          </p:cNvPr>
          <p:cNvGrpSpPr/>
          <p:nvPr/>
        </p:nvGrpSpPr>
        <p:grpSpPr>
          <a:xfrm rot="21076228" flipH="1">
            <a:off x="5450066" y="5038784"/>
            <a:ext cx="2218166" cy="1240956"/>
            <a:chOff x="4768405" y="2056083"/>
            <a:chExt cx="2016366" cy="1050633"/>
          </a:xfrm>
        </p:grpSpPr>
        <p:pic>
          <p:nvPicPr>
            <p:cNvPr id="16" name="Picture 15">
              <a:extLst>
                <a:ext uri="{FF2B5EF4-FFF2-40B4-BE49-F238E27FC236}">
                  <a16:creationId xmlns:a16="http://schemas.microsoft.com/office/drawing/2014/main" id="{502C96AF-608F-4B96-8145-7EEA96B04B65}"/>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19000" b="90000" l="0" r="100000"/>
                      </a14:imgEffect>
                    </a14:imgLayer>
                  </a14:imgProps>
                </a:ext>
                <a:ext uri="{28A0092B-C50C-407E-A947-70E740481C1C}">
                  <a14:useLocalDpi xmlns:a14="http://schemas.microsoft.com/office/drawing/2010/main" val="0"/>
                </a:ext>
              </a:extLst>
            </a:blip>
            <a:srcRect t="24118" b="23777"/>
            <a:stretch/>
          </p:blipFill>
          <p:spPr>
            <a:xfrm>
              <a:off x="4768405" y="2056083"/>
              <a:ext cx="2016366" cy="1050633"/>
            </a:xfrm>
            <a:prstGeom prst="rect">
              <a:avLst/>
            </a:prstGeom>
          </p:spPr>
        </p:pic>
        <p:sp>
          <p:nvSpPr>
            <p:cNvPr id="17" name="TextBox 16">
              <a:extLst>
                <a:ext uri="{FF2B5EF4-FFF2-40B4-BE49-F238E27FC236}">
                  <a16:creationId xmlns:a16="http://schemas.microsoft.com/office/drawing/2014/main" id="{60F9C363-72CF-4FD0-994D-43B3A76A4352}"/>
                </a:ext>
              </a:extLst>
            </p:cNvPr>
            <p:cNvSpPr txBox="1"/>
            <p:nvPr/>
          </p:nvSpPr>
          <p:spPr>
            <a:xfrm rot="21076228">
              <a:off x="5148881" y="2257539"/>
              <a:ext cx="909123" cy="495089"/>
            </a:xfrm>
            <a:prstGeom prst="rect">
              <a:avLst/>
            </a:prstGeom>
            <a:noFill/>
          </p:spPr>
          <p:txBody>
            <a:bodyPr wrap="square">
              <a:spAutoFit/>
            </a:bodyPr>
            <a:lstStyle/>
            <a:p>
              <a:pPr algn="just"/>
              <a:r>
                <a:rPr lang="en-US" sz="3200" b="1" i="0" dirty="0" err="1">
                  <a:solidFill>
                    <a:schemeClr val="bg1"/>
                  </a:solidFill>
                  <a:effectLst/>
                  <a:latin typeface="Arial" panose="020B0604020202020204" pitchFamily="34" charset="0"/>
                  <a:ea typeface="Arial-Rounded" panose="020B0500000000000000" pitchFamily="34" charset="0"/>
                  <a:cs typeface="Arial" panose="020B0604020202020204" pitchFamily="34" charset="0"/>
                </a:rPr>
                <a:t>gọi</a:t>
              </a:r>
              <a:endParaRPr lang="vi-VN" sz="3200" b="1" i="0" dirty="0">
                <a:solidFill>
                  <a:schemeClr val="bg1"/>
                </a:solidFill>
                <a:effectLst/>
                <a:latin typeface="Arial" panose="020B0604020202020204" pitchFamily="34" charset="0"/>
                <a:ea typeface="Arial-Rounded" panose="020B0500000000000000"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D35ED14E-88DD-4A1F-A342-FEC4E5826CB3}"/>
              </a:ext>
            </a:extLst>
          </p:cNvPr>
          <p:cNvGrpSpPr/>
          <p:nvPr/>
        </p:nvGrpSpPr>
        <p:grpSpPr>
          <a:xfrm>
            <a:off x="5090235" y="3872776"/>
            <a:ext cx="1774633" cy="1081255"/>
            <a:chOff x="2814263" y="3214813"/>
            <a:chExt cx="1774633" cy="1081255"/>
          </a:xfrm>
        </p:grpSpPr>
        <p:pic>
          <p:nvPicPr>
            <p:cNvPr id="19" name="Picture 18">
              <a:extLst>
                <a:ext uri="{FF2B5EF4-FFF2-40B4-BE49-F238E27FC236}">
                  <a16:creationId xmlns:a16="http://schemas.microsoft.com/office/drawing/2014/main" id="{61BD7638-5B35-4119-9B79-AE45C04FC1C2}"/>
                </a:ext>
              </a:extLst>
            </p:cNvPr>
            <p:cNvPicPr>
              <a:picLocks noChangeAspect="1"/>
            </p:cNvPicPr>
            <p:nvPr/>
          </p:nvPicPr>
          <p:blipFill rotWithShape="1">
            <a:blip r:embed="rId6"/>
            <a:srcRect l="19724" t="28738" r="27543" b="39248"/>
            <a:stretch/>
          </p:blipFill>
          <p:spPr>
            <a:xfrm>
              <a:off x="2814263" y="3214813"/>
              <a:ext cx="1774633" cy="1081255"/>
            </a:xfrm>
            <a:prstGeom prst="rect">
              <a:avLst/>
            </a:prstGeom>
          </p:spPr>
        </p:pic>
        <p:sp>
          <p:nvSpPr>
            <p:cNvPr id="20" name="TextBox 19">
              <a:extLst>
                <a:ext uri="{FF2B5EF4-FFF2-40B4-BE49-F238E27FC236}">
                  <a16:creationId xmlns:a16="http://schemas.microsoft.com/office/drawing/2014/main" id="{1A073E51-793F-4D29-A473-B62158D56A4E}"/>
                </a:ext>
              </a:extLst>
            </p:cNvPr>
            <p:cNvSpPr txBox="1"/>
            <p:nvPr/>
          </p:nvSpPr>
          <p:spPr>
            <a:xfrm>
              <a:off x="3362266" y="3463052"/>
              <a:ext cx="746310" cy="584775"/>
            </a:xfrm>
            <a:prstGeom prst="rect">
              <a:avLst/>
            </a:prstGeom>
            <a:solidFill>
              <a:schemeClr val="bg1"/>
            </a:solidFill>
          </p:spPr>
          <p:txBody>
            <a:bodyPr wrap="square">
              <a:spAutoFit/>
            </a:bodyPr>
            <a:lstStyle/>
            <a:p>
              <a:pPr algn="ct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bẻ</a:t>
              </a:r>
              <a:endParaRPr lang="vi-VN" sz="3200"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endParaRPr>
            </a:p>
          </p:txBody>
        </p:sp>
      </p:grpSp>
      <p:grpSp>
        <p:nvGrpSpPr>
          <p:cNvPr id="21" name="Group 20">
            <a:extLst>
              <a:ext uri="{FF2B5EF4-FFF2-40B4-BE49-F238E27FC236}">
                <a16:creationId xmlns:a16="http://schemas.microsoft.com/office/drawing/2014/main" id="{060F8A34-D633-4E6F-A2AE-830E339FD1A2}"/>
              </a:ext>
            </a:extLst>
          </p:cNvPr>
          <p:cNvGrpSpPr/>
          <p:nvPr/>
        </p:nvGrpSpPr>
        <p:grpSpPr>
          <a:xfrm>
            <a:off x="4393473" y="1137768"/>
            <a:ext cx="1774633" cy="1081255"/>
            <a:chOff x="4790412" y="4007801"/>
            <a:chExt cx="1774633" cy="1081255"/>
          </a:xfrm>
        </p:grpSpPr>
        <p:pic>
          <p:nvPicPr>
            <p:cNvPr id="22" name="Picture 21">
              <a:extLst>
                <a:ext uri="{FF2B5EF4-FFF2-40B4-BE49-F238E27FC236}">
                  <a16:creationId xmlns:a16="http://schemas.microsoft.com/office/drawing/2014/main" id="{26A4C8D6-0644-42EC-B693-1F3F1BB4593A}"/>
                </a:ext>
              </a:extLst>
            </p:cNvPr>
            <p:cNvPicPr>
              <a:picLocks noChangeAspect="1"/>
            </p:cNvPicPr>
            <p:nvPr/>
          </p:nvPicPr>
          <p:blipFill rotWithShape="1">
            <a:blip r:embed="rId6"/>
            <a:srcRect l="19724" t="28738" r="27543" b="39248"/>
            <a:stretch/>
          </p:blipFill>
          <p:spPr>
            <a:xfrm>
              <a:off x="4790412" y="4007801"/>
              <a:ext cx="1774633" cy="1081255"/>
            </a:xfrm>
            <a:prstGeom prst="rect">
              <a:avLst/>
            </a:prstGeom>
          </p:spPr>
        </p:pic>
        <p:sp>
          <p:nvSpPr>
            <p:cNvPr id="23" name="TextBox 22">
              <a:extLst>
                <a:ext uri="{FF2B5EF4-FFF2-40B4-BE49-F238E27FC236}">
                  <a16:creationId xmlns:a16="http://schemas.microsoft.com/office/drawing/2014/main" id="{583A818C-1522-4B59-AE1D-C275CC8E6158}"/>
                </a:ext>
              </a:extLst>
            </p:cNvPr>
            <p:cNvSpPr txBox="1"/>
            <p:nvPr/>
          </p:nvSpPr>
          <p:spPr>
            <a:xfrm>
              <a:off x="5365439" y="4256040"/>
              <a:ext cx="730560" cy="584775"/>
            </a:xfrm>
            <a:prstGeom prst="rect">
              <a:avLst/>
            </a:prstGeom>
            <a:solidFill>
              <a:schemeClr val="bg1"/>
            </a:solidFill>
          </p:spPr>
          <p:txBody>
            <a:bodyPr wrap="square">
              <a:spAutoFit/>
            </a:bodyPr>
            <a:lstStyle/>
            <a:p>
              <a:pPr algn="ct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túi</a:t>
              </a:r>
              <a:endParaRPr lang="vi-VN" sz="3200"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endParaRPr>
            </a:p>
          </p:txBody>
        </p:sp>
      </p:grpSp>
      <p:grpSp>
        <p:nvGrpSpPr>
          <p:cNvPr id="24" name="Group 23">
            <a:extLst>
              <a:ext uri="{FF2B5EF4-FFF2-40B4-BE49-F238E27FC236}">
                <a16:creationId xmlns:a16="http://schemas.microsoft.com/office/drawing/2014/main" id="{98B09226-944A-45E9-80A4-B58D3B8AC0BB}"/>
              </a:ext>
            </a:extLst>
          </p:cNvPr>
          <p:cNvGrpSpPr/>
          <p:nvPr/>
        </p:nvGrpSpPr>
        <p:grpSpPr>
          <a:xfrm>
            <a:off x="6160909" y="1137768"/>
            <a:ext cx="1774633" cy="1081255"/>
            <a:chOff x="6787975" y="3429000"/>
            <a:chExt cx="1774633" cy="1081255"/>
          </a:xfrm>
        </p:grpSpPr>
        <p:pic>
          <p:nvPicPr>
            <p:cNvPr id="25" name="Picture 24">
              <a:extLst>
                <a:ext uri="{FF2B5EF4-FFF2-40B4-BE49-F238E27FC236}">
                  <a16:creationId xmlns:a16="http://schemas.microsoft.com/office/drawing/2014/main" id="{9FE96231-3885-4DE8-94C2-99C73D45D862}"/>
                </a:ext>
              </a:extLst>
            </p:cNvPr>
            <p:cNvPicPr>
              <a:picLocks noChangeAspect="1"/>
            </p:cNvPicPr>
            <p:nvPr/>
          </p:nvPicPr>
          <p:blipFill rotWithShape="1">
            <a:blip r:embed="rId6"/>
            <a:srcRect l="19724" t="28738" r="27543" b="39248"/>
            <a:stretch/>
          </p:blipFill>
          <p:spPr>
            <a:xfrm>
              <a:off x="6787975" y="3429000"/>
              <a:ext cx="1774633" cy="1081255"/>
            </a:xfrm>
            <a:prstGeom prst="rect">
              <a:avLst/>
            </a:prstGeom>
          </p:spPr>
        </p:pic>
        <p:sp>
          <p:nvSpPr>
            <p:cNvPr id="26" name="TextBox 25">
              <a:extLst>
                <a:ext uri="{FF2B5EF4-FFF2-40B4-BE49-F238E27FC236}">
                  <a16:creationId xmlns:a16="http://schemas.microsoft.com/office/drawing/2014/main" id="{0448B0F2-9426-4F20-A833-66258BFE953B}"/>
                </a:ext>
              </a:extLst>
            </p:cNvPr>
            <p:cNvSpPr txBox="1"/>
            <p:nvPr/>
          </p:nvSpPr>
          <p:spPr>
            <a:xfrm>
              <a:off x="7315199" y="3677239"/>
              <a:ext cx="907925" cy="584775"/>
            </a:xfrm>
            <a:prstGeom prst="rect">
              <a:avLst/>
            </a:prstGeom>
            <a:solidFill>
              <a:schemeClr val="bg1"/>
            </a:solidFill>
          </p:spPr>
          <p:txBody>
            <a:bodyPr wrap="square">
              <a:spAutoFit/>
            </a:bodyPr>
            <a:lstStyle/>
            <a:p>
              <a:pPr algn="ct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nhà</a:t>
              </a:r>
              <a:endParaRPr lang="vi-VN" sz="3200"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endParaRPr>
            </a:p>
          </p:txBody>
        </p:sp>
      </p:grpSp>
      <p:grpSp>
        <p:nvGrpSpPr>
          <p:cNvPr id="27" name="Group 26">
            <a:extLst>
              <a:ext uri="{FF2B5EF4-FFF2-40B4-BE49-F238E27FC236}">
                <a16:creationId xmlns:a16="http://schemas.microsoft.com/office/drawing/2014/main" id="{7797D4E8-B363-44BA-9F06-2B0862375563}"/>
              </a:ext>
            </a:extLst>
          </p:cNvPr>
          <p:cNvGrpSpPr/>
          <p:nvPr/>
        </p:nvGrpSpPr>
        <p:grpSpPr>
          <a:xfrm rot="317015">
            <a:off x="8348735" y="5023994"/>
            <a:ext cx="2438400" cy="1270535"/>
            <a:chOff x="4876800" y="2021305"/>
            <a:chExt cx="2438400" cy="1270535"/>
          </a:xfrm>
        </p:grpSpPr>
        <p:pic>
          <p:nvPicPr>
            <p:cNvPr id="28" name="Picture 27">
              <a:extLst>
                <a:ext uri="{FF2B5EF4-FFF2-40B4-BE49-F238E27FC236}">
                  <a16:creationId xmlns:a16="http://schemas.microsoft.com/office/drawing/2014/main" id="{DFFC585D-1EA2-4C60-88E4-368E19924E0B}"/>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9000" b="90000" l="0" r="100000"/>
                      </a14:imgEffect>
                    </a14:imgLayer>
                  </a14:imgProps>
                </a:ext>
                <a:ext uri="{28A0092B-C50C-407E-A947-70E740481C1C}">
                  <a14:useLocalDpi xmlns:a14="http://schemas.microsoft.com/office/drawing/2010/main" val="0"/>
                </a:ext>
              </a:extLst>
            </a:blip>
            <a:srcRect t="24118" b="23777"/>
            <a:stretch/>
          </p:blipFill>
          <p:spPr>
            <a:xfrm>
              <a:off x="4876800" y="2021305"/>
              <a:ext cx="2438400" cy="1270535"/>
            </a:xfrm>
            <a:prstGeom prst="rect">
              <a:avLst/>
            </a:prstGeom>
          </p:spPr>
        </p:pic>
        <p:sp>
          <p:nvSpPr>
            <p:cNvPr id="29" name="TextBox 28">
              <a:extLst>
                <a:ext uri="{FF2B5EF4-FFF2-40B4-BE49-F238E27FC236}">
                  <a16:creationId xmlns:a16="http://schemas.microsoft.com/office/drawing/2014/main" id="{145B4A05-1AC4-407F-AF35-309C6448E1F6}"/>
                </a:ext>
              </a:extLst>
            </p:cNvPr>
            <p:cNvSpPr txBox="1"/>
            <p:nvPr/>
          </p:nvSpPr>
          <p:spPr>
            <a:xfrm rot="21282985">
              <a:off x="5693971" y="2359326"/>
              <a:ext cx="909123" cy="584775"/>
            </a:xfrm>
            <a:prstGeom prst="rect">
              <a:avLst/>
            </a:prstGeom>
            <a:noFill/>
          </p:spPr>
          <p:txBody>
            <a:bodyPr wrap="square">
              <a:spAutoFit/>
            </a:bodyPr>
            <a:lstStyle/>
            <a:p>
              <a:pPr algn="just"/>
              <a:r>
                <a:rPr lang="en-US" sz="3200" b="1" i="0" dirty="0" err="1">
                  <a:solidFill>
                    <a:schemeClr val="bg1"/>
                  </a:solidFill>
                  <a:effectLst/>
                  <a:latin typeface="Arial" panose="020B0604020202020204" pitchFamily="34" charset="0"/>
                  <a:ea typeface="Arial-Rounded" panose="020B0500000000000000" pitchFamily="34" charset="0"/>
                  <a:cs typeface="Arial" panose="020B0604020202020204" pitchFamily="34" charset="0"/>
                </a:rPr>
                <a:t>nói</a:t>
              </a:r>
              <a:endParaRPr lang="vi-VN" sz="3200" b="1" i="0" dirty="0">
                <a:solidFill>
                  <a:schemeClr val="bg1"/>
                </a:solidFill>
                <a:effectLst/>
                <a:latin typeface="Arial" panose="020B0604020202020204" pitchFamily="34" charset="0"/>
                <a:ea typeface="Arial-Rounded" panose="020B0500000000000000" pitchFamily="34" charset="0"/>
                <a:cs typeface="Arial" panose="020B0604020202020204" pitchFamily="34" charset="0"/>
              </a:endParaRPr>
            </a:p>
          </p:txBody>
        </p:sp>
      </p:grpSp>
      <p:grpSp>
        <p:nvGrpSpPr>
          <p:cNvPr id="30" name="Group 29">
            <a:extLst>
              <a:ext uri="{FF2B5EF4-FFF2-40B4-BE49-F238E27FC236}">
                <a16:creationId xmlns:a16="http://schemas.microsoft.com/office/drawing/2014/main" id="{4C841C50-3026-4EFF-8099-1952155459D7}"/>
              </a:ext>
            </a:extLst>
          </p:cNvPr>
          <p:cNvGrpSpPr/>
          <p:nvPr/>
        </p:nvGrpSpPr>
        <p:grpSpPr>
          <a:xfrm rot="193088">
            <a:off x="8118965" y="1093142"/>
            <a:ext cx="2438400" cy="1270535"/>
            <a:chOff x="4876800" y="2021305"/>
            <a:chExt cx="2438400" cy="1270535"/>
          </a:xfrm>
        </p:grpSpPr>
        <p:pic>
          <p:nvPicPr>
            <p:cNvPr id="31" name="Picture 30">
              <a:extLst>
                <a:ext uri="{FF2B5EF4-FFF2-40B4-BE49-F238E27FC236}">
                  <a16:creationId xmlns:a16="http://schemas.microsoft.com/office/drawing/2014/main" id="{1AC93069-5636-4171-BCB0-3D419EC6DD4C}"/>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9000" b="90000" l="0" r="100000"/>
                      </a14:imgEffect>
                    </a14:imgLayer>
                  </a14:imgProps>
                </a:ext>
                <a:ext uri="{28A0092B-C50C-407E-A947-70E740481C1C}">
                  <a14:useLocalDpi xmlns:a14="http://schemas.microsoft.com/office/drawing/2010/main" val="0"/>
                </a:ext>
              </a:extLst>
            </a:blip>
            <a:srcRect t="24118" b="23777"/>
            <a:stretch/>
          </p:blipFill>
          <p:spPr>
            <a:xfrm rot="127503">
              <a:off x="4876800" y="2021305"/>
              <a:ext cx="2438400" cy="1270535"/>
            </a:xfrm>
            <a:prstGeom prst="rect">
              <a:avLst/>
            </a:prstGeom>
          </p:spPr>
        </p:pic>
        <p:sp>
          <p:nvSpPr>
            <p:cNvPr id="32" name="TextBox 31">
              <a:extLst>
                <a:ext uri="{FF2B5EF4-FFF2-40B4-BE49-F238E27FC236}">
                  <a16:creationId xmlns:a16="http://schemas.microsoft.com/office/drawing/2014/main" id="{41D111AE-58F4-433D-B32C-CB63B2649704}"/>
                </a:ext>
              </a:extLst>
            </p:cNvPr>
            <p:cNvSpPr txBox="1"/>
            <p:nvPr/>
          </p:nvSpPr>
          <p:spPr>
            <a:xfrm rot="21406912">
              <a:off x="5609318" y="2067655"/>
              <a:ext cx="909123" cy="1077218"/>
            </a:xfrm>
            <a:prstGeom prst="rect">
              <a:avLst/>
            </a:prstGeom>
            <a:noFill/>
          </p:spPr>
          <p:txBody>
            <a:bodyPr wrap="square">
              <a:spAutoFit/>
            </a:bodyPr>
            <a:lstStyle/>
            <a:p>
              <a:pPr algn="ctr"/>
              <a:r>
                <a:rPr lang="en-US" sz="3200" b="1" i="0" dirty="0" err="1">
                  <a:solidFill>
                    <a:schemeClr val="bg1"/>
                  </a:solidFill>
                  <a:effectLst/>
                  <a:latin typeface="Arial" panose="020B0604020202020204" pitchFamily="34" charset="0"/>
                  <a:ea typeface="Arial-Rounded" panose="020B0500000000000000" pitchFamily="34" charset="0"/>
                  <a:cs typeface="Arial" panose="020B0604020202020204" pitchFamily="34" charset="0"/>
                </a:rPr>
                <a:t>bó</a:t>
              </a:r>
              <a:r>
                <a:rPr lang="en-US" sz="3200" b="1" i="0" dirty="0">
                  <a:solidFill>
                    <a:schemeClr val="bg1"/>
                  </a:solidFill>
                  <a:effectLst/>
                  <a:latin typeface="Arial" panose="020B0604020202020204" pitchFamily="34" charset="0"/>
                  <a:ea typeface="Arial-Rounded" panose="020B0500000000000000" pitchFamily="34" charset="0"/>
                  <a:cs typeface="Arial" panose="020B0604020202020204" pitchFamily="34" charset="0"/>
                </a:rPr>
                <a:t> </a:t>
              </a:r>
              <a:r>
                <a:rPr lang="en-US" sz="3200" b="1" i="0" dirty="0" err="1">
                  <a:solidFill>
                    <a:schemeClr val="bg1"/>
                  </a:solidFill>
                  <a:effectLst/>
                  <a:latin typeface="Arial" panose="020B0604020202020204" pitchFamily="34" charset="0"/>
                  <a:ea typeface="Arial-Rounded" panose="020B0500000000000000" pitchFamily="34" charset="0"/>
                  <a:cs typeface="Arial" panose="020B0604020202020204" pitchFamily="34" charset="0"/>
                </a:rPr>
                <a:t>đũa</a:t>
              </a:r>
              <a:endParaRPr lang="vi-VN" sz="3200" b="1" i="0" dirty="0">
                <a:solidFill>
                  <a:schemeClr val="bg1"/>
                </a:solidFill>
                <a:effectLst/>
                <a:latin typeface="Arial" panose="020B0604020202020204" pitchFamily="34" charset="0"/>
                <a:ea typeface="Arial-Rounded" panose="020B0500000000000000" pitchFamily="34" charset="0"/>
                <a:cs typeface="Arial" panose="020B0604020202020204" pitchFamily="34" charset="0"/>
              </a:endParaRPr>
            </a:p>
          </p:txBody>
        </p:sp>
      </p:grpSp>
    </p:spTree>
    <p:extLst>
      <p:ext uri="{BB962C8B-B14F-4D97-AF65-F5344CB8AC3E}">
        <p14:creationId xmlns:p14="http://schemas.microsoft.com/office/powerpoint/2010/main" val="3088804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left)">
                                      <p:cBhvr>
                                        <p:cTn id="10" dur="500"/>
                                        <p:tgtEl>
                                          <p:spTgt spid="24"/>
                                        </p:tgtEl>
                                      </p:cBhvr>
                                    </p:animEffect>
                                  </p:childTnLst>
                                </p:cTn>
                              </p:par>
                              <p:par>
                                <p:cTn id="11" presetID="22" presetClass="entr" presetSubtype="8"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ipe(left)">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left)">
                                      <p:cBhvr>
                                        <p:cTn id="18" dur="500"/>
                                        <p:tgtEl>
                                          <p:spTgt spid="18"/>
                                        </p:tgtEl>
                                      </p:cBhvr>
                                    </p:animEffect>
                                  </p:childTnLst>
                                </p:cTn>
                              </p:par>
                              <p:par>
                                <p:cTn id="19" presetID="22" presetClass="entr" presetSubtype="8"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par>
                                <p:cTn id="22" presetID="22" presetClass="entr" presetSubtype="8"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500"/>
                                        <p:tgtEl>
                                          <p:spTgt spid="15"/>
                                        </p:tgtEl>
                                      </p:cBhvr>
                                    </p:animEffect>
                                  </p:childTnLst>
                                </p:cTn>
                              </p:par>
                              <p:par>
                                <p:cTn id="25" presetID="22" presetClass="entr" presetSubtype="8"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left)">
                                      <p:cBhvr>
                                        <p:cTn id="2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22">
            <a:extLst>
              <a:ext uri="{FF2B5EF4-FFF2-40B4-BE49-F238E27FC236}">
                <a16:creationId xmlns:a16="http://schemas.microsoft.com/office/drawing/2014/main" id="{BD04CB4D-3151-4321-B721-E0005D740FF5}"/>
              </a:ext>
            </a:extLst>
          </p:cNvPr>
          <p:cNvSpPr txBox="1"/>
          <p:nvPr/>
        </p:nvSpPr>
        <p:spPr>
          <a:xfrm>
            <a:off x="1009642" y="414278"/>
            <a:ext cx="11071521" cy="1077218"/>
          </a:xfrm>
          <a:prstGeom prst="rect">
            <a:avLst/>
          </a:prstGeom>
          <a:noFill/>
        </p:spPr>
        <p:txBody>
          <a:bodyPr wrap="square" rtlCol="0">
            <a:spAutoFit/>
          </a:bodyPr>
          <a:lstStyle/>
          <a:p>
            <a:r>
              <a:rPr lang="en-US" altLang="zh-CN" sz="3200" b="1" dirty="0" err="1">
                <a:solidFill>
                  <a:srgbClr val="009900"/>
                </a:solidFill>
                <a:latin typeface="Arial" panose="020B0604020202020204" pitchFamily="34" charset="0"/>
                <a:ea typeface="Arial-Rounded" panose="020B0500000000000000" pitchFamily="34" charset="0"/>
                <a:cs typeface="Arial" panose="020B0604020202020204" pitchFamily="34" charset="0"/>
              </a:rPr>
              <a:t>Viết</a:t>
            </a:r>
            <a:r>
              <a:rPr lang="en-US" altLang="zh-CN" sz="3200" b="1" dirty="0">
                <a:solidFill>
                  <a:srgbClr val="009900"/>
                </a:solidFill>
                <a:latin typeface="Arial" panose="020B0604020202020204" pitchFamily="34" charset="0"/>
                <a:ea typeface="Arial-Rounded" panose="020B0500000000000000" pitchFamily="34" charset="0"/>
                <a:cs typeface="Arial" panose="020B0604020202020204" pitchFamily="34" charset="0"/>
              </a:rPr>
              <a:t> 3 – 4 </a:t>
            </a:r>
            <a:r>
              <a:rPr lang="en-US" altLang="zh-CN" sz="3200" b="1" dirty="0" err="1">
                <a:solidFill>
                  <a:srgbClr val="009900"/>
                </a:solidFill>
                <a:latin typeface="Arial" panose="020B0604020202020204" pitchFamily="34" charset="0"/>
                <a:ea typeface="Arial-Rounded" panose="020B0500000000000000" pitchFamily="34" charset="0"/>
                <a:cs typeface="Arial" panose="020B0604020202020204" pitchFamily="34" charset="0"/>
              </a:rPr>
              <a:t>câu</a:t>
            </a:r>
            <a:r>
              <a:rPr lang="en-US" altLang="zh-CN" sz="3200" b="1" dirty="0">
                <a:solidFill>
                  <a:srgbClr val="009900"/>
                </a:solidFill>
                <a:latin typeface="Arial" panose="020B0604020202020204" pitchFamily="34" charset="0"/>
                <a:ea typeface="Arial-Rounded" panose="020B0500000000000000" pitchFamily="34" charset="0"/>
                <a:cs typeface="Arial" panose="020B0604020202020204" pitchFamily="34" charset="0"/>
              </a:rPr>
              <a:t> </a:t>
            </a:r>
            <a:r>
              <a:rPr lang="en-US" altLang="zh-CN" sz="3200" b="1" dirty="0" err="1">
                <a:solidFill>
                  <a:srgbClr val="009900"/>
                </a:solidFill>
                <a:latin typeface="Arial" panose="020B0604020202020204" pitchFamily="34" charset="0"/>
                <a:ea typeface="Arial-Rounded" panose="020B0500000000000000" pitchFamily="34" charset="0"/>
                <a:cs typeface="Arial" panose="020B0604020202020204" pitchFamily="34" charset="0"/>
              </a:rPr>
              <a:t>giới</a:t>
            </a:r>
            <a:r>
              <a:rPr lang="en-US" altLang="zh-CN" sz="3200" b="1" dirty="0">
                <a:solidFill>
                  <a:srgbClr val="009900"/>
                </a:solidFill>
                <a:latin typeface="Arial" panose="020B0604020202020204" pitchFamily="34" charset="0"/>
                <a:ea typeface="Arial-Rounded" panose="020B0500000000000000" pitchFamily="34" charset="0"/>
                <a:cs typeface="Arial" panose="020B0604020202020204" pitchFamily="34" charset="0"/>
              </a:rPr>
              <a:t> </a:t>
            </a:r>
            <a:r>
              <a:rPr lang="en-US" altLang="zh-CN" sz="3200" b="1" dirty="0" err="1">
                <a:solidFill>
                  <a:srgbClr val="009900"/>
                </a:solidFill>
                <a:latin typeface="Arial" panose="020B0604020202020204" pitchFamily="34" charset="0"/>
                <a:ea typeface="Arial-Rounded" panose="020B0500000000000000" pitchFamily="34" charset="0"/>
                <a:cs typeface="Arial" panose="020B0604020202020204" pitchFamily="34" charset="0"/>
              </a:rPr>
              <a:t>thiệu</a:t>
            </a:r>
            <a:r>
              <a:rPr lang="en-US" altLang="zh-CN" sz="3200" b="1" dirty="0">
                <a:solidFill>
                  <a:srgbClr val="009900"/>
                </a:solidFill>
                <a:latin typeface="Arial" panose="020B0604020202020204" pitchFamily="34" charset="0"/>
                <a:ea typeface="Arial-Rounded" panose="020B0500000000000000" pitchFamily="34" charset="0"/>
                <a:cs typeface="Arial" panose="020B0604020202020204" pitchFamily="34" charset="0"/>
              </a:rPr>
              <a:t> </a:t>
            </a:r>
            <a:r>
              <a:rPr lang="en-US" altLang="zh-CN" sz="3200" b="1" dirty="0" err="1">
                <a:solidFill>
                  <a:srgbClr val="009900"/>
                </a:solidFill>
                <a:latin typeface="Arial" panose="020B0604020202020204" pitchFamily="34" charset="0"/>
                <a:ea typeface="Arial-Rounded" panose="020B0500000000000000" pitchFamily="34" charset="0"/>
                <a:cs typeface="Arial" panose="020B0604020202020204" pitchFamily="34" charset="0"/>
              </a:rPr>
              <a:t>về</a:t>
            </a:r>
            <a:r>
              <a:rPr lang="en-US" altLang="zh-CN" sz="3200" b="1" dirty="0">
                <a:solidFill>
                  <a:srgbClr val="009900"/>
                </a:solidFill>
                <a:latin typeface="Arial" panose="020B0604020202020204" pitchFamily="34" charset="0"/>
                <a:ea typeface="Arial-Rounded" panose="020B0500000000000000" pitchFamily="34" charset="0"/>
                <a:cs typeface="Arial" panose="020B0604020202020204" pitchFamily="34" charset="0"/>
              </a:rPr>
              <a:t> </a:t>
            </a:r>
            <a:r>
              <a:rPr lang="en-US" altLang="zh-CN" sz="3200" b="1" dirty="0" err="1">
                <a:solidFill>
                  <a:srgbClr val="009900"/>
                </a:solidFill>
                <a:latin typeface="Arial" panose="020B0604020202020204" pitchFamily="34" charset="0"/>
                <a:ea typeface="Arial-Rounded" panose="020B0500000000000000" pitchFamily="34" charset="0"/>
                <a:cs typeface="Arial" panose="020B0604020202020204" pitchFamily="34" charset="0"/>
              </a:rPr>
              <a:t>một</a:t>
            </a:r>
            <a:r>
              <a:rPr lang="en-US" altLang="zh-CN" sz="3200" b="1" dirty="0">
                <a:solidFill>
                  <a:srgbClr val="009900"/>
                </a:solidFill>
                <a:latin typeface="Arial" panose="020B0604020202020204" pitchFamily="34" charset="0"/>
                <a:ea typeface="Arial-Rounded" panose="020B0500000000000000" pitchFamily="34" charset="0"/>
                <a:cs typeface="Arial" panose="020B0604020202020204" pitchFamily="34" charset="0"/>
              </a:rPr>
              <a:t> </a:t>
            </a:r>
            <a:r>
              <a:rPr lang="en-US" altLang="zh-CN" sz="3200" b="1" dirty="0" err="1">
                <a:solidFill>
                  <a:srgbClr val="009900"/>
                </a:solidFill>
                <a:latin typeface="Arial" panose="020B0604020202020204" pitchFamily="34" charset="0"/>
                <a:ea typeface="Arial-Rounded" panose="020B0500000000000000" pitchFamily="34" charset="0"/>
                <a:cs typeface="Arial" panose="020B0604020202020204" pitchFamily="34" charset="0"/>
              </a:rPr>
              <a:t>món</a:t>
            </a:r>
            <a:r>
              <a:rPr lang="en-US" altLang="zh-CN" sz="3200" b="1" dirty="0">
                <a:solidFill>
                  <a:srgbClr val="009900"/>
                </a:solidFill>
                <a:latin typeface="Arial" panose="020B0604020202020204" pitchFamily="34" charset="0"/>
                <a:ea typeface="Arial-Rounded" panose="020B0500000000000000" pitchFamily="34" charset="0"/>
                <a:cs typeface="Arial" panose="020B0604020202020204" pitchFamily="34" charset="0"/>
              </a:rPr>
              <a:t> </a:t>
            </a:r>
            <a:r>
              <a:rPr lang="en-US" altLang="zh-CN" sz="3200" b="1" dirty="0" err="1">
                <a:solidFill>
                  <a:srgbClr val="009900"/>
                </a:solidFill>
                <a:latin typeface="Arial" panose="020B0604020202020204" pitchFamily="34" charset="0"/>
                <a:ea typeface="Arial-Rounded" panose="020B0500000000000000" pitchFamily="34" charset="0"/>
                <a:cs typeface="Arial" panose="020B0604020202020204" pitchFamily="34" charset="0"/>
              </a:rPr>
              <a:t>đồ</a:t>
            </a:r>
            <a:r>
              <a:rPr lang="en-US" altLang="zh-CN" sz="3200" b="1" dirty="0">
                <a:solidFill>
                  <a:srgbClr val="009900"/>
                </a:solidFill>
                <a:latin typeface="Arial" panose="020B0604020202020204" pitchFamily="34" charset="0"/>
                <a:ea typeface="Arial-Rounded" panose="020B0500000000000000" pitchFamily="34" charset="0"/>
                <a:cs typeface="Arial" panose="020B0604020202020204" pitchFamily="34" charset="0"/>
              </a:rPr>
              <a:t> </a:t>
            </a:r>
            <a:r>
              <a:rPr lang="en-US" altLang="zh-CN" sz="3200" b="1" dirty="0" err="1">
                <a:solidFill>
                  <a:srgbClr val="009900"/>
                </a:solidFill>
                <a:latin typeface="Arial" panose="020B0604020202020204" pitchFamily="34" charset="0"/>
                <a:ea typeface="Arial-Rounded" panose="020B0500000000000000" pitchFamily="34" charset="0"/>
                <a:cs typeface="Arial" panose="020B0604020202020204" pitchFamily="34" charset="0"/>
              </a:rPr>
              <a:t>chơi</a:t>
            </a:r>
            <a:r>
              <a:rPr lang="en-US" altLang="zh-CN" sz="3200" b="1" dirty="0">
                <a:solidFill>
                  <a:srgbClr val="009900"/>
                </a:solidFill>
                <a:latin typeface="Arial" panose="020B0604020202020204" pitchFamily="34" charset="0"/>
                <a:ea typeface="Arial-Rounded" panose="020B0500000000000000" pitchFamily="34" charset="0"/>
                <a:cs typeface="Arial" panose="020B0604020202020204" pitchFamily="34" charset="0"/>
              </a:rPr>
              <a:t> </a:t>
            </a:r>
            <a:r>
              <a:rPr lang="en-US" altLang="zh-CN" sz="3200" b="1" dirty="0" err="1">
                <a:solidFill>
                  <a:srgbClr val="009900"/>
                </a:solidFill>
                <a:latin typeface="Arial" panose="020B0604020202020204" pitchFamily="34" charset="0"/>
                <a:ea typeface="Arial-Rounded" panose="020B0500000000000000" pitchFamily="34" charset="0"/>
                <a:cs typeface="Arial" panose="020B0604020202020204" pitchFamily="34" charset="0"/>
              </a:rPr>
              <a:t>hoặc</a:t>
            </a:r>
            <a:r>
              <a:rPr lang="en-US" altLang="zh-CN" sz="3200" b="1" dirty="0">
                <a:solidFill>
                  <a:srgbClr val="009900"/>
                </a:solidFill>
                <a:latin typeface="Arial" panose="020B0604020202020204" pitchFamily="34" charset="0"/>
                <a:ea typeface="Arial-Rounded" panose="020B0500000000000000" pitchFamily="34" charset="0"/>
                <a:cs typeface="Arial" panose="020B0604020202020204" pitchFamily="34" charset="0"/>
              </a:rPr>
              <a:t> </a:t>
            </a:r>
            <a:r>
              <a:rPr lang="en-US" altLang="zh-CN" sz="3200" b="1" dirty="0" err="1">
                <a:solidFill>
                  <a:srgbClr val="009900"/>
                </a:solidFill>
                <a:latin typeface="Arial" panose="020B0604020202020204" pitchFamily="34" charset="0"/>
                <a:ea typeface="Arial-Rounded" panose="020B0500000000000000" pitchFamily="34" charset="0"/>
                <a:cs typeface="Arial" panose="020B0604020202020204" pitchFamily="34" charset="0"/>
              </a:rPr>
              <a:t>một</a:t>
            </a:r>
            <a:r>
              <a:rPr lang="en-US" altLang="zh-CN" sz="3200" b="1" dirty="0">
                <a:solidFill>
                  <a:srgbClr val="009900"/>
                </a:solidFill>
                <a:latin typeface="Arial" panose="020B0604020202020204" pitchFamily="34" charset="0"/>
                <a:ea typeface="Arial-Rounded" panose="020B0500000000000000" pitchFamily="34" charset="0"/>
                <a:cs typeface="Arial" panose="020B0604020202020204" pitchFamily="34" charset="0"/>
              </a:rPr>
              <a:t> </a:t>
            </a:r>
            <a:r>
              <a:rPr lang="en-US" altLang="zh-CN" sz="3200" b="1" dirty="0" err="1">
                <a:solidFill>
                  <a:srgbClr val="009900"/>
                </a:solidFill>
                <a:latin typeface="Arial" panose="020B0604020202020204" pitchFamily="34" charset="0"/>
                <a:ea typeface="Arial-Rounded" panose="020B0500000000000000" pitchFamily="34" charset="0"/>
                <a:cs typeface="Arial" panose="020B0604020202020204" pitchFamily="34" charset="0"/>
              </a:rPr>
              <a:t>đồ</a:t>
            </a:r>
            <a:r>
              <a:rPr lang="en-US" altLang="zh-CN" sz="3200" b="1" dirty="0">
                <a:solidFill>
                  <a:srgbClr val="009900"/>
                </a:solidFill>
                <a:latin typeface="Arial" panose="020B0604020202020204" pitchFamily="34" charset="0"/>
                <a:ea typeface="Arial-Rounded" panose="020B0500000000000000" pitchFamily="34" charset="0"/>
                <a:cs typeface="Arial" panose="020B0604020202020204" pitchFamily="34" charset="0"/>
              </a:rPr>
              <a:t> </a:t>
            </a:r>
            <a:r>
              <a:rPr lang="en-US" altLang="zh-CN" sz="3200" b="1" dirty="0" err="1">
                <a:solidFill>
                  <a:srgbClr val="009900"/>
                </a:solidFill>
                <a:latin typeface="Arial" panose="020B0604020202020204" pitchFamily="34" charset="0"/>
                <a:ea typeface="Arial-Rounded" panose="020B0500000000000000" pitchFamily="34" charset="0"/>
                <a:cs typeface="Arial" panose="020B0604020202020204" pitchFamily="34" charset="0"/>
              </a:rPr>
              <a:t>dùng</a:t>
            </a:r>
            <a:r>
              <a:rPr lang="en-US" altLang="zh-CN" sz="3200" b="1" dirty="0">
                <a:solidFill>
                  <a:srgbClr val="009900"/>
                </a:solidFill>
                <a:latin typeface="Arial" panose="020B0604020202020204" pitchFamily="34" charset="0"/>
                <a:ea typeface="Arial-Rounded" panose="020B0500000000000000" pitchFamily="34" charset="0"/>
                <a:cs typeface="Arial" panose="020B0604020202020204" pitchFamily="34" charset="0"/>
              </a:rPr>
              <a:t> </a:t>
            </a:r>
            <a:r>
              <a:rPr lang="en-US" altLang="zh-CN" sz="3200" b="1" dirty="0" err="1">
                <a:solidFill>
                  <a:srgbClr val="009900"/>
                </a:solidFill>
                <a:latin typeface="Arial" panose="020B0604020202020204" pitchFamily="34" charset="0"/>
                <a:ea typeface="Arial-Rounded" panose="020B0500000000000000" pitchFamily="34" charset="0"/>
                <a:cs typeface="Arial" panose="020B0604020202020204" pitchFamily="34" charset="0"/>
              </a:rPr>
              <a:t>gia</a:t>
            </a:r>
            <a:r>
              <a:rPr lang="en-US" altLang="zh-CN" sz="3200" b="1" dirty="0">
                <a:solidFill>
                  <a:srgbClr val="009900"/>
                </a:solidFill>
                <a:latin typeface="Arial" panose="020B0604020202020204" pitchFamily="34" charset="0"/>
                <a:ea typeface="Arial-Rounded" panose="020B0500000000000000" pitchFamily="34" charset="0"/>
                <a:cs typeface="Arial" panose="020B0604020202020204" pitchFamily="34" charset="0"/>
              </a:rPr>
              <a:t> </a:t>
            </a:r>
            <a:r>
              <a:rPr lang="en-US" altLang="zh-CN" sz="3200" b="1" dirty="0" err="1">
                <a:solidFill>
                  <a:srgbClr val="009900"/>
                </a:solidFill>
                <a:latin typeface="Arial" panose="020B0604020202020204" pitchFamily="34" charset="0"/>
                <a:ea typeface="Arial-Rounded" panose="020B0500000000000000" pitchFamily="34" charset="0"/>
                <a:cs typeface="Arial" panose="020B0604020202020204" pitchFamily="34" charset="0"/>
              </a:rPr>
              <a:t>đình</a:t>
            </a:r>
            <a:r>
              <a:rPr lang="en-US" altLang="zh-CN" sz="3200" b="1" dirty="0">
                <a:solidFill>
                  <a:srgbClr val="009900"/>
                </a:solidFill>
                <a:latin typeface="Arial" panose="020B0604020202020204" pitchFamily="34" charset="0"/>
                <a:ea typeface="Arial-Rounded" panose="020B0500000000000000" pitchFamily="34" charset="0"/>
                <a:cs typeface="Arial" panose="020B0604020202020204" pitchFamily="34" charset="0"/>
              </a:rPr>
              <a:t>.</a:t>
            </a:r>
            <a:endParaRPr lang="zh-CN" altLang="en-US" sz="3200" b="1" dirty="0">
              <a:solidFill>
                <a:srgbClr val="009900"/>
              </a:solidFill>
              <a:latin typeface="Arial" panose="020B0604020202020204" pitchFamily="34" charset="0"/>
              <a:ea typeface="Arial-Rounded" panose="020B0500000000000000" pitchFamily="34" charset="0"/>
              <a:cs typeface="Arial" panose="020B0604020202020204" pitchFamily="34" charset="0"/>
            </a:endParaRPr>
          </a:p>
        </p:txBody>
      </p:sp>
      <p:sp>
        <p:nvSpPr>
          <p:cNvPr id="3" name="Oval 2">
            <a:extLst>
              <a:ext uri="{FF2B5EF4-FFF2-40B4-BE49-F238E27FC236}">
                <a16:creationId xmlns:a16="http://schemas.microsoft.com/office/drawing/2014/main" id="{27F9C2DA-6030-40A7-831F-89DCE87FE6BA}"/>
              </a:ext>
            </a:extLst>
          </p:cNvPr>
          <p:cNvSpPr/>
          <p:nvPr/>
        </p:nvSpPr>
        <p:spPr>
          <a:xfrm>
            <a:off x="91440" y="387210"/>
            <a:ext cx="918203" cy="744971"/>
          </a:xfrm>
          <a:prstGeom prst="ellipse">
            <a:avLst/>
          </a:prstGeom>
          <a:solidFill>
            <a:srgbClr val="009F4F"/>
          </a:solidFill>
          <a:ln>
            <a:solidFill>
              <a:srgbClr val="009F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Arial" panose="020B0604020202020204" pitchFamily="34" charset="0"/>
                <a:ea typeface="Arial-Rounded" panose="020B0500000000000000" pitchFamily="34" charset="0"/>
                <a:cs typeface="Arial" panose="020B0604020202020204" pitchFamily="34" charset="0"/>
              </a:rPr>
              <a:t>14</a:t>
            </a:r>
          </a:p>
        </p:txBody>
      </p:sp>
      <p:sp>
        <p:nvSpPr>
          <p:cNvPr id="4" name="TextBox 3">
            <a:extLst>
              <a:ext uri="{FF2B5EF4-FFF2-40B4-BE49-F238E27FC236}">
                <a16:creationId xmlns:a16="http://schemas.microsoft.com/office/drawing/2014/main" id="{9F601830-BA55-40DD-A72B-3E0CEFDC4CBB}"/>
              </a:ext>
            </a:extLst>
          </p:cNvPr>
          <p:cNvSpPr txBox="1"/>
          <p:nvPr/>
        </p:nvSpPr>
        <p:spPr>
          <a:xfrm>
            <a:off x="831273" y="1628491"/>
            <a:ext cx="1492338" cy="584775"/>
          </a:xfrm>
          <a:prstGeom prst="rect">
            <a:avLst/>
          </a:prstGeom>
          <a:noFill/>
        </p:spPr>
        <p:txBody>
          <a:bodyPr wrap="square">
            <a:spAutoFit/>
          </a:bodyPr>
          <a:lstStyle/>
          <a:p>
            <a:pPr algn="just"/>
            <a:r>
              <a:rPr lang="en-US" sz="3200" b="1" i="0" dirty="0">
                <a:solidFill>
                  <a:srgbClr val="FF0000"/>
                </a:solidFill>
                <a:effectLst/>
                <a:latin typeface="Arial" panose="020B0604020202020204" pitchFamily="34" charset="0"/>
                <a:ea typeface="Arial-Rounded" panose="020B0500000000000000" pitchFamily="34" charset="0"/>
                <a:cs typeface="Arial" panose="020B0604020202020204" pitchFamily="34" charset="0"/>
              </a:rPr>
              <a:t>G:</a:t>
            </a:r>
            <a:endParaRPr lang="vi-VN" sz="3200" b="1" i="0" dirty="0">
              <a:solidFill>
                <a:srgbClr val="FF0000"/>
              </a:solidFill>
              <a:effectLst/>
              <a:latin typeface="Arial" panose="020B0604020202020204" pitchFamily="34" charset="0"/>
              <a:ea typeface="Arial-Rounded" panose="020B0500000000000000" pitchFamily="34" charset="0"/>
              <a:cs typeface="Arial" panose="020B0604020202020204" pitchFamily="34" charset="0"/>
            </a:endParaRPr>
          </a:p>
        </p:txBody>
      </p:sp>
      <p:sp>
        <p:nvSpPr>
          <p:cNvPr id="5" name="TextBox 4">
            <a:extLst>
              <a:ext uri="{FF2B5EF4-FFF2-40B4-BE49-F238E27FC236}">
                <a16:creationId xmlns:a16="http://schemas.microsoft.com/office/drawing/2014/main" id="{F95B6EB6-4DDF-49EE-A653-689AF064CB42}"/>
              </a:ext>
            </a:extLst>
          </p:cNvPr>
          <p:cNvSpPr txBox="1"/>
          <p:nvPr/>
        </p:nvSpPr>
        <p:spPr>
          <a:xfrm>
            <a:off x="2046520" y="1778315"/>
            <a:ext cx="9134098" cy="1569660"/>
          </a:xfrm>
          <a:prstGeom prst="rect">
            <a:avLst/>
          </a:prstGeom>
          <a:noFill/>
        </p:spPr>
        <p:txBody>
          <a:bodyPr wrap="square">
            <a:spAutoFit/>
          </a:bodyPr>
          <a:lstStyle/>
          <a:p>
            <a:pPr marL="342900" indent="-342900" algn="just">
              <a:buFontTx/>
              <a:buChar char="-"/>
            </a:pPr>
            <a:r>
              <a:rPr lang="en-US" sz="3200" b="1" i="0" dirty="0" err="1">
                <a:solidFill>
                  <a:srgbClr val="002060"/>
                </a:solidFill>
                <a:effectLst/>
                <a:latin typeface="Arial" panose="020B0604020202020204" pitchFamily="34" charset="0"/>
                <a:ea typeface="Arial-Rounded" panose="020B0500000000000000" pitchFamily="34" charset="0"/>
                <a:cs typeface="Arial" panose="020B0604020202020204" pitchFamily="34" charset="0"/>
              </a:rPr>
              <a:t>Đồ</a:t>
            </a:r>
            <a:r>
              <a:rPr lang="en-US" sz="3200"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 </a:t>
            </a:r>
            <a:r>
              <a:rPr lang="en-US" sz="3200" b="1" i="0" dirty="0" err="1">
                <a:solidFill>
                  <a:srgbClr val="002060"/>
                </a:solidFill>
                <a:effectLst/>
                <a:latin typeface="Arial" panose="020B0604020202020204" pitchFamily="34" charset="0"/>
                <a:ea typeface="Arial-Rounded" panose="020B0500000000000000" pitchFamily="34" charset="0"/>
                <a:cs typeface="Arial" panose="020B0604020202020204" pitchFamily="34" charset="0"/>
              </a:rPr>
              <a:t>vật</a:t>
            </a:r>
            <a:r>
              <a:rPr lang="en-US" sz="3200"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 </a:t>
            </a:r>
            <a:r>
              <a:rPr lang="en-US" sz="3200" b="1" i="0" dirty="0" err="1">
                <a:solidFill>
                  <a:srgbClr val="002060"/>
                </a:solidFill>
                <a:effectLst/>
                <a:latin typeface="Arial" panose="020B0604020202020204" pitchFamily="34" charset="0"/>
                <a:ea typeface="Arial-Rounded" panose="020B0500000000000000" pitchFamily="34" charset="0"/>
                <a:cs typeface="Arial" panose="020B0604020202020204" pitchFamily="34" charset="0"/>
              </a:rPr>
              <a:t>em</a:t>
            </a:r>
            <a:r>
              <a:rPr lang="en-US" sz="3200"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 </a:t>
            </a:r>
            <a:r>
              <a:rPr lang="en-US" sz="3200" b="1" i="0" dirty="0" err="1">
                <a:solidFill>
                  <a:srgbClr val="002060"/>
                </a:solidFill>
                <a:effectLst/>
                <a:latin typeface="Arial" panose="020B0604020202020204" pitchFamily="34" charset="0"/>
                <a:ea typeface="Arial-Rounded" panose="020B0500000000000000" pitchFamily="34" charset="0"/>
                <a:cs typeface="Arial" panose="020B0604020202020204" pitchFamily="34" charset="0"/>
              </a:rPr>
              <a:t>muốn</a:t>
            </a:r>
            <a:r>
              <a:rPr lang="en-US" sz="3200"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 </a:t>
            </a:r>
            <a:r>
              <a:rPr lang="en-US" sz="3200" b="1" i="0" dirty="0" err="1">
                <a:solidFill>
                  <a:srgbClr val="002060"/>
                </a:solidFill>
                <a:effectLst/>
                <a:latin typeface="Arial" panose="020B0604020202020204" pitchFamily="34" charset="0"/>
                <a:ea typeface="Arial-Rounded" panose="020B0500000000000000" pitchFamily="34" charset="0"/>
                <a:cs typeface="Arial" panose="020B0604020202020204" pitchFamily="34" charset="0"/>
              </a:rPr>
              <a:t>giới</a:t>
            </a:r>
            <a:r>
              <a:rPr lang="en-US" sz="3200"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 </a:t>
            </a:r>
            <a:r>
              <a:rPr lang="en-US" sz="3200" b="1" i="0" dirty="0" err="1">
                <a:solidFill>
                  <a:srgbClr val="002060"/>
                </a:solidFill>
                <a:effectLst/>
                <a:latin typeface="Arial" panose="020B0604020202020204" pitchFamily="34" charset="0"/>
                <a:ea typeface="Arial-Rounded" panose="020B0500000000000000" pitchFamily="34" charset="0"/>
                <a:cs typeface="Arial" panose="020B0604020202020204" pitchFamily="34" charset="0"/>
              </a:rPr>
              <a:t>thiệu</a:t>
            </a:r>
            <a:r>
              <a:rPr lang="en-US" sz="3200"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 </a:t>
            </a:r>
            <a:r>
              <a:rPr lang="en-US" sz="3200" b="1" i="0" dirty="0" err="1">
                <a:solidFill>
                  <a:srgbClr val="002060"/>
                </a:solidFill>
                <a:effectLst/>
                <a:latin typeface="Arial" panose="020B0604020202020204" pitchFamily="34" charset="0"/>
                <a:ea typeface="Arial-Rounded" panose="020B0500000000000000" pitchFamily="34" charset="0"/>
                <a:cs typeface="Arial" panose="020B0604020202020204" pitchFamily="34" charset="0"/>
              </a:rPr>
              <a:t>là</a:t>
            </a:r>
            <a:r>
              <a:rPr lang="en-US" sz="3200"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 </a:t>
            </a:r>
            <a:r>
              <a:rPr lang="en-US" sz="3200" b="1" i="0" dirty="0" err="1">
                <a:solidFill>
                  <a:srgbClr val="002060"/>
                </a:solidFill>
                <a:effectLst/>
                <a:latin typeface="Arial" panose="020B0604020202020204" pitchFamily="34" charset="0"/>
                <a:ea typeface="Arial-Rounded" panose="020B0500000000000000" pitchFamily="34" charset="0"/>
                <a:cs typeface="Arial" panose="020B0604020202020204" pitchFamily="34" charset="0"/>
              </a:rPr>
              <a:t>gì</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a:t>
            </a:r>
          </a:p>
          <a:p>
            <a:pPr marL="342900" indent="-342900" algn="just">
              <a:buFontTx/>
              <a:buChar char="-"/>
            </a:pP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Đồ</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vật</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đó</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từ</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đâu</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mà</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có</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a:t>
            </a:r>
          </a:p>
          <a:p>
            <a:pPr marL="342900" indent="-342900" algn="just">
              <a:buFontTx/>
              <a:buChar char="-"/>
            </a:pPr>
            <a:r>
              <a:rPr lang="en-US" sz="3200" b="1" i="0" dirty="0" err="1">
                <a:solidFill>
                  <a:srgbClr val="002060"/>
                </a:solidFill>
                <a:effectLst/>
                <a:latin typeface="Arial" panose="020B0604020202020204" pitchFamily="34" charset="0"/>
                <a:ea typeface="Arial-Rounded" panose="020B0500000000000000" pitchFamily="34" charset="0"/>
                <a:cs typeface="Arial" panose="020B0604020202020204" pitchFamily="34" charset="0"/>
              </a:rPr>
              <a:t>Em</a:t>
            </a:r>
            <a:r>
              <a:rPr lang="en-US" sz="3200"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 </a:t>
            </a:r>
            <a:r>
              <a:rPr lang="en-US" sz="3200" b="1" i="0" dirty="0" err="1">
                <a:solidFill>
                  <a:srgbClr val="002060"/>
                </a:solidFill>
                <a:effectLst/>
                <a:latin typeface="Arial" panose="020B0604020202020204" pitchFamily="34" charset="0"/>
                <a:ea typeface="Arial-Rounded" panose="020B0500000000000000" pitchFamily="34" charset="0"/>
                <a:cs typeface="Arial" panose="020B0604020202020204" pitchFamily="34" charset="0"/>
              </a:rPr>
              <a:t>có</a:t>
            </a:r>
            <a:r>
              <a:rPr lang="en-US" sz="3200"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 </a:t>
            </a:r>
            <a:r>
              <a:rPr lang="en-US" sz="3200" b="1" i="0" dirty="0" err="1">
                <a:solidFill>
                  <a:srgbClr val="002060"/>
                </a:solidFill>
                <a:effectLst/>
                <a:latin typeface="Arial" panose="020B0604020202020204" pitchFamily="34" charset="0"/>
                <a:ea typeface="Arial-Rounded" panose="020B0500000000000000" pitchFamily="34" charset="0"/>
                <a:cs typeface="Arial" panose="020B0604020202020204" pitchFamily="34" charset="0"/>
              </a:rPr>
              <a:t>suy</a:t>
            </a:r>
            <a:r>
              <a:rPr lang="en-US" sz="3200"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 </a:t>
            </a:r>
            <a:r>
              <a:rPr lang="en-US" sz="3200" b="1" i="0" dirty="0" err="1">
                <a:solidFill>
                  <a:srgbClr val="002060"/>
                </a:solidFill>
                <a:effectLst/>
                <a:latin typeface="Arial" panose="020B0604020202020204" pitchFamily="34" charset="0"/>
                <a:ea typeface="Arial-Rounded" panose="020B0500000000000000" pitchFamily="34" charset="0"/>
                <a:cs typeface="Arial" panose="020B0604020202020204" pitchFamily="34" charset="0"/>
              </a:rPr>
              <a:t>nghĩ</a:t>
            </a:r>
            <a:r>
              <a:rPr lang="en-US" sz="3200"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 </a:t>
            </a:r>
            <a:r>
              <a:rPr lang="en-US" sz="3200" b="1" i="0" dirty="0" err="1">
                <a:solidFill>
                  <a:srgbClr val="002060"/>
                </a:solidFill>
                <a:effectLst/>
                <a:latin typeface="Arial" panose="020B0604020202020204" pitchFamily="34" charset="0"/>
                <a:ea typeface="Arial-Rounded" panose="020B0500000000000000" pitchFamily="34" charset="0"/>
                <a:cs typeface="Arial" panose="020B0604020202020204" pitchFamily="34" charset="0"/>
              </a:rPr>
              <a:t>gì</a:t>
            </a:r>
            <a:r>
              <a:rPr lang="en-US" sz="3200"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 </a:t>
            </a:r>
            <a:r>
              <a:rPr lang="en-US" sz="3200" b="1" i="0" dirty="0" err="1">
                <a:solidFill>
                  <a:srgbClr val="002060"/>
                </a:solidFill>
                <a:effectLst/>
                <a:latin typeface="Arial" panose="020B0604020202020204" pitchFamily="34" charset="0"/>
                <a:ea typeface="Arial-Rounded" panose="020B0500000000000000" pitchFamily="34" charset="0"/>
                <a:cs typeface="Arial" panose="020B0604020202020204" pitchFamily="34" charset="0"/>
              </a:rPr>
              <a:t>về</a:t>
            </a:r>
            <a:r>
              <a:rPr lang="en-US" sz="3200"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 </a:t>
            </a:r>
            <a:r>
              <a:rPr lang="en-US" sz="3200" b="1" i="0" dirty="0" err="1">
                <a:solidFill>
                  <a:srgbClr val="002060"/>
                </a:solidFill>
                <a:effectLst/>
                <a:latin typeface="Arial" panose="020B0604020202020204" pitchFamily="34" charset="0"/>
                <a:ea typeface="Arial-Rounded" panose="020B0500000000000000" pitchFamily="34" charset="0"/>
                <a:cs typeface="Arial" panose="020B0604020202020204" pitchFamily="34" charset="0"/>
              </a:rPr>
              <a:t>ích</a:t>
            </a:r>
            <a:r>
              <a:rPr lang="en-US" sz="3200"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 </a:t>
            </a:r>
            <a:r>
              <a:rPr lang="en-US" sz="3200" b="1" i="0" dirty="0" err="1">
                <a:solidFill>
                  <a:srgbClr val="002060"/>
                </a:solidFill>
                <a:effectLst/>
                <a:latin typeface="Arial" panose="020B0604020202020204" pitchFamily="34" charset="0"/>
                <a:ea typeface="Arial-Rounded" panose="020B0500000000000000" pitchFamily="34" charset="0"/>
                <a:cs typeface="Arial" panose="020B0604020202020204" pitchFamily="34" charset="0"/>
              </a:rPr>
              <a:t>lợi</a:t>
            </a:r>
            <a:r>
              <a:rPr lang="en-US" sz="3200"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 </a:t>
            </a:r>
            <a:r>
              <a:rPr lang="en-US" sz="3200" b="1" i="0" dirty="0" err="1">
                <a:solidFill>
                  <a:srgbClr val="002060"/>
                </a:solidFill>
                <a:effectLst/>
                <a:latin typeface="Arial" panose="020B0604020202020204" pitchFamily="34" charset="0"/>
                <a:ea typeface="Arial-Rounded" panose="020B0500000000000000" pitchFamily="34" charset="0"/>
                <a:cs typeface="Arial" panose="020B0604020202020204" pitchFamily="34" charset="0"/>
              </a:rPr>
              <a:t>của</a:t>
            </a:r>
            <a:r>
              <a:rPr lang="en-US" sz="3200"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 </a:t>
            </a:r>
            <a:r>
              <a:rPr lang="en-US" sz="3200" b="1" i="0" dirty="0" err="1">
                <a:solidFill>
                  <a:srgbClr val="002060"/>
                </a:solidFill>
                <a:effectLst/>
                <a:latin typeface="Arial" panose="020B0604020202020204" pitchFamily="34" charset="0"/>
                <a:ea typeface="Arial-Rounded" panose="020B0500000000000000" pitchFamily="34" charset="0"/>
                <a:cs typeface="Arial" panose="020B0604020202020204" pitchFamily="34" charset="0"/>
              </a:rPr>
              <a:t>đồ</a:t>
            </a:r>
            <a:r>
              <a:rPr lang="en-US" sz="3200"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 </a:t>
            </a:r>
            <a:r>
              <a:rPr lang="en-US" sz="3200" b="1" i="0" dirty="0" err="1">
                <a:solidFill>
                  <a:srgbClr val="002060"/>
                </a:solidFill>
                <a:effectLst/>
                <a:latin typeface="Arial" panose="020B0604020202020204" pitchFamily="34" charset="0"/>
                <a:ea typeface="Arial-Rounded" panose="020B0500000000000000" pitchFamily="34" charset="0"/>
                <a:cs typeface="Arial" panose="020B0604020202020204" pitchFamily="34" charset="0"/>
              </a:rPr>
              <a:t>vật</a:t>
            </a:r>
            <a:r>
              <a:rPr lang="en-US" sz="3200"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 </a:t>
            </a:r>
            <a:r>
              <a:rPr lang="en-US" sz="3200" b="1" i="0" dirty="0" err="1">
                <a:solidFill>
                  <a:srgbClr val="002060"/>
                </a:solidFill>
                <a:effectLst/>
                <a:latin typeface="Arial" panose="020B0604020202020204" pitchFamily="34" charset="0"/>
                <a:ea typeface="Arial-Rounded" panose="020B0500000000000000" pitchFamily="34" charset="0"/>
                <a:cs typeface="Arial" panose="020B0604020202020204" pitchFamily="34" charset="0"/>
              </a:rPr>
              <a:t>đó</a:t>
            </a:r>
            <a:r>
              <a:rPr lang="en-US" sz="3200"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a:t>
            </a:r>
            <a:endParaRPr lang="vi-VN" sz="3200"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endParaRPr>
          </a:p>
        </p:txBody>
      </p:sp>
      <p:sp>
        <p:nvSpPr>
          <p:cNvPr id="7" name="TextBox 6">
            <a:extLst>
              <a:ext uri="{FF2B5EF4-FFF2-40B4-BE49-F238E27FC236}">
                <a16:creationId xmlns:a16="http://schemas.microsoft.com/office/drawing/2014/main" id="{3BDD52D6-8011-42AA-820F-9DD5C05A71EE}"/>
              </a:ext>
            </a:extLst>
          </p:cNvPr>
          <p:cNvSpPr txBox="1"/>
          <p:nvPr/>
        </p:nvSpPr>
        <p:spPr>
          <a:xfrm>
            <a:off x="670192" y="3454510"/>
            <a:ext cx="1879044" cy="584775"/>
          </a:xfrm>
          <a:prstGeom prst="rect">
            <a:avLst/>
          </a:prstGeom>
          <a:noFill/>
        </p:spPr>
        <p:txBody>
          <a:bodyPr wrap="square">
            <a:spAutoFit/>
          </a:bodyPr>
          <a:lstStyle/>
          <a:p>
            <a:pPr algn="just"/>
            <a:r>
              <a:rPr lang="en-US" sz="3200" b="1" i="0" dirty="0" err="1">
                <a:solidFill>
                  <a:srgbClr val="FF0000"/>
                </a:solidFill>
                <a:effectLst/>
                <a:latin typeface="Arial" panose="020B0604020202020204" pitchFamily="34" charset="0"/>
                <a:ea typeface="Arial-Rounded" panose="020B0500000000000000" pitchFamily="34" charset="0"/>
                <a:cs typeface="Arial" panose="020B0604020202020204" pitchFamily="34" charset="0"/>
              </a:rPr>
              <a:t>Ví</a:t>
            </a:r>
            <a:r>
              <a:rPr lang="en-US" sz="3200" b="1" i="0" dirty="0">
                <a:solidFill>
                  <a:srgbClr val="FF0000"/>
                </a:solidFill>
                <a:effectLst/>
                <a:latin typeface="Arial" panose="020B0604020202020204" pitchFamily="34" charset="0"/>
                <a:ea typeface="Arial-Rounded" panose="020B0500000000000000" pitchFamily="34" charset="0"/>
                <a:cs typeface="Arial" panose="020B0604020202020204" pitchFamily="34" charset="0"/>
              </a:rPr>
              <a:t> </a:t>
            </a:r>
            <a:r>
              <a:rPr lang="en-US" sz="3200" b="1" i="0" dirty="0" err="1">
                <a:solidFill>
                  <a:srgbClr val="FF0000"/>
                </a:solidFill>
                <a:effectLst/>
                <a:latin typeface="Arial" panose="020B0604020202020204" pitchFamily="34" charset="0"/>
                <a:ea typeface="Arial-Rounded" panose="020B0500000000000000" pitchFamily="34" charset="0"/>
                <a:cs typeface="Arial" panose="020B0604020202020204" pitchFamily="34" charset="0"/>
              </a:rPr>
              <a:t>dụ</a:t>
            </a:r>
            <a:r>
              <a:rPr lang="en-US" sz="3200" b="1" i="0" dirty="0">
                <a:solidFill>
                  <a:srgbClr val="FF0000"/>
                </a:solidFill>
                <a:effectLst/>
                <a:latin typeface="Arial" panose="020B0604020202020204" pitchFamily="34" charset="0"/>
                <a:ea typeface="Arial-Rounded" panose="020B0500000000000000" pitchFamily="34" charset="0"/>
                <a:cs typeface="Arial" panose="020B0604020202020204" pitchFamily="34" charset="0"/>
              </a:rPr>
              <a:t>:</a:t>
            </a:r>
            <a:endParaRPr lang="vi-VN" sz="3200" b="1" i="0" dirty="0">
              <a:solidFill>
                <a:srgbClr val="FF0000"/>
              </a:solidFill>
              <a:effectLst/>
              <a:latin typeface="Arial" panose="020B0604020202020204" pitchFamily="34" charset="0"/>
              <a:ea typeface="Arial-Rounded" panose="020B0500000000000000" pitchFamily="34" charset="0"/>
              <a:cs typeface="Arial" panose="020B0604020202020204" pitchFamily="34" charset="0"/>
            </a:endParaRPr>
          </a:p>
        </p:txBody>
      </p:sp>
      <p:sp>
        <p:nvSpPr>
          <p:cNvPr id="8" name="TextBox 7">
            <a:extLst>
              <a:ext uri="{FF2B5EF4-FFF2-40B4-BE49-F238E27FC236}">
                <a16:creationId xmlns:a16="http://schemas.microsoft.com/office/drawing/2014/main" id="{09A216FB-C7A8-4095-9E14-37C8774B956C}"/>
              </a:ext>
            </a:extLst>
          </p:cNvPr>
          <p:cNvSpPr txBox="1"/>
          <p:nvPr/>
        </p:nvSpPr>
        <p:spPr>
          <a:xfrm>
            <a:off x="670192" y="4065625"/>
            <a:ext cx="10851615" cy="2554545"/>
          </a:xfrm>
          <a:prstGeom prst="rect">
            <a:avLst/>
          </a:prstGeom>
          <a:noFill/>
        </p:spPr>
        <p:txBody>
          <a:bodyPr wrap="square">
            <a:spAutoFit/>
          </a:bodyPr>
          <a:lstStyle/>
          <a:p>
            <a:pPr algn="just"/>
            <a:r>
              <a:rPr lang="en-US" sz="3200"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	</a:t>
            </a:r>
            <a:r>
              <a:rPr lang="en-US" sz="3200" b="1" i="0" dirty="0" err="1">
                <a:solidFill>
                  <a:srgbClr val="002060"/>
                </a:solidFill>
                <a:effectLst/>
                <a:latin typeface="Arial" panose="020B0604020202020204" pitchFamily="34" charset="0"/>
                <a:ea typeface="Arial-Rounded" panose="020B0500000000000000" pitchFamily="34" charset="0"/>
                <a:cs typeface="Arial" panose="020B0604020202020204" pitchFamily="34" charset="0"/>
              </a:rPr>
              <a:t>Sinh</a:t>
            </a:r>
            <a:r>
              <a:rPr lang="en-US" sz="3200"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 </a:t>
            </a:r>
            <a:r>
              <a:rPr lang="en-US" sz="3200" b="1" i="0" dirty="0" err="1">
                <a:solidFill>
                  <a:srgbClr val="002060"/>
                </a:solidFill>
                <a:effectLst/>
                <a:latin typeface="Arial" panose="020B0604020202020204" pitchFamily="34" charset="0"/>
                <a:ea typeface="Arial-Rounded" panose="020B0500000000000000" pitchFamily="34" charset="0"/>
                <a:cs typeface="Arial" panose="020B0604020202020204" pitchFamily="34" charset="0"/>
              </a:rPr>
              <a:t>nhật</a:t>
            </a:r>
            <a:r>
              <a:rPr lang="en-US" sz="3200"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 </a:t>
            </a:r>
            <a:r>
              <a:rPr lang="en-US" sz="3200" b="1" i="0" dirty="0" err="1">
                <a:solidFill>
                  <a:srgbClr val="002060"/>
                </a:solidFill>
                <a:effectLst/>
                <a:latin typeface="Arial" panose="020B0604020202020204" pitchFamily="34" charset="0"/>
                <a:ea typeface="Arial-Rounded" panose="020B0500000000000000" pitchFamily="34" charset="0"/>
                <a:cs typeface="Arial" panose="020B0604020202020204" pitchFamily="34" charset="0"/>
              </a:rPr>
              <a:t>lần</a:t>
            </a:r>
            <a:r>
              <a:rPr lang="en-US" sz="3200"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 </a:t>
            </a:r>
            <a:r>
              <a:rPr lang="en-US" sz="3200" b="1" i="0" err="1">
                <a:solidFill>
                  <a:srgbClr val="002060"/>
                </a:solidFill>
                <a:effectLst/>
                <a:latin typeface="Arial" panose="020B0604020202020204" pitchFamily="34" charset="0"/>
                <a:ea typeface="Arial-Rounded" panose="020B0500000000000000" pitchFamily="34" charset="0"/>
                <a:cs typeface="Arial" panose="020B0604020202020204" pitchFamily="34" charset="0"/>
              </a:rPr>
              <a:t>thứ</a:t>
            </a:r>
            <a:r>
              <a:rPr lang="en-US" sz="3200" b="1" i="0">
                <a:solidFill>
                  <a:srgbClr val="002060"/>
                </a:solidFill>
                <a:effectLst/>
                <a:latin typeface="Arial" panose="020B0604020202020204" pitchFamily="34" charset="0"/>
                <a:ea typeface="Arial-Rounded" panose="020B0500000000000000" pitchFamily="34" charset="0"/>
                <a:cs typeface="Arial" panose="020B0604020202020204" pitchFamily="34" charset="0"/>
              </a:rPr>
              <a:t> </a:t>
            </a:r>
            <a:r>
              <a:rPr lang="en-US" sz="3200" b="1" smtClean="0">
                <a:solidFill>
                  <a:srgbClr val="002060"/>
                </a:solidFill>
                <a:latin typeface="Arial" panose="020B0604020202020204" pitchFamily="34" charset="0"/>
                <a:ea typeface="Arial-Rounded" panose="020B0500000000000000" pitchFamily="34" charset="0"/>
                <a:cs typeface="Arial" panose="020B0604020202020204" pitchFamily="34" charset="0"/>
              </a:rPr>
              <a:t>sáu</a:t>
            </a:r>
            <a:r>
              <a:rPr lang="en-US" sz="3200" b="1" i="0" smtClean="0">
                <a:solidFill>
                  <a:srgbClr val="002060"/>
                </a:solidFill>
                <a:effectLst/>
                <a:latin typeface="Arial" panose="020B0604020202020204" pitchFamily="34" charset="0"/>
                <a:ea typeface="Arial-Rounded" panose="020B0500000000000000" pitchFamily="34" charset="0"/>
                <a:cs typeface="Arial" panose="020B0604020202020204" pitchFamily="34" charset="0"/>
              </a:rPr>
              <a:t>, </a:t>
            </a:r>
            <a:r>
              <a:rPr lang="en-US" sz="3200" b="1" i="0" dirty="0" err="1">
                <a:solidFill>
                  <a:srgbClr val="002060"/>
                </a:solidFill>
                <a:effectLst/>
                <a:latin typeface="Arial" panose="020B0604020202020204" pitchFamily="34" charset="0"/>
                <a:ea typeface="Arial-Rounded" panose="020B0500000000000000" pitchFamily="34" charset="0"/>
                <a:cs typeface="Arial" panose="020B0604020202020204" pitchFamily="34" charset="0"/>
              </a:rPr>
              <a:t>mẹ</a:t>
            </a:r>
            <a:r>
              <a:rPr lang="en-US" sz="3200"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 </a:t>
            </a:r>
            <a:r>
              <a:rPr lang="en-US" sz="3200" b="1" i="0" dirty="0" err="1">
                <a:solidFill>
                  <a:srgbClr val="002060"/>
                </a:solidFill>
                <a:effectLst/>
                <a:latin typeface="Arial" panose="020B0604020202020204" pitchFamily="34" charset="0"/>
                <a:ea typeface="Arial-Rounded" panose="020B0500000000000000" pitchFamily="34" charset="0"/>
                <a:cs typeface="Arial" panose="020B0604020202020204" pitchFamily="34" charset="0"/>
              </a:rPr>
              <a:t>mua</a:t>
            </a:r>
            <a:r>
              <a:rPr lang="en-US" sz="3200"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 </a:t>
            </a:r>
            <a:r>
              <a:rPr lang="en-US" sz="3200" b="1" i="0" dirty="0" err="1">
                <a:solidFill>
                  <a:srgbClr val="002060"/>
                </a:solidFill>
                <a:effectLst/>
                <a:latin typeface="Arial" panose="020B0604020202020204" pitchFamily="34" charset="0"/>
                <a:ea typeface="Arial-Rounded" panose="020B0500000000000000" pitchFamily="34" charset="0"/>
                <a:cs typeface="Arial" panose="020B0604020202020204" pitchFamily="34" charset="0"/>
              </a:rPr>
              <a:t>cho</a:t>
            </a:r>
            <a:r>
              <a:rPr lang="en-US" sz="3200"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 </a:t>
            </a:r>
            <a:r>
              <a:rPr lang="en-US" sz="3200" b="1" i="0" dirty="0" err="1">
                <a:solidFill>
                  <a:srgbClr val="002060"/>
                </a:solidFill>
                <a:effectLst/>
                <a:latin typeface="Arial" panose="020B0604020202020204" pitchFamily="34" charset="0"/>
                <a:ea typeface="Arial-Rounded" panose="020B0500000000000000" pitchFamily="34" charset="0"/>
                <a:cs typeface="Arial" panose="020B0604020202020204" pitchFamily="34" charset="0"/>
              </a:rPr>
              <a:t>em</a:t>
            </a:r>
            <a:r>
              <a:rPr lang="en-US" sz="3200"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 </a:t>
            </a:r>
            <a:r>
              <a:rPr lang="en-US" sz="3200" b="1" i="0" dirty="0" err="1">
                <a:solidFill>
                  <a:srgbClr val="002060"/>
                </a:solidFill>
                <a:effectLst/>
                <a:latin typeface="Arial" panose="020B0604020202020204" pitchFamily="34" charset="0"/>
                <a:ea typeface="Arial-Rounded" panose="020B0500000000000000" pitchFamily="34" charset="0"/>
                <a:cs typeface="Arial" panose="020B0604020202020204" pitchFamily="34" charset="0"/>
              </a:rPr>
              <a:t>một</a:t>
            </a:r>
            <a:r>
              <a:rPr lang="en-US" sz="3200"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 </a:t>
            </a:r>
            <a:r>
              <a:rPr lang="en-US" sz="3200" b="1" i="0" dirty="0" err="1">
                <a:solidFill>
                  <a:srgbClr val="002060"/>
                </a:solidFill>
                <a:effectLst/>
                <a:latin typeface="Arial" panose="020B0604020202020204" pitchFamily="34" charset="0"/>
                <a:ea typeface="Arial-Rounded" panose="020B0500000000000000" pitchFamily="34" charset="0"/>
                <a:cs typeface="Arial" panose="020B0604020202020204" pitchFamily="34" charset="0"/>
              </a:rPr>
              <a:t>bé</a:t>
            </a:r>
            <a:r>
              <a:rPr lang="en-US" sz="3200"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 </a:t>
            </a:r>
            <a:r>
              <a:rPr lang="en-US" sz="3200" b="1" i="0" dirty="0" err="1">
                <a:solidFill>
                  <a:srgbClr val="002060"/>
                </a:solidFill>
                <a:effectLst/>
                <a:latin typeface="Arial" panose="020B0604020202020204" pitchFamily="34" charset="0"/>
                <a:ea typeface="Arial-Rounded" panose="020B0500000000000000" pitchFamily="34" charset="0"/>
                <a:cs typeface="Arial" panose="020B0604020202020204" pitchFamily="34" charset="0"/>
              </a:rPr>
              <a:t>búp</a:t>
            </a:r>
            <a:r>
              <a:rPr lang="en-US" sz="3200"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 </a:t>
            </a:r>
            <a:r>
              <a:rPr lang="en-US" sz="3200" b="1" i="0" dirty="0" err="1">
                <a:solidFill>
                  <a:srgbClr val="002060"/>
                </a:solidFill>
                <a:effectLst/>
                <a:latin typeface="Arial" panose="020B0604020202020204" pitchFamily="34" charset="0"/>
                <a:ea typeface="Arial-Rounded" panose="020B0500000000000000" pitchFamily="34" charset="0"/>
                <a:cs typeface="Arial" panose="020B0604020202020204" pitchFamily="34" charset="0"/>
              </a:rPr>
              <a:t>bê</a:t>
            </a:r>
            <a:r>
              <a:rPr lang="en-US" sz="3200"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 </a:t>
            </a:r>
            <a:r>
              <a:rPr lang="en-US" sz="3200" b="1" i="0" dirty="0" err="1">
                <a:solidFill>
                  <a:srgbClr val="002060"/>
                </a:solidFill>
                <a:effectLst/>
                <a:latin typeface="Arial" panose="020B0604020202020204" pitchFamily="34" charset="0"/>
                <a:ea typeface="Arial-Rounded" panose="020B0500000000000000" pitchFamily="34" charset="0"/>
                <a:cs typeface="Arial" panose="020B0604020202020204" pitchFamily="34" charset="0"/>
              </a:rPr>
              <a:t>thật</a:t>
            </a:r>
            <a:r>
              <a:rPr lang="en-US" sz="3200"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 </a:t>
            </a:r>
            <a:r>
              <a:rPr lang="en-US" sz="3200" b="1" i="0" dirty="0" err="1">
                <a:solidFill>
                  <a:srgbClr val="002060"/>
                </a:solidFill>
                <a:effectLst/>
                <a:latin typeface="Arial" panose="020B0604020202020204" pitchFamily="34" charset="0"/>
                <a:ea typeface="Arial-Rounded" panose="020B0500000000000000" pitchFamily="34" charset="0"/>
                <a:cs typeface="Arial" panose="020B0604020202020204" pitchFamily="34" charset="0"/>
              </a:rPr>
              <a:t>xinh</a:t>
            </a:r>
            <a:r>
              <a:rPr lang="en-US" sz="3200"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 </a:t>
            </a:r>
            <a:r>
              <a:rPr lang="en-US" sz="3200" b="1" i="0" dirty="0" err="1">
                <a:solidFill>
                  <a:srgbClr val="002060"/>
                </a:solidFill>
                <a:effectLst/>
                <a:latin typeface="Arial" panose="020B0604020202020204" pitchFamily="34" charset="0"/>
                <a:ea typeface="Arial-Rounded" panose="020B0500000000000000" pitchFamily="34" charset="0"/>
                <a:cs typeface="Arial" panose="020B0604020202020204" pitchFamily="34" charset="0"/>
              </a:rPr>
              <a:t>xắn</a:t>
            </a:r>
            <a:r>
              <a:rPr lang="en-US" sz="3200"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 </a:t>
            </a:r>
            <a:r>
              <a:rPr lang="en-US" sz="3200" b="1" i="0" dirty="0" err="1">
                <a:solidFill>
                  <a:srgbClr val="002060"/>
                </a:solidFill>
                <a:effectLst/>
                <a:latin typeface="Arial" panose="020B0604020202020204" pitchFamily="34" charset="0"/>
                <a:ea typeface="Arial-Rounded" panose="020B0500000000000000" pitchFamily="34" charset="0"/>
                <a:cs typeface="Arial" panose="020B0604020202020204" pitchFamily="34" charset="0"/>
              </a:rPr>
              <a:t>Khoác</a:t>
            </a:r>
            <a:r>
              <a:rPr lang="en-US" sz="3200"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 </a:t>
            </a:r>
            <a:r>
              <a:rPr lang="en-US" sz="3200" b="1" i="0" dirty="0" err="1">
                <a:solidFill>
                  <a:srgbClr val="002060"/>
                </a:solidFill>
                <a:effectLst/>
                <a:latin typeface="Arial" panose="020B0604020202020204" pitchFamily="34" charset="0"/>
                <a:ea typeface="Arial-Rounded" panose="020B0500000000000000" pitchFamily="34" charset="0"/>
                <a:cs typeface="Arial" panose="020B0604020202020204" pitchFamily="34" charset="0"/>
              </a:rPr>
              <a:t>trên</a:t>
            </a:r>
            <a:r>
              <a:rPr lang="en-US" sz="3200"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 </a:t>
            </a:r>
            <a:r>
              <a:rPr lang="en-US" sz="3200" b="1" i="0" dirty="0" err="1">
                <a:solidFill>
                  <a:srgbClr val="002060"/>
                </a:solidFill>
                <a:effectLst/>
                <a:latin typeface="Arial" panose="020B0604020202020204" pitchFamily="34" charset="0"/>
                <a:ea typeface="Arial-Rounded" panose="020B0500000000000000" pitchFamily="34" charset="0"/>
                <a:cs typeface="Arial" panose="020B0604020202020204" pitchFamily="34" charset="0"/>
              </a:rPr>
              <a:t>thân</a:t>
            </a:r>
            <a:r>
              <a:rPr lang="en-US" sz="3200"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 </a:t>
            </a:r>
            <a:r>
              <a:rPr lang="en-US" sz="3200" b="1" i="0" dirty="0" err="1">
                <a:solidFill>
                  <a:srgbClr val="002060"/>
                </a:solidFill>
                <a:effectLst/>
                <a:latin typeface="Arial" panose="020B0604020202020204" pitchFamily="34" charset="0"/>
                <a:ea typeface="Arial-Rounded" panose="020B0500000000000000" pitchFamily="34" charset="0"/>
                <a:cs typeface="Arial" panose="020B0604020202020204" pitchFamily="34" charset="0"/>
              </a:rPr>
              <a:t>mình</a:t>
            </a:r>
            <a:r>
              <a:rPr lang="en-US" sz="3200"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 </a:t>
            </a:r>
            <a:r>
              <a:rPr lang="en-US" sz="3200" b="1" i="0" dirty="0" err="1">
                <a:solidFill>
                  <a:srgbClr val="002060"/>
                </a:solidFill>
                <a:effectLst/>
                <a:latin typeface="Arial" panose="020B0604020202020204" pitchFamily="34" charset="0"/>
                <a:ea typeface="Arial-Rounded" panose="020B0500000000000000" pitchFamily="34" charset="0"/>
                <a:cs typeface="Arial" panose="020B0604020202020204" pitchFamily="34" charset="0"/>
              </a:rPr>
              <a:t>của</a:t>
            </a:r>
            <a:r>
              <a:rPr lang="en-US" sz="3200"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 </a:t>
            </a:r>
            <a:r>
              <a:rPr lang="en-US" sz="3200" b="1" i="0" dirty="0" err="1">
                <a:solidFill>
                  <a:srgbClr val="002060"/>
                </a:solidFill>
                <a:effectLst/>
                <a:latin typeface="Arial" panose="020B0604020202020204" pitchFamily="34" charset="0"/>
                <a:ea typeface="Arial-Rounded" panose="020B0500000000000000" pitchFamily="34" charset="0"/>
                <a:cs typeface="Arial" panose="020B0604020202020204" pitchFamily="34" charset="0"/>
              </a:rPr>
              <a:t>bé</a:t>
            </a:r>
            <a:r>
              <a:rPr lang="en-US" sz="3200"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 </a:t>
            </a:r>
            <a:r>
              <a:rPr lang="en-US" sz="3200" b="1" i="0" dirty="0" err="1">
                <a:solidFill>
                  <a:srgbClr val="002060"/>
                </a:solidFill>
                <a:effectLst/>
                <a:latin typeface="Arial" panose="020B0604020202020204" pitchFamily="34" charset="0"/>
                <a:ea typeface="Arial-Rounded" panose="020B0500000000000000" pitchFamily="34" charset="0"/>
                <a:cs typeface="Arial" panose="020B0604020202020204" pitchFamily="34" charset="0"/>
              </a:rPr>
              <a:t>là</a:t>
            </a:r>
            <a:r>
              <a:rPr lang="en-US" sz="3200"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 </a:t>
            </a:r>
            <a:r>
              <a:rPr lang="en-US" sz="3200" b="1" i="0" dirty="0" err="1">
                <a:solidFill>
                  <a:srgbClr val="002060"/>
                </a:solidFill>
                <a:effectLst/>
                <a:latin typeface="Arial" panose="020B0604020202020204" pitchFamily="34" charset="0"/>
                <a:ea typeface="Arial-Rounded" panose="020B0500000000000000" pitchFamily="34" charset="0"/>
                <a:cs typeface="Arial" panose="020B0604020202020204" pitchFamily="34" charset="0"/>
              </a:rPr>
              <a:t>một</a:t>
            </a:r>
            <a:r>
              <a:rPr lang="en-US" sz="3200"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 </a:t>
            </a:r>
            <a:r>
              <a:rPr lang="en-US" sz="3200" b="1" i="0" dirty="0" err="1">
                <a:solidFill>
                  <a:srgbClr val="002060"/>
                </a:solidFill>
                <a:effectLst/>
                <a:latin typeface="Arial" panose="020B0604020202020204" pitchFamily="34" charset="0"/>
                <a:ea typeface="Arial-Rounded" panose="020B0500000000000000" pitchFamily="34" charset="0"/>
                <a:cs typeface="Arial" panose="020B0604020202020204" pitchFamily="34" charset="0"/>
              </a:rPr>
              <a:t>bộ</a:t>
            </a:r>
            <a:r>
              <a:rPr lang="en-US" sz="3200"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 </a:t>
            </a:r>
            <a:r>
              <a:rPr lang="en-US" sz="3200" b="1" i="0" dirty="0" err="1">
                <a:solidFill>
                  <a:srgbClr val="002060"/>
                </a:solidFill>
                <a:effectLst/>
                <a:latin typeface="Arial" panose="020B0604020202020204" pitchFamily="34" charset="0"/>
                <a:ea typeface="Arial-Rounded" panose="020B0500000000000000" pitchFamily="34" charset="0"/>
                <a:cs typeface="Arial" panose="020B0604020202020204" pitchFamily="34" charset="0"/>
              </a:rPr>
              <a:t>quần</a:t>
            </a:r>
            <a:r>
              <a:rPr lang="en-US" sz="3200"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 </a:t>
            </a:r>
            <a:r>
              <a:rPr lang="en-US" sz="3200" b="1" i="0" dirty="0" err="1">
                <a:solidFill>
                  <a:srgbClr val="002060"/>
                </a:solidFill>
                <a:effectLst/>
                <a:latin typeface="Arial" panose="020B0604020202020204" pitchFamily="34" charset="0"/>
                <a:ea typeface="Arial-Rounded" panose="020B0500000000000000" pitchFamily="34" charset="0"/>
                <a:cs typeface="Arial" panose="020B0604020202020204" pitchFamily="34" charset="0"/>
              </a:rPr>
              <a:t>áo</a:t>
            </a:r>
            <a:r>
              <a:rPr lang="en-US" sz="3200"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 </a:t>
            </a:r>
            <a:r>
              <a:rPr lang="en-US" sz="3200" b="1" i="0" dirty="0" err="1">
                <a:solidFill>
                  <a:srgbClr val="002060"/>
                </a:solidFill>
                <a:effectLst/>
                <a:latin typeface="Arial" panose="020B0604020202020204" pitchFamily="34" charset="0"/>
                <a:ea typeface="Arial-Rounded" panose="020B0500000000000000" pitchFamily="34" charset="0"/>
                <a:cs typeface="Arial" panose="020B0604020202020204" pitchFamily="34" charset="0"/>
              </a:rPr>
              <a:t>rất</a:t>
            </a:r>
            <a:r>
              <a:rPr lang="en-US" sz="3200"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 </a:t>
            </a:r>
            <a:r>
              <a:rPr lang="en-US" sz="3200" b="1" i="0" dirty="0" err="1">
                <a:solidFill>
                  <a:srgbClr val="002060"/>
                </a:solidFill>
                <a:effectLst/>
                <a:latin typeface="Arial" panose="020B0604020202020204" pitchFamily="34" charset="0"/>
                <a:ea typeface="Arial-Rounded" panose="020B0500000000000000" pitchFamily="34" charset="0"/>
                <a:cs typeface="Arial" panose="020B0604020202020204" pitchFamily="34" charset="0"/>
              </a:rPr>
              <a:t>thời</a:t>
            </a:r>
            <a:r>
              <a:rPr lang="en-US" sz="3200"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rPr>
              <a:t> </a:t>
            </a:r>
            <a:r>
              <a:rPr lang="en-US" sz="3200" b="1" i="0" dirty="0" err="1">
                <a:solidFill>
                  <a:srgbClr val="002060"/>
                </a:solidFill>
                <a:effectLst/>
                <a:latin typeface="Arial" panose="020B0604020202020204" pitchFamily="34" charset="0"/>
                <a:ea typeface="Arial-Rounded" panose="020B0500000000000000" pitchFamily="34" charset="0"/>
                <a:cs typeface="Arial" panose="020B0604020202020204" pitchFamily="34" charset="0"/>
              </a:rPr>
              <a:t>trang</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và</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vô</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cùng</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bắt</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mắt</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Mỗi</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khi</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chơi</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với</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bé</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em</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thường</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cho</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bé</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ăn</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ru</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bé</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ngủ</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Em</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rất</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yêu</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quý</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bé</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búp</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bê</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này</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a:t>
            </a:r>
            <a:endParaRPr lang="vi-VN" sz="3200" b="1" i="0" dirty="0">
              <a:solidFill>
                <a:srgbClr val="002060"/>
              </a:solidFill>
              <a:effectLst/>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1337338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502935837"/>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1906</TotalTime>
  <Words>420</Words>
  <Application>Microsoft Office PowerPoint</Application>
  <PresentationFormat>Widescreen</PresentationFormat>
  <Paragraphs>70</Paragraphs>
  <Slides>10</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Arial-Rounded</vt:lpstr>
      <vt:lpstr>Calibri</vt:lpstr>
      <vt:lpstr>Calibri Light</vt:lpstr>
      <vt:lpstr>思源黑体 CN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HuyenTT</dc:creator>
  <cp:lastModifiedBy>Toshiba</cp:lastModifiedBy>
  <cp:revision>209</cp:revision>
  <dcterms:created xsi:type="dcterms:W3CDTF">2019-11-27T07:37:57Z</dcterms:created>
  <dcterms:modified xsi:type="dcterms:W3CDTF">2021-11-01T08:43:37Z</dcterms:modified>
</cp:coreProperties>
</file>