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30" r:id="rId2"/>
    <p:sldId id="331" r:id="rId3"/>
    <p:sldId id="321" r:id="rId4"/>
    <p:sldId id="329" r:id="rId5"/>
    <p:sldId id="334" r:id="rId6"/>
    <p:sldId id="332" r:id="rId7"/>
    <p:sldId id="333" r:id="rId8"/>
    <p:sldId id="32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A9DA74"/>
    <a:srgbClr val="1A90D0"/>
    <a:srgbClr val="FF9900"/>
    <a:srgbClr val="C9E8A6"/>
    <a:srgbClr val="0076C1"/>
    <a:srgbClr val="128ACE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0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32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2">
            <a:extLst>
              <a:ext uri="{FF2B5EF4-FFF2-40B4-BE49-F238E27FC236}">
                <a16:creationId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609763" y="138455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GIỮA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2337043" y="3577772"/>
            <a:ext cx="4519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7 - 8</a:t>
            </a:r>
            <a:endParaRPr lang="zh-CN" altLang="en-US" sz="4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5DE18B46-570F-4F4F-AE7E-F236DD56F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1" y="886265"/>
            <a:ext cx="5379155" cy="59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1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36920" y="716112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702" y="2334407"/>
            <a:ext cx="10219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và kể lại những câu chuyện đã học.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Hỏi, đáp về những câu chuyện em đã nghe.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942110" y="124699"/>
            <a:ext cx="11188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177A8A-09ED-49A7-A10E-A2B153AF0FC4}"/>
              </a:ext>
            </a:extLst>
          </p:cNvPr>
          <p:cNvSpPr/>
          <p:nvPr/>
        </p:nvSpPr>
        <p:spPr>
          <a:xfrm>
            <a:off x="109081" y="135410"/>
            <a:ext cx="833029" cy="744971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78AE8A-178C-45D4-9581-DAC77924A167}"/>
              </a:ext>
            </a:extLst>
          </p:cNvPr>
          <p:cNvGrpSpPr/>
          <p:nvPr/>
        </p:nvGrpSpPr>
        <p:grpSpPr>
          <a:xfrm>
            <a:off x="1765407" y="1407480"/>
            <a:ext cx="3279697" cy="2371131"/>
            <a:chOff x="2024228" y="1575050"/>
            <a:chExt cx="3068765" cy="23711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436A83-82C4-48CA-8FC0-3407A2B64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4868" t="59602" r="27759" b="16323"/>
            <a:stretch/>
          </p:blipFill>
          <p:spPr>
            <a:xfrm>
              <a:off x="2050856" y="1575050"/>
              <a:ext cx="3042137" cy="2371131"/>
            </a:xfrm>
            <a:prstGeom prst="round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7D370B-F5E1-4FE0-9279-6C003AF07C84}"/>
                </a:ext>
              </a:extLst>
            </p:cNvPr>
            <p:cNvSpPr/>
            <p:nvPr/>
          </p:nvSpPr>
          <p:spPr>
            <a:xfrm>
              <a:off x="2024228" y="1575050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C0C6EA-B183-48B0-981B-57FC6E033B87}"/>
              </a:ext>
            </a:extLst>
          </p:cNvPr>
          <p:cNvGrpSpPr/>
          <p:nvPr/>
        </p:nvGrpSpPr>
        <p:grpSpPr>
          <a:xfrm>
            <a:off x="6539135" y="1300028"/>
            <a:ext cx="3478837" cy="2586036"/>
            <a:chOff x="6667637" y="1543741"/>
            <a:chExt cx="3255098" cy="25860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268784B-7574-4349-A65B-B71DE6313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56" b="88056" l="55677" r="98750">
                          <a14:foregroundMark x1="95469" y1="50000" x2="95781" y2="62778"/>
                          <a14:foregroundMark x1="77708" y1="51944" x2="79219" y2="61019"/>
                          <a14:foregroundMark x1="58594" y1="39815" x2="57969" y2="80741"/>
                          <a14:foregroundMark x1="76823" y1="54722" x2="78802" y2="62315"/>
                        </a14:backgroundRemoval>
                      </a14:imgEffect>
                    </a14:imgLayer>
                  </a14:imgProps>
                </a:ext>
              </a:extLst>
            </a:blip>
            <a:srcRect l="56052" t="27895" r="2204" b="13149"/>
            <a:stretch/>
          </p:blipFill>
          <p:spPr>
            <a:xfrm rot="-60000">
              <a:off x="6667637" y="1543741"/>
              <a:ext cx="3255098" cy="2586036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C30CB4-0E6A-4932-8587-CBD1FF7D4AB5}"/>
                </a:ext>
              </a:extLst>
            </p:cNvPr>
            <p:cNvSpPr/>
            <p:nvPr/>
          </p:nvSpPr>
          <p:spPr>
            <a:xfrm>
              <a:off x="6776982" y="1649481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887995-312E-4F4E-9C12-2CAACA86A694}"/>
              </a:ext>
            </a:extLst>
          </p:cNvPr>
          <p:cNvGrpSpPr/>
          <p:nvPr/>
        </p:nvGrpSpPr>
        <p:grpSpPr>
          <a:xfrm>
            <a:off x="1306059" y="4097384"/>
            <a:ext cx="4240625" cy="2217956"/>
            <a:chOff x="1578792" y="4097384"/>
            <a:chExt cx="3967892" cy="22179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0C2F795-301E-4E75-A35A-84D3AF85E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605" t="3518" r="7708" b="11111"/>
            <a:stretch/>
          </p:blipFill>
          <p:spPr>
            <a:xfrm>
              <a:off x="1597167" y="4097384"/>
              <a:ext cx="3949517" cy="22179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3CD894-8DAD-4A39-8470-034939248AE2}"/>
                </a:ext>
              </a:extLst>
            </p:cNvPr>
            <p:cNvSpPr/>
            <p:nvPr/>
          </p:nvSpPr>
          <p:spPr>
            <a:xfrm>
              <a:off x="1578792" y="4097384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BF8A386-E03B-4E52-B7BB-1A2A3615965E}"/>
              </a:ext>
            </a:extLst>
          </p:cNvPr>
          <p:cNvGrpSpPr/>
          <p:nvPr/>
        </p:nvGrpSpPr>
        <p:grpSpPr>
          <a:xfrm>
            <a:off x="6045744" y="4125823"/>
            <a:ext cx="4224488" cy="2217957"/>
            <a:chOff x="6317438" y="4125823"/>
            <a:chExt cx="3952793" cy="22179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FBBCD6-BCAF-4284-81B9-03B8BA0E2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1316" t="15996" r="22121" b="15335"/>
            <a:stretch/>
          </p:blipFill>
          <p:spPr>
            <a:xfrm>
              <a:off x="6320714" y="4125823"/>
              <a:ext cx="3949517" cy="221795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02280D8-EBB9-4D21-81B0-514D322A89F5}"/>
                </a:ext>
              </a:extLst>
            </p:cNvPr>
            <p:cNvSpPr/>
            <p:nvPr/>
          </p:nvSpPr>
          <p:spPr>
            <a:xfrm>
              <a:off x="6317438" y="4137109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5" name="文本框 22">
            <a:extLst>
              <a:ext uri="{FF2B5EF4-FFF2-40B4-BE49-F238E27FC236}">
                <a16:creationId xmlns:a16="http://schemas.microsoft.com/office/drawing/2014/main" id="{144B1429-675E-469F-9D1F-893630B468C6}"/>
              </a:ext>
            </a:extLst>
          </p:cNvPr>
          <p:cNvSpPr txBox="1"/>
          <p:nvPr/>
        </p:nvSpPr>
        <p:spPr>
          <a:xfrm>
            <a:off x="3789231" y="3329497"/>
            <a:ext cx="2306769" cy="553998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đỗ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  <a:endParaRPr lang="zh-CN" altLang="en-US" sz="3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89175978-C426-47DC-AA91-7F39B67CEB08}"/>
              </a:ext>
            </a:extLst>
          </p:cNvPr>
          <p:cNvSpPr txBox="1"/>
          <p:nvPr/>
        </p:nvSpPr>
        <p:spPr>
          <a:xfrm>
            <a:off x="8470981" y="3329497"/>
            <a:ext cx="3264761" cy="553998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ham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lang="zh-CN" altLang="en-US" sz="3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39C0DB0C-B8FD-4858-9DC3-F7A462D7E407}"/>
              </a:ext>
            </a:extLst>
          </p:cNvPr>
          <p:cNvSpPr txBox="1"/>
          <p:nvPr/>
        </p:nvSpPr>
        <p:spPr>
          <a:xfrm>
            <a:off x="942110" y="6233290"/>
            <a:ext cx="4851810" cy="553998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zh-CN" altLang="en-US" sz="3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7F659B27-834B-41EC-9631-F3C9C225618A}"/>
              </a:ext>
            </a:extLst>
          </p:cNvPr>
          <p:cNvSpPr txBox="1"/>
          <p:nvPr/>
        </p:nvSpPr>
        <p:spPr>
          <a:xfrm>
            <a:off x="6411457" y="6315339"/>
            <a:ext cx="3858774" cy="553998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3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2">
            <a:extLst>
              <a:ext uri="{FF2B5EF4-FFF2-40B4-BE49-F238E27FC236}">
                <a16:creationId xmlns:a16="http://schemas.microsoft.com/office/drawing/2014/main" id="{939FA0BF-01E7-4A45-ADF9-A5242B26A315}"/>
              </a:ext>
            </a:extLst>
          </p:cNvPr>
          <p:cNvSpPr txBox="1"/>
          <p:nvPr/>
        </p:nvSpPr>
        <p:spPr>
          <a:xfrm>
            <a:off x="775173" y="502610"/>
            <a:ext cx="10859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4000" b="1" dirty="0">
              <a:solidFill>
                <a:srgbClr val="0099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863D8B0-64FB-4AC1-959B-CB2EB021F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4" y="2441602"/>
            <a:ext cx="5867025" cy="36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16063" y="506602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62770" y="882746"/>
            <a:ext cx="4957314" cy="3251044"/>
            <a:chOff x="-3765218" y="2205463"/>
            <a:chExt cx="4957314" cy="3251044"/>
          </a:xfrm>
        </p:grpSpPr>
        <p:pic>
          <p:nvPicPr>
            <p:cNvPr id="4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62854" y="3020518"/>
              <a:ext cx="325878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410052" y="3072448"/>
            <a:ext cx="7679107" cy="3785552"/>
            <a:chOff x="2827063" y="3191960"/>
            <a:chExt cx="7679107" cy="3785552"/>
          </a:xfrm>
        </p:grpSpPr>
        <p:pic>
          <p:nvPicPr>
            <p:cNvPr id="7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0"/>
              <a:ext cx="494443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247666" y="860545"/>
            <a:ext cx="5694730" cy="3295447"/>
            <a:chOff x="6435112" y="1133830"/>
            <a:chExt cx="5694730" cy="3295447"/>
          </a:xfrm>
        </p:grpSpPr>
        <p:pic>
          <p:nvPicPr>
            <p:cNvPr id="10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1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2">
            <a:extLst>
              <a:ext uri="{FF2B5EF4-FFF2-40B4-BE49-F238E27FC236}">
                <a16:creationId xmlns:a16="http://schemas.microsoft.com/office/drawing/2014/main" id="{981BAABF-3A66-4DC1-9ACE-A0DE93D5AE02}"/>
              </a:ext>
            </a:extLst>
          </p:cNvPr>
          <p:cNvSpPr txBox="1"/>
          <p:nvPr/>
        </p:nvSpPr>
        <p:spPr>
          <a:xfrm>
            <a:off x="1680759" y="322321"/>
            <a:ext cx="1051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A91008-F471-496D-A5DC-9BD54AC2FD5B}"/>
              </a:ext>
            </a:extLst>
          </p:cNvPr>
          <p:cNvSpPr/>
          <p:nvPr/>
        </p:nvSpPr>
        <p:spPr>
          <a:xfrm>
            <a:off x="616866" y="215906"/>
            <a:ext cx="911126" cy="744971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F2AF9005-0873-467A-9E2F-D38C2AB18473}"/>
              </a:ext>
            </a:extLst>
          </p:cNvPr>
          <p:cNvSpPr txBox="1"/>
          <p:nvPr/>
        </p:nvSpPr>
        <p:spPr>
          <a:xfrm>
            <a:off x="1862913" y="1228163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EADA82F3-006A-4B67-A40B-A0613AECA69D}"/>
              </a:ext>
            </a:extLst>
          </p:cNvPr>
          <p:cNvSpPr txBox="1"/>
          <p:nvPr/>
        </p:nvSpPr>
        <p:spPr>
          <a:xfrm>
            <a:off x="2366554" y="1709943"/>
            <a:ext cx="661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6145626D-5F83-4D87-B045-E30EAE8D53B2}"/>
              </a:ext>
            </a:extLst>
          </p:cNvPr>
          <p:cNvSpPr txBox="1"/>
          <p:nvPr/>
        </p:nvSpPr>
        <p:spPr>
          <a:xfrm>
            <a:off x="2383780" y="2776498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63CE6646-8EC4-4671-96FE-E095E8E6B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88" y="4064941"/>
            <a:ext cx="3557702" cy="293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594740" y="1742346"/>
            <a:ext cx="944541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470331" y="3609109"/>
            <a:ext cx="8142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9 - 10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470331" y="2676803"/>
            <a:ext cx="11721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Chia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 descr="A child and child reading a book&#10;&#10;Description automatically generated with low confidence">
            <a:extLst>
              <a:ext uri="{FF2B5EF4-FFF2-40B4-BE49-F238E27FC236}">
                <a16:creationId xmlns:a16="http://schemas.microsoft.com/office/drawing/2014/main" id="{9DD8EDAE-3C7E-46BE-A56B-E8BB99B4D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68" y="4322194"/>
            <a:ext cx="4003577" cy="27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</TotalTime>
  <Words>228</Words>
  <Application>Microsoft Office PowerPoint</Application>
  <PresentationFormat>Widescreen</PresentationFormat>
  <Paragraphs>35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Toshiba</cp:lastModifiedBy>
  <cp:revision>194</cp:revision>
  <dcterms:created xsi:type="dcterms:W3CDTF">2019-11-27T07:37:57Z</dcterms:created>
  <dcterms:modified xsi:type="dcterms:W3CDTF">2021-11-01T08:22:23Z</dcterms:modified>
</cp:coreProperties>
</file>