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sldIdLst>
    <p:sldId id="296" r:id="rId3"/>
    <p:sldId id="302" r:id="rId4"/>
    <p:sldId id="303" r:id="rId5"/>
    <p:sldId id="260" r:id="rId6"/>
    <p:sldId id="299" r:id="rId7"/>
    <p:sldId id="300" r:id="rId8"/>
    <p:sldId id="301" r:id="rId9"/>
    <p:sldId id="304" r:id="rId10"/>
    <p:sldId id="305" r:id="rId11"/>
    <p:sldId id="306" r:id="rId12"/>
    <p:sldId id="309" r:id="rId13"/>
    <p:sldId id="310" r:id="rId14"/>
    <p:sldId id="307" r:id="rId15"/>
    <p:sldId id="308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81" d="100"/>
          <a:sy n="81" d="100"/>
        </p:scale>
        <p:origin x="-300" y="-4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="" xmlns:a16="http://schemas.microsoft.com/office/drawing/2014/main" id="{A9376B75-29AD-4373-B5F5-52DD3BA493E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192F6B-8B0F-4FAE-A231-0A5B5FF756DF}" type="datetimeFigureOut">
              <a:rPr lang="en-US"/>
              <a:pPr>
                <a:defRPr/>
              </a:pPr>
              <a:t>11/21/2021</a:t>
            </a:fld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="" xmlns:a16="http://schemas.microsoft.com/office/drawing/2014/main" id="{04E0F63F-9ECF-4539-8618-26B8A10529D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="" xmlns:a16="http://schemas.microsoft.com/office/drawing/2014/main" id="{1DDC4DC0-4EED-43A0-871A-289FD5E0563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A86F2F-D1C4-4ADA-832F-CCE74F892BD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577875"/>
      </p:ext>
    </p:extLst>
  </p:cSld>
  <p:clrMapOvr>
    <a:masterClrMapping/>
  </p:clrMapOvr>
  <p:transition spd="slow">
    <p:circl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="" xmlns:a16="http://schemas.microsoft.com/office/drawing/2014/main" id="{374C83C7-31E6-41C2-810E-1BBA22EC7D5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8DC60E-2847-4A1D-B064-FE9E638BB3AA}" type="datetimeFigureOut">
              <a:rPr lang="en-US"/>
              <a:pPr>
                <a:defRPr/>
              </a:pPr>
              <a:t>11/21/2021</a:t>
            </a:fld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="" xmlns:a16="http://schemas.microsoft.com/office/drawing/2014/main" id="{DA839DD9-2301-4BA8-BAED-B4061ADD7FB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="" xmlns:a16="http://schemas.microsoft.com/office/drawing/2014/main" id="{D191FCBA-BD1E-4D2F-A2C1-F053C1F9CC5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FB457C-751D-43EC-919E-CB78780904F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3451272"/>
      </p:ext>
    </p:extLst>
  </p:cSld>
  <p:clrMapOvr>
    <a:masterClrMapping/>
  </p:clrMapOvr>
  <p:transition spd="slow">
    <p:circl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="" xmlns:a16="http://schemas.microsoft.com/office/drawing/2014/main" id="{700A511B-8D23-40F1-B23B-898C7FE8E92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DF23E3-8B59-4417-AFD4-8CC9FB594992}" type="datetimeFigureOut">
              <a:rPr lang="en-US"/>
              <a:pPr>
                <a:defRPr/>
              </a:pPr>
              <a:t>11/21/2021</a:t>
            </a:fld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="" xmlns:a16="http://schemas.microsoft.com/office/drawing/2014/main" id="{CECAE895-95C9-44B2-B797-2603F838745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="" xmlns:a16="http://schemas.microsoft.com/office/drawing/2014/main" id="{74B34191-B698-4DF9-B552-5173A046ED6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947ED4-D29C-4C34-AB74-78A80E7DC1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403835"/>
      </p:ext>
    </p:extLst>
  </p:cSld>
  <p:clrMapOvr>
    <a:masterClrMapping/>
  </p:clrMapOvr>
  <p:transition spd="slow">
    <p:circl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2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71912"/>
      </p:ext>
    </p:extLst>
  </p:cSld>
  <p:clrMapOvr>
    <a:masterClrMapping/>
  </p:clrMapOvr>
  <p:transition spd="slow">
    <p:circl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6153871"/>
      </p:ext>
    </p:extLst>
  </p:cSld>
  <p:clrMapOvr>
    <a:masterClrMapping/>
  </p:clrMapOvr>
  <p:transition spd="slow">
    <p:circle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5333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667">
                <a:solidFill>
                  <a:schemeClr val="tx1">
                    <a:tint val="75000"/>
                  </a:schemeClr>
                </a:solidFill>
              </a:defRPr>
            </a:lvl1pPr>
            <a:lvl2pPr marL="609585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6690750"/>
      </p:ext>
    </p:extLst>
  </p:cSld>
  <p:clrMapOvr>
    <a:masterClrMapping/>
  </p:clrMapOvr>
  <p:transition spd="slow">
    <p:circle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3733"/>
            </a:lvl1pPr>
            <a:lvl2pPr>
              <a:defRPr sz="3200"/>
            </a:lvl2pPr>
            <a:lvl3pPr>
              <a:defRPr sz="2667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3733"/>
            </a:lvl1pPr>
            <a:lvl2pPr>
              <a:defRPr sz="3200"/>
            </a:lvl2pPr>
            <a:lvl3pPr>
              <a:defRPr sz="2667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4922263"/>
      </p:ext>
    </p:extLst>
  </p:cSld>
  <p:clrMapOvr>
    <a:masterClrMapping/>
  </p:clrMapOvr>
  <p:transition spd="slow">
    <p:circle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3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3200"/>
            </a:lvl1pPr>
            <a:lvl2pPr>
              <a:defRPr sz="2667"/>
            </a:lvl2pPr>
            <a:lvl3pPr>
              <a:defRPr sz="2400"/>
            </a:lvl3pPr>
            <a:lvl4pPr>
              <a:defRPr sz="2133"/>
            </a:lvl4pPr>
            <a:lvl5pPr>
              <a:defRPr sz="2133"/>
            </a:lvl5pPr>
            <a:lvl6pPr>
              <a:defRPr sz="2133"/>
            </a:lvl6pPr>
            <a:lvl7pPr>
              <a:defRPr sz="2133"/>
            </a:lvl7pPr>
            <a:lvl8pPr>
              <a:defRPr sz="2133"/>
            </a:lvl8pPr>
            <a:lvl9pPr>
              <a:defRPr sz="213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8" y="1535113"/>
            <a:ext cx="5389033" cy="639763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8" y="2174875"/>
            <a:ext cx="5389033" cy="3951288"/>
          </a:xfrm>
        </p:spPr>
        <p:txBody>
          <a:bodyPr/>
          <a:lstStyle>
            <a:lvl1pPr>
              <a:defRPr sz="3200"/>
            </a:lvl1pPr>
            <a:lvl2pPr>
              <a:defRPr sz="2667"/>
            </a:lvl2pPr>
            <a:lvl3pPr>
              <a:defRPr sz="2400"/>
            </a:lvl3pPr>
            <a:lvl4pPr>
              <a:defRPr sz="2133"/>
            </a:lvl4pPr>
            <a:lvl5pPr>
              <a:defRPr sz="2133"/>
            </a:lvl5pPr>
            <a:lvl6pPr>
              <a:defRPr sz="2133"/>
            </a:lvl6pPr>
            <a:lvl7pPr>
              <a:defRPr sz="2133"/>
            </a:lvl7pPr>
            <a:lvl8pPr>
              <a:defRPr sz="2133"/>
            </a:lvl8pPr>
            <a:lvl9pPr>
              <a:defRPr sz="213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11/21/2021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4246568"/>
      </p:ext>
    </p:extLst>
  </p:cSld>
  <p:clrMapOvr>
    <a:masterClrMapping/>
  </p:clrMapOvr>
  <p:transition spd="slow">
    <p:circle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11/21/2021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5506048"/>
      </p:ext>
    </p:extLst>
  </p:cSld>
  <p:clrMapOvr>
    <a:masterClrMapping/>
  </p:clrMapOvr>
  <p:transition spd="slow">
    <p:circle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11/21/2021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333666"/>
      </p:ext>
    </p:extLst>
  </p:cSld>
  <p:clrMapOvr>
    <a:masterClrMapping/>
  </p:clrMapOvr>
  <p:transition spd="slow">
    <p:circle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13" y="273049"/>
            <a:ext cx="4011084" cy="1162051"/>
          </a:xfrm>
        </p:spPr>
        <p:txBody>
          <a:bodyPr anchor="b"/>
          <a:lstStyle>
            <a:lvl1pPr algn="l">
              <a:defRPr sz="2667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7"/>
            <a:ext cx="6815667" cy="5853113"/>
          </a:xfrm>
        </p:spPr>
        <p:txBody>
          <a:bodyPr/>
          <a:lstStyle>
            <a:lvl1pPr>
              <a:defRPr sz="4267"/>
            </a:lvl1pPr>
            <a:lvl2pPr>
              <a:defRPr sz="3733"/>
            </a:lvl2pPr>
            <a:lvl3pPr>
              <a:defRPr sz="3200"/>
            </a:lvl3pPr>
            <a:lvl4pPr>
              <a:defRPr sz="2667"/>
            </a:lvl4pPr>
            <a:lvl5pPr>
              <a:defRPr sz="2667"/>
            </a:lvl5pPr>
            <a:lvl6pPr>
              <a:defRPr sz="2667"/>
            </a:lvl6pPr>
            <a:lvl7pPr>
              <a:defRPr sz="2667"/>
            </a:lvl7pPr>
            <a:lvl8pPr>
              <a:defRPr sz="2667"/>
            </a:lvl8pPr>
            <a:lvl9pPr>
              <a:defRPr sz="266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13" y="1435104"/>
            <a:ext cx="4011084" cy="4691063"/>
          </a:xfrm>
        </p:spPr>
        <p:txBody>
          <a:bodyPr/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0039464"/>
      </p:ext>
    </p:extLst>
  </p:cSld>
  <p:clrMapOvr>
    <a:masterClrMapping/>
  </p:clrMapOvr>
  <p:transition spd="slow">
    <p:circl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="" xmlns:a16="http://schemas.microsoft.com/office/drawing/2014/main" id="{26384727-4645-49B4-A77C-E332F066ECE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9FA2A0-1172-427C-A693-5324E92E84D6}" type="datetimeFigureOut">
              <a:rPr lang="en-US"/>
              <a:pPr>
                <a:defRPr/>
              </a:pPr>
              <a:t>11/21/2021</a:t>
            </a:fld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="" xmlns:a16="http://schemas.microsoft.com/office/drawing/2014/main" id="{8AB2A22F-7FB9-4B83-86D2-6FB8FFF1209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="" xmlns:a16="http://schemas.microsoft.com/office/drawing/2014/main" id="{6249A884-0FF1-43C2-B78E-0B8AFA78066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1DA7D5-E5F2-45B9-9486-E33116C2955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893458"/>
      </p:ext>
    </p:extLst>
  </p:cSld>
  <p:clrMapOvr>
    <a:masterClrMapping/>
  </p:clrMapOvr>
  <p:transition spd="slow">
    <p:circle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1"/>
            <a:ext cx="7315200" cy="566739"/>
          </a:xfrm>
        </p:spPr>
        <p:txBody>
          <a:bodyPr anchor="b"/>
          <a:lstStyle>
            <a:lvl1pPr algn="l">
              <a:defRPr sz="2667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4267"/>
            </a:lvl1pPr>
            <a:lvl2pPr marL="609585" indent="0">
              <a:buNone/>
              <a:defRPr sz="3733"/>
            </a:lvl2pPr>
            <a:lvl3pPr marL="1219170" indent="0">
              <a:buNone/>
              <a:defRPr sz="3200"/>
            </a:lvl3pPr>
            <a:lvl4pPr marL="1828754" indent="0">
              <a:buNone/>
              <a:defRPr sz="2667"/>
            </a:lvl4pPr>
            <a:lvl5pPr marL="2438339" indent="0">
              <a:buNone/>
              <a:defRPr sz="2667"/>
            </a:lvl5pPr>
            <a:lvl6pPr marL="3047924" indent="0">
              <a:buNone/>
              <a:defRPr sz="2667"/>
            </a:lvl6pPr>
            <a:lvl7pPr marL="3657509" indent="0">
              <a:buNone/>
              <a:defRPr sz="2667"/>
            </a:lvl7pPr>
            <a:lvl8pPr marL="4267093" indent="0">
              <a:buNone/>
              <a:defRPr sz="2667"/>
            </a:lvl8pPr>
            <a:lvl9pPr marL="4876678" indent="0">
              <a:buNone/>
              <a:defRPr sz="2667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43"/>
            <a:ext cx="7315200" cy="804863"/>
          </a:xfrm>
        </p:spPr>
        <p:txBody>
          <a:bodyPr/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8116762"/>
      </p:ext>
    </p:extLst>
  </p:cSld>
  <p:clrMapOvr>
    <a:masterClrMapping/>
  </p:clrMapOvr>
  <p:transition spd="slow">
    <p:circle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7221831"/>
      </p:ext>
    </p:extLst>
  </p:cSld>
  <p:clrMapOvr>
    <a:masterClrMapping/>
  </p:clrMapOvr>
  <p:transition spd="slow">
    <p:circle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40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40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1610319"/>
      </p:ext>
    </p:extLst>
  </p:cSld>
  <p:clrMapOvr>
    <a:masterClrMapping/>
  </p:clrMapOvr>
  <p:transition spd="slow">
    <p:circl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39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4"/>
            <a:ext cx="105156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="" xmlns:a16="http://schemas.microsoft.com/office/drawing/2014/main" id="{21AEC728-C772-4D33-8FB6-007E48ED367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B2AFE8-8EB4-4255-9A3E-81B3118B4E21}" type="datetimeFigureOut">
              <a:rPr lang="en-US"/>
              <a:pPr>
                <a:defRPr/>
              </a:pPr>
              <a:t>11/21/2021</a:t>
            </a:fld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="" xmlns:a16="http://schemas.microsoft.com/office/drawing/2014/main" id="{B46A17A1-B5C8-47C6-B0A0-9096E0E41EF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="" xmlns:a16="http://schemas.microsoft.com/office/drawing/2014/main" id="{28778EB1-6DCB-48DA-8DF0-8E3478EF987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D12417-8DD5-4995-B046-80FF8A8905E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1641380"/>
      </p:ext>
    </p:extLst>
  </p:cSld>
  <p:clrMapOvr>
    <a:masterClrMapping/>
  </p:clrMapOvr>
  <p:transition spd="slow">
    <p:circl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479F4F41-0C2A-4159-9EE7-296C4BA0B23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A0491A-F182-4BC9-8B86-291266004402}" type="datetimeFigureOut">
              <a:rPr lang="en-US"/>
              <a:pPr>
                <a:defRPr/>
              </a:pPr>
              <a:t>11/21/2021</a:t>
            </a:fld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125CA686-69AB-4C2F-AC4A-08814FB692F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="" xmlns:a16="http://schemas.microsoft.com/office/drawing/2014/main" id="{AAC38EEB-8763-468D-A0B4-84EFC1F3B82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848684-7E92-4E41-9F1F-1E56E45D206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8820865"/>
      </p:ext>
    </p:extLst>
  </p:cSld>
  <p:clrMapOvr>
    <a:masterClrMapping/>
  </p:clrMapOvr>
  <p:transition spd="slow">
    <p:circl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7" y="365126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0318" y="1681163"/>
            <a:ext cx="515831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0318" y="2505075"/>
            <a:ext cx="5158316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71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71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="" xmlns:a16="http://schemas.microsoft.com/office/drawing/2014/main" id="{40C4677F-CB80-4ACA-81ED-60A83EE8C81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5E4ADD-201A-4920-98AD-E91E445A904B}" type="datetimeFigureOut">
              <a:rPr lang="en-US"/>
              <a:pPr>
                <a:defRPr/>
              </a:pPr>
              <a:t>11/21/2021</a:t>
            </a:fld>
            <a:endParaRPr lang="en-US"/>
          </a:p>
        </p:txBody>
      </p:sp>
      <p:sp>
        <p:nvSpPr>
          <p:cNvPr id="8" name="Rectangle 5">
            <a:extLst>
              <a:ext uri="{FF2B5EF4-FFF2-40B4-BE49-F238E27FC236}">
                <a16:creationId xmlns="" xmlns:a16="http://schemas.microsoft.com/office/drawing/2014/main" id="{192F9ED4-11B1-482B-A0E7-E17A60728F3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>
            <a:extLst>
              <a:ext uri="{FF2B5EF4-FFF2-40B4-BE49-F238E27FC236}">
                <a16:creationId xmlns="" xmlns:a16="http://schemas.microsoft.com/office/drawing/2014/main" id="{C8CB2477-88A5-47DC-9F05-661A0F6AF9D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496B27-5D4A-4362-85BF-E6712BB07B4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7687056"/>
      </p:ext>
    </p:extLst>
  </p:cSld>
  <p:clrMapOvr>
    <a:masterClrMapping/>
  </p:clrMapOvr>
  <p:transition spd="slow">
    <p:circl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="" xmlns:a16="http://schemas.microsoft.com/office/drawing/2014/main" id="{85F87B9D-C67A-4632-97B9-D88F78D0F20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9C5F51-38DA-4E36-91B2-A1DC85643A81}" type="datetimeFigureOut">
              <a:rPr lang="en-US"/>
              <a:pPr>
                <a:defRPr/>
              </a:pPr>
              <a:t>11/21/2021</a:t>
            </a:fld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="" xmlns:a16="http://schemas.microsoft.com/office/drawing/2014/main" id="{D51FA574-110B-433D-82F9-0D49C300C00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="" xmlns:a16="http://schemas.microsoft.com/office/drawing/2014/main" id="{0173CE43-D848-47D7-90F4-CB3E62A6A7A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E24C99-EE89-4A0F-89C7-69140A2C48A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8188709"/>
      </p:ext>
    </p:extLst>
  </p:cSld>
  <p:clrMapOvr>
    <a:masterClrMapping/>
  </p:clrMapOvr>
  <p:transition spd="slow">
    <p:circl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="" xmlns:a16="http://schemas.microsoft.com/office/drawing/2014/main" id="{4FAF98C7-B484-478B-97ED-E22B922478D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CF9E5F-DE6A-4F65-B48A-E43194C1411D}" type="datetimeFigureOut">
              <a:rPr lang="en-US"/>
              <a:pPr>
                <a:defRPr/>
              </a:pPr>
              <a:t>11/21/2021</a:t>
            </a:fld>
            <a:endParaRPr lang="en-US"/>
          </a:p>
        </p:txBody>
      </p:sp>
      <p:sp>
        <p:nvSpPr>
          <p:cNvPr id="3" name="Rectangle 5">
            <a:extLst>
              <a:ext uri="{FF2B5EF4-FFF2-40B4-BE49-F238E27FC236}">
                <a16:creationId xmlns="" xmlns:a16="http://schemas.microsoft.com/office/drawing/2014/main" id="{3422D1FF-D5CC-486D-9881-173C46DFA0A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="" xmlns:a16="http://schemas.microsoft.com/office/drawing/2014/main" id="{6112C482-61BD-4D0E-95F7-84D8E50C394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5D328A-B70A-4BAA-958C-72582C8EB12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6272975"/>
      </p:ext>
    </p:extLst>
  </p:cSld>
  <p:clrMapOvr>
    <a:masterClrMapping/>
  </p:clrMapOvr>
  <p:transition spd="slow">
    <p:circl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083E739B-DA6D-421F-A551-C9489A5020D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58C564-066D-49E4-8C1A-AED1627B7E4A}" type="datetimeFigureOut">
              <a:rPr lang="en-US"/>
              <a:pPr>
                <a:defRPr/>
              </a:pPr>
              <a:t>11/21/2021</a:t>
            </a:fld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D03C81F5-C2DA-4781-9F91-74FA71CB560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="" xmlns:a16="http://schemas.microsoft.com/office/drawing/2014/main" id="{166020EC-712E-42F4-9950-07CBB2AE802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5298A2-6078-451A-BA19-E47A8A8EE43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6734869"/>
      </p:ext>
    </p:extLst>
  </p:cSld>
  <p:clrMapOvr>
    <a:masterClrMapping/>
  </p:clrMapOvr>
  <p:transition spd="slow">
    <p:circl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A3E6CB4C-6D66-4469-B3A5-45BD22A84FE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D6C53E-AC9B-41F6-A0E3-3B643469C6ED}" type="datetimeFigureOut">
              <a:rPr lang="en-US"/>
              <a:pPr>
                <a:defRPr/>
              </a:pPr>
              <a:t>11/21/2021</a:t>
            </a:fld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FF235AE5-3A02-4DD8-A536-5A0FE2F7EE1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="" xmlns:a16="http://schemas.microsoft.com/office/drawing/2014/main" id="{A4E11730-A74D-4213-9918-5B220FF6D92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6A81D8-B9EA-4A9C-805B-6C733EE299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4570988"/>
      </p:ext>
    </p:extLst>
  </p:cSld>
  <p:clrMapOvr>
    <a:masterClrMapping/>
  </p:clrMapOvr>
  <p:transition spd="slow">
    <p:circl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="" xmlns:a16="http://schemas.microsoft.com/office/drawing/2014/main" id="{E84D2C24-4883-47B3-93AA-7A647FA3CE5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="" xmlns:a16="http://schemas.microsoft.com/office/drawing/2014/main" id="{7082F4DF-D699-488E-8F74-DA99CD002E7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51204" name="Rectangle 4">
            <a:extLst>
              <a:ext uri="{FF2B5EF4-FFF2-40B4-BE49-F238E27FC236}">
                <a16:creationId xmlns="" xmlns:a16="http://schemas.microsoft.com/office/drawing/2014/main" id="{D6EF84C8-F1CD-4159-9F64-9A65437701CA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 smtClean="0"/>
            </a:lvl1pPr>
          </a:lstStyle>
          <a:p>
            <a:pPr>
              <a:defRPr/>
            </a:pPr>
            <a:fld id="{20C315CB-5D26-43F6-AB92-2F06A065D00B}" type="datetimeFigureOut">
              <a:rPr lang="en-US"/>
              <a:pPr>
                <a:defRPr/>
              </a:pPr>
              <a:t>11/21/2021</a:t>
            </a:fld>
            <a:endParaRPr lang="en-US"/>
          </a:p>
        </p:txBody>
      </p:sp>
      <p:sp>
        <p:nvSpPr>
          <p:cNvPr id="51205" name="Rectangle 5">
            <a:extLst>
              <a:ext uri="{FF2B5EF4-FFF2-40B4-BE49-F238E27FC236}">
                <a16:creationId xmlns="" xmlns:a16="http://schemas.microsoft.com/office/drawing/2014/main" id="{886FB2DC-DC98-4398-8626-14A08128B4B4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06" name="Rectangle 6">
            <a:extLst>
              <a:ext uri="{FF2B5EF4-FFF2-40B4-BE49-F238E27FC236}">
                <a16:creationId xmlns="" xmlns:a16="http://schemas.microsoft.com/office/drawing/2014/main" id="{CB101B51-01CD-43B7-A5B8-A825C0468A3B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smtClean="0"/>
            </a:lvl1pPr>
          </a:lstStyle>
          <a:p>
            <a:pPr>
              <a:defRPr/>
            </a:pPr>
            <a:fld id="{B483CC76-8E60-45A2-8FE6-440138B1684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85476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slow">
    <p:circle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9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2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11/21/2021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2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2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2203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ransition spd="slow">
    <p:circle/>
  </p:transition>
  <p:txStyles>
    <p:titleStyle>
      <a:lvl1pPr algn="ctr" defTabSz="1219170" rtl="0" eaLnBrk="1" latinLnBrk="0" hangingPunct="1">
        <a:spcBef>
          <a:spcPct val="0"/>
        </a:spcBef>
        <a:buNone/>
        <a:defRPr sz="586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189" indent="-457189" algn="l" defTabSz="1219170" rtl="0" eaLnBrk="1" latinLnBrk="0" hangingPunct="1">
        <a:spcBef>
          <a:spcPct val="20000"/>
        </a:spcBef>
        <a:buFont typeface="Arial" pitchFamily="34" charset="0"/>
        <a:buChar char="•"/>
        <a:defRPr sz="4267" kern="1200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defTabSz="1219170" rtl="0" eaLnBrk="1" latinLnBrk="0" hangingPunct="1">
        <a:spcBef>
          <a:spcPct val="20000"/>
        </a:spcBef>
        <a:buFont typeface="Arial" pitchFamily="34" charset="0"/>
        <a:buChar char="–"/>
        <a:defRPr sz="3733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1219170" rtl="0" eaLnBrk="1" latinLnBrk="0" hangingPunct="1">
        <a:spcBef>
          <a:spcPct val="20000"/>
        </a:spcBef>
        <a:buFont typeface="Arial" pitchFamily="34" charset="0"/>
        <a:buChar char="–"/>
        <a:defRPr sz="2667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1219170" rtl="0" eaLnBrk="1" latinLnBrk="0" hangingPunct="1">
        <a:spcBef>
          <a:spcPct val="20000"/>
        </a:spcBef>
        <a:buFont typeface="Arial" pitchFamily="34" charset="0"/>
        <a:buChar char="»"/>
        <a:defRPr sz="2667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8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="" xmlns:a16="http://schemas.microsoft.com/office/drawing/2014/main" id="{99F4AB4C-2064-4A76-8DCB-93AC2D6F6F2E}"/>
              </a:ext>
            </a:extLst>
          </p:cNvPr>
          <p:cNvSpPr/>
          <p:nvPr/>
        </p:nvSpPr>
        <p:spPr>
          <a:xfrm>
            <a:off x="5081335" y="2020835"/>
            <a:ext cx="2666179" cy="1231106"/>
          </a:xfrm>
          <a:prstGeom prst="rect">
            <a:avLst/>
          </a:prstGeom>
          <a:noFill/>
        </p:spPr>
        <p:txBody>
          <a:bodyPr wrap="none" lIns="121920" tIns="60960" rIns="121920" bIns="60960">
            <a:sp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200" b="1" i="0" u="none" strike="noStrike" kern="1200" cap="all" spc="0" normalizeH="0" baseline="0" noProof="0" dirty="0" err="1">
                <a:ln w="9000" cmpd="sng">
                  <a:solidFill>
                    <a:srgbClr val="8064A2">
                      <a:shade val="50000"/>
                      <a:satMod val="120000"/>
                    </a:srgb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12700" stA="28000" endPos="45000" dist="1000" dir="5400000" sy="-100000" algn="bl" rotWithShape="0"/>
                </a:effectLst>
                <a:uLnTx/>
                <a:uFillTx/>
                <a:latin typeface="Calibri"/>
                <a:ea typeface="+mn-ea"/>
                <a:cs typeface="+mn-cs"/>
              </a:rPr>
              <a:t>Toán</a:t>
            </a:r>
            <a:r>
              <a:rPr kumimoji="0" lang="en-US" sz="7200" b="1" i="0" u="none" strike="noStrike" kern="1200" cap="all" spc="0" normalizeH="0" baseline="0" noProof="0" dirty="0">
                <a:ln w="9000" cmpd="sng">
                  <a:solidFill>
                    <a:srgbClr val="8064A2">
                      <a:shade val="50000"/>
                      <a:satMod val="120000"/>
                    </a:srgb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12700" stA="28000" endPos="45000" dist="1000" dir="5400000" sy="-100000" algn="bl" rotWithShape="0"/>
                </a:effectLst>
                <a:uLnTx/>
                <a:uFillTx/>
                <a:latin typeface="Calibri"/>
                <a:ea typeface="+mn-ea"/>
                <a:cs typeface="+mn-cs"/>
              </a:rPr>
              <a:t> 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="" xmlns:a16="http://schemas.microsoft.com/office/drawing/2014/main" id="{B8109910-0338-49F9-B158-FCF6968F9A7A}"/>
              </a:ext>
            </a:extLst>
          </p:cNvPr>
          <p:cNvSpPr/>
          <p:nvPr/>
        </p:nvSpPr>
        <p:spPr>
          <a:xfrm>
            <a:off x="2435866" y="3022600"/>
            <a:ext cx="7320274" cy="1107996"/>
          </a:xfrm>
          <a:prstGeom prst="rect">
            <a:avLst/>
          </a:prstGeom>
          <a:noFill/>
        </p:spPr>
        <p:txBody>
          <a:bodyPr wrap="none" lIns="121920" tIns="60960" rIns="121920" bIns="60960">
            <a:sp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400" b="1" i="0" u="none" strike="noStrike" kern="1200" cap="none" spc="0" normalizeH="0" baseline="0" noProof="0" dirty="0" err="1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Calibri"/>
                <a:ea typeface="+mn-ea"/>
                <a:cs typeface="+mn-cs"/>
              </a:rPr>
              <a:t>Bài</a:t>
            </a:r>
            <a:r>
              <a:rPr kumimoji="0" lang="en-US" sz="6400" b="1" i="0" u="none" strike="noStrike" kern="1200" cap="none" spc="0" normalizeH="0" baseline="0" noProof="0" dirty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Calibri"/>
                <a:ea typeface="+mn-ea"/>
                <a:cs typeface="+mn-cs"/>
              </a:rPr>
              <a:t>: LUYỆN</a:t>
            </a:r>
            <a:r>
              <a:rPr kumimoji="0" lang="en-US" sz="6400" b="1" i="0" u="none" strike="noStrike" kern="1200" cap="none" spc="0" normalizeH="0" noProof="0" dirty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Calibri"/>
                <a:ea typeface="+mn-ea"/>
                <a:cs typeface="+mn-cs"/>
              </a:rPr>
              <a:t> TẬP tr.68</a:t>
            </a:r>
            <a:endParaRPr kumimoji="0" lang="en-US" sz="6400" b="1" i="0" u="none" strike="noStrike" kern="1200" cap="none" spc="0" normalizeH="0" baseline="0" noProof="0" dirty="0">
              <a:ln w="0"/>
              <a:solidFill>
                <a:prstClr val="black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="" xmlns:a16="http://schemas.microsoft.com/office/drawing/2014/main" id="{8F3B0973-F439-48B4-8FEF-28A589588B7E}"/>
              </a:ext>
            </a:extLst>
          </p:cNvPr>
          <p:cNvSpPr txBox="1"/>
          <p:nvPr/>
        </p:nvSpPr>
        <p:spPr>
          <a:xfrm>
            <a:off x="4164464" y="1068547"/>
            <a:ext cx="3994235" cy="420564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133" b="1" i="0" u="none" strike="noStrike" kern="1200" cap="none" spc="0" normalizeH="0" baseline="0" noProof="0" dirty="0">
                <a:ln>
                  <a:noFill/>
                </a:ln>
                <a:solidFill>
                  <a:srgbClr val="F79646">
                    <a:lumMod val="50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TR</a:t>
            </a:r>
            <a:r>
              <a:rPr kumimoji="0" lang="vi-VN" sz="2133" b="1" i="0" u="none" strike="noStrike" kern="1200" cap="none" spc="0" normalizeH="0" baseline="0" noProof="0" dirty="0">
                <a:ln>
                  <a:noFill/>
                </a:ln>
                <a:solidFill>
                  <a:srgbClr val="F79646">
                    <a:lumMod val="50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Ư</a:t>
            </a:r>
            <a:r>
              <a:rPr kumimoji="0" lang="en-US" sz="2133" b="1" i="0" u="none" strike="noStrike" kern="1200" cap="none" spc="0" normalizeH="0" baseline="0" noProof="0" dirty="0">
                <a:ln>
                  <a:noFill/>
                </a:ln>
                <a:solidFill>
                  <a:srgbClr val="F79646">
                    <a:lumMod val="50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ỜNG TIỂU </a:t>
            </a:r>
            <a:r>
              <a:rPr kumimoji="0" lang="en-US" sz="2133" b="1" i="0" u="none" strike="noStrike" kern="1200" cap="none" spc="0" normalizeH="0" baseline="0" noProof="0" dirty="0" smtClean="0">
                <a:ln>
                  <a:noFill/>
                </a:ln>
                <a:solidFill>
                  <a:srgbClr val="F79646">
                    <a:lumMod val="50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HỌC</a:t>
            </a:r>
            <a:r>
              <a:rPr kumimoji="0" lang="en-US" sz="2133" b="1" i="0" u="none" strike="noStrike" kern="1200" cap="none" spc="0" normalizeH="0" noProof="0" dirty="0" smtClean="0">
                <a:ln>
                  <a:noFill/>
                </a:ln>
                <a:solidFill>
                  <a:srgbClr val="F79646">
                    <a:lumMod val="50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ÁI MỘ A</a:t>
            </a:r>
            <a:endParaRPr kumimoji="0" lang="en-US" sz="2133" b="1" i="0" u="none" strike="noStrike" kern="1200" cap="none" spc="0" normalizeH="0" baseline="0" noProof="0" dirty="0">
              <a:ln>
                <a:noFill/>
              </a:ln>
              <a:solidFill>
                <a:srgbClr val="F79646">
                  <a:lumMod val="50000"/>
                </a:srgbClr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9530761"/>
      </p:ext>
    </p:extLst>
  </p:cSld>
  <p:clrMapOvr>
    <a:masterClrMapping/>
  </p:clrMapOvr>
  <p:transition spd="slow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8">
            <a:extLst>
              <a:ext uri="{FF2B5EF4-FFF2-40B4-BE49-F238E27FC236}">
                <a16:creationId xmlns="" xmlns:a16="http://schemas.microsoft.com/office/drawing/2014/main" id="{0A3B9625-1348-4CD5-B28E-2400C4BA1A3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57131" y="1081839"/>
            <a:ext cx="289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buNone/>
            </a:pPr>
            <a:r>
              <a:rPr lang="en-US" altLang="en-US" sz="2400" b="1">
                <a:solidFill>
                  <a:srgbClr val="0000FF"/>
                </a:solidFill>
              </a:rPr>
              <a:t>137 x 3 + 137 x 97</a:t>
            </a:r>
          </a:p>
        </p:txBody>
      </p:sp>
      <p:sp>
        <p:nvSpPr>
          <p:cNvPr id="3" name="Text Box 24">
            <a:extLst>
              <a:ext uri="{FF2B5EF4-FFF2-40B4-BE49-F238E27FC236}">
                <a16:creationId xmlns="" xmlns:a16="http://schemas.microsoft.com/office/drawing/2014/main" id="{776BD483-6B8E-4511-9D9F-E887017F717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81531" y="1070116"/>
            <a:ext cx="35623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buNone/>
            </a:pPr>
            <a:r>
              <a:rPr lang="en-US" altLang="en-US" sz="2400" b="1">
                <a:solidFill>
                  <a:srgbClr val="0000FF"/>
                </a:solidFill>
              </a:rPr>
              <a:t>428 x 12 – 428 x 2</a:t>
            </a:r>
          </a:p>
        </p:txBody>
      </p:sp>
      <p:sp>
        <p:nvSpPr>
          <p:cNvPr id="4" name="AutoShape 30">
            <a:extLst>
              <a:ext uri="{FF2B5EF4-FFF2-40B4-BE49-F238E27FC236}">
                <a16:creationId xmlns="" xmlns:a16="http://schemas.microsoft.com/office/drawing/2014/main" id="{A083E5F4-9E7A-4E64-AA8E-E00AE0889925}"/>
              </a:ext>
            </a:extLst>
          </p:cNvPr>
          <p:cNvSpPr>
            <a:spLocks noChangeArrowheads="1"/>
          </p:cNvSpPr>
          <p:nvPr/>
        </p:nvSpPr>
        <p:spPr bwMode="auto">
          <a:xfrm rot="1859385">
            <a:off x="8658019" y="1155838"/>
            <a:ext cx="42862" cy="330200"/>
          </a:xfrm>
          <a:prstGeom prst="flowChartMagneticDisk">
            <a:avLst/>
          </a:prstGeom>
          <a:solidFill>
            <a:schemeClr val="bg1"/>
          </a:solidFill>
          <a:ln w="9525">
            <a:solidFill>
              <a:schemeClr val="bg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endParaRPr lang="vi-VN" altLang="en-US" sz="1800">
              <a:solidFill>
                <a:srgbClr val="000000"/>
              </a:solidFill>
              <a:latin typeface="VNI-Times" pitchFamily="2" charset="0"/>
            </a:endParaRPr>
          </a:p>
        </p:txBody>
      </p:sp>
      <p:sp>
        <p:nvSpPr>
          <p:cNvPr id="5" name="Text Box 15">
            <a:extLst>
              <a:ext uri="{FF2B5EF4-FFF2-40B4-BE49-F238E27FC236}">
                <a16:creationId xmlns="" xmlns:a16="http://schemas.microsoft.com/office/drawing/2014/main" id="{E98F7429-C9AE-494D-9C0C-C7F317C9932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80577" y="1603516"/>
            <a:ext cx="10795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400" b="1">
                <a:solidFill>
                  <a:srgbClr val="000099"/>
                </a:solidFill>
              </a:rPr>
              <a:t>= 137</a:t>
            </a:r>
            <a:endParaRPr lang="en-US" altLang="en-US" b="1">
              <a:solidFill>
                <a:srgbClr val="000099"/>
              </a:solidFill>
            </a:endParaRPr>
          </a:p>
        </p:txBody>
      </p:sp>
      <p:sp>
        <p:nvSpPr>
          <p:cNvPr id="6" name="Text Box 16">
            <a:extLst>
              <a:ext uri="{FF2B5EF4-FFF2-40B4-BE49-F238E27FC236}">
                <a16:creationId xmlns="" xmlns:a16="http://schemas.microsoft.com/office/drawing/2014/main" id="{FB0BA174-83AF-44CC-8B45-E8340E6B297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00131" y="1621100"/>
            <a:ext cx="1828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400" b="1">
                <a:solidFill>
                  <a:srgbClr val="000099"/>
                </a:solidFill>
              </a:rPr>
              <a:t>x ( 3 + 97 )</a:t>
            </a:r>
            <a:endParaRPr lang="en-US" altLang="en-US" b="1">
              <a:solidFill>
                <a:srgbClr val="000099"/>
              </a:solidFill>
            </a:endParaRPr>
          </a:p>
        </p:txBody>
      </p:sp>
      <p:sp>
        <p:nvSpPr>
          <p:cNvPr id="7" name="Text Box 17">
            <a:extLst>
              <a:ext uri="{FF2B5EF4-FFF2-40B4-BE49-F238E27FC236}">
                <a16:creationId xmlns="" xmlns:a16="http://schemas.microsoft.com/office/drawing/2014/main" id="{15C04DA5-AE65-4042-ABF4-54B66406F7B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09531" y="2224839"/>
            <a:ext cx="3429000" cy="1015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400" b="1">
                <a:solidFill>
                  <a:srgbClr val="000099"/>
                </a:solidFill>
              </a:rPr>
              <a:t>= 137 x    100   </a:t>
            </a:r>
            <a:endParaRPr lang="en-US" altLang="en-US" sz="2400" b="1" smtClean="0">
              <a:solidFill>
                <a:srgbClr val="000099"/>
              </a:solidFill>
            </a:endParaRPr>
          </a:p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400" b="1" smtClean="0">
                <a:solidFill>
                  <a:srgbClr val="000099"/>
                </a:solidFill>
              </a:rPr>
              <a:t>= </a:t>
            </a:r>
            <a:r>
              <a:rPr lang="en-US" altLang="en-US" sz="2400" b="1">
                <a:solidFill>
                  <a:srgbClr val="000099"/>
                </a:solidFill>
              </a:rPr>
              <a:t>13700</a:t>
            </a:r>
            <a:endParaRPr lang="en-US" altLang="en-US" b="1">
              <a:solidFill>
                <a:srgbClr val="000099"/>
              </a:solidFill>
            </a:endParaRPr>
          </a:p>
        </p:txBody>
      </p:sp>
      <p:sp>
        <p:nvSpPr>
          <p:cNvPr id="8" name="Text Box 18">
            <a:extLst>
              <a:ext uri="{FF2B5EF4-FFF2-40B4-BE49-F238E27FC236}">
                <a16:creationId xmlns="" xmlns:a16="http://schemas.microsoft.com/office/drawing/2014/main" id="{2A94B25F-75AF-4925-A58D-5D4AF4F2582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10131" y="1609378"/>
            <a:ext cx="1371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400" b="1">
                <a:solidFill>
                  <a:srgbClr val="000099"/>
                </a:solidFill>
              </a:rPr>
              <a:t>= 428</a:t>
            </a:r>
            <a:endParaRPr lang="en-US" altLang="en-US" b="1">
              <a:solidFill>
                <a:srgbClr val="000099"/>
              </a:solidFill>
            </a:endParaRPr>
          </a:p>
        </p:txBody>
      </p:sp>
      <p:sp>
        <p:nvSpPr>
          <p:cNvPr id="9" name="Text Box 19">
            <a:extLst>
              <a:ext uri="{FF2B5EF4-FFF2-40B4-BE49-F238E27FC236}">
                <a16:creationId xmlns="" xmlns:a16="http://schemas.microsoft.com/office/drawing/2014/main" id="{9C93ECFB-347B-44C1-834B-943E2E47ECC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53131" y="1591793"/>
            <a:ext cx="1676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400" b="1">
                <a:solidFill>
                  <a:srgbClr val="000099"/>
                </a:solidFill>
              </a:rPr>
              <a:t>x ( 12 – 2 )</a:t>
            </a:r>
            <a:endParaRPr lang="en-US" altLang="en-US" b="1">
              <a:solidFill>
                <a:srgbClr val="000099"/>
              </a:solidFill>
            </a:endParaRPr>
          </a:p>
        </p:txBody>
      </p:sp>
      <p:sp>
        <p:nvSpPr>
          <p:cNvPr id="10" name="Text Box 20">
            <a:extLst>
              <a:ext uri="{FF2B5EF4-FFF2-40B4-BE49-F238E27FC236}">
                <a16:creationId xmlns="" xmlns:a16="http://schemas.microsoft.com/office/drawing/2014/main" id="{941EA41E-BADB-4929-8E92-9C16E3C09EF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56668" y="2154501"/>
            <a:ext cx="3733800" cy="1015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400" b="1" smtClean="0">
                <a:solidFill>
                  <a:srgbClr val="000099"/>
                </a:solidFill>
              </a:rPr>
              <a:t> = </a:t>
            </a:r>
            <a:r>
              <a:rPr lang="en-US" altLang="en-US" sz="2400" b="1">
                <a:solidFill>
                  <a:srgbClr val="000099"/>
                </a:solidFill>
              </a:rPr>
              <a:t>428 x   10   </a:t>
            </a:r>
            <a:endParaRPr lang="en-US" altLang="en-US" sz="2400" b="1" smtClean="0">
              <a:solidFill>
                <a:srgbClr val="000099"/>
              </a:solidFill>
            </a:endParaRPr>
          </a:p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400" b="1" smtClean="0">
                <a:solidFill>
                  <a:srgbClr val="000099"/>
                </a:solidFill>
              </a:rPr>
              <a:t>  </a:t>
            </a:r>
            <a:r>
              <a:rPr lang="en-US" altLang="en-US" sz="2400" b="1">
                <a:solidFill>
                  <a:srgbClr val="000099"/>
                </a:solidFill>
              </a:rPr>
              <a:t>=  4280</a:t>
            </a:r>
            <a:endParaRPr lang="en-US" altLang="en-US" b="1">
              <a:solidFill>
                <a:srgbClr val="000099"/>
              </a:solidFill>
            </a:endParaRPr>
          </a:p>
        </p:txBody>
      </p:sp>
      <p:sp>
        <p:nvSpPr>
          <p:cNvPr id="11" name="Text Box 8">
            <a:extLst>
              <a:ext uri="{FF2B5EF4-FFF2-40B4-BE49-F238E27FC236}">
                <a16:creationId xmlns="" xmlns:a16="http://schemas.microsoft.com/office/drawing/2014/main" id="{474EBDA3-3387-478D-82CC-88FFB3445F6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85731" y="3425687"/>
            <a:ext cx="289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buNone/>
            </a:pPr>
            <a:r>
              <a:rPr lang="en-US" altLang="en-US" sz="2400" b="1">
                <a:solidFill>
                  <a:srgbClr val="0000FF"/>
                </a:solidFill>
              </a:rPr>
              <a:t>94 x 12 + 94 x 88</a:t>
            </a:r>
          </a:p>
        </p:txBody>
      </p:sp>
      <p:sp>
        <p:nvSpPr>
          <p:cNvPr id="12" name="Text Box 24">
            <a:extLst>
              <a:ext uri="{FF2B5EF4-FFF2-40B4-BE49-F238E27FC236}">
                <a16:creationId xmlns="" xmlns:a16="http://schemas.microsoft.com/office/drawing/2014/main" id="{059A7064-E3EC-49A2-9F74-21D1A11DA67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10131" y="3425687"/>
            <a:ext cx="35623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buNone/>
            </a:pPr>
            <a:r>
              <a:rPr lang="en-US" altLang="en-US" sz="2400" b="1">
                <a:solidFill>
                  <a:srgbClr val="0000FF"/>
                </a:solidFill>
              </a:rPr>
              <a:t>537 x 39 – 537 x 19</a:t>
            </a:r>
          </a:p>
        </p:txBody>
      </p:sp>
      <p:sp>
        <p:nvSpPr>
          <p:cNvPr id="13" name="AutoShape 30">
            <a:extLst>
              <a:ext uri="{FF2B5EF4-FFF2-40B4-BE49-F238E27FC236}">
                <a16:creationId xmlns="" xmlns:a16="http://schemas.microsoft.com/office/drawing/2014/main" id="{53935E77-4145-44A4-925A-3CC7B0C8DBB3}"/>
              </a:ext>
            </a:extLst>
          </p:cNvPr>
          <p:cNvSpPr>
            <a:spLocks noChangeArrowheads="1"/>
          </p:cNvSpPr>
          <p:nvPr/>
        </p:nvSpPr>
        <p:spPr bwMode="auto">
          <a:xfrm rot="1859385">
            <a:off x="8886619" y="3054212"/>
            <a:ext cx="42862" cy="330200"/>
          </a:xfrm>
          <a:prstGeom prst="flowChartMagneticDisk">
            <a:avLst/>
          </a:prstGeom>
          <a:solidFill>
            <a:schemeClr val="bg1"/>
          </a:solidFill>
          <a:ln w="9525">
            <a:solidFill>
              <a:schemeClr val="bg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endParaRPr lang="vi-VN" altLang="en-US" sz="1800">
              <a:solidFill>
                <a:srgbClr val="000000"/>
              </a:solidFill>
              <a:latin typeface="VNI-Times" pitchFamily="2" charset="0"/>
            </a:endParaRPr>
          </a:p>
        </p:txBody>
      </p:sp>
      <p:sp>
        <p:nvSpPr>
          <p:cNvPr id="14" name="Text Box 7">
            <a:extLst>
              <a:ext uri="{FF2B5EF4-FFF2-40B4-BE49-F238E27FC236}">
                <a16:creationId xmlns="" xmlns:a16="http://schemas.microsoft.com/office/drawing/2014/main" id="{BF4C146F-4EF5-4B03-8B22-039EB08D82C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33331" y="3959087"/>
            <a:ext cx="3124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400" b="1">
                <a:solidFill>
                  <a:srgbClr val="000099"/>
                </a:solidFill>
              </a:rPr>
              <a:t>= 94 X (12 + 88)</a:t>
            </a:r>
            <a:endParaRPr lang="en-US" altLang="en-US" b="1">
              <a:solidFill>
                <a:srgbClr val="000099"/>
              </a:solidFill>
            </a:endParaRPr>
          </a:p>
        </p:txBody>
      </p:sp>
      <p:sp>
        <p:nvSpPr>
          <p:cNvPr id="15" name="Text Box 9">
            <a:extLst>
              <a:ext uri="{FF2B5EF4-FFF2-40B4-BE49-F238E27FC236}">
                <a16:creationId xmlns="" xmlns:a16="http://schemas.microsoft.com/office/drawing/2014/main" id="{99628C8A-BB9B-4DCE-B5D4-BB9C18D1542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09531" y="4568687"/>
            <a:ext cx="2286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400" b="1">
                <a:solidFill>
                  <a:srgbClr val="000099"/>
                </a:solidFill>
              </a:rPr>
              <a:t>= 94 x    100   </a:t>
            </a:r>
            <a:endParaRPr lang="en-US" altLang="en-US" b="1">
              <a:solidFill>
                <a:srgbClr val="000099"/>
              </a:solidFill>
            </a:endParaRPr>
          </a:p>
        </p:txBody>
      </p:sp>
      <p:sp>
        <p:nvSpPr>
          <p:cNvPr id="16" name="Text Box 10">
            <a:extLst>
              <a:ext uri="{FF2B5EF4-FFF2-40B4-BE49-F238E27FC236}">
                <a16:creationId xmlns="" xmlns:a16="http://schemas.microsoft.com/office/drawing/2014/main" id="{602B4065-BF1E-4F27-B57E-82827705A13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38731" y="4035287"/>
            <a:ext cx="304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400" b="1">
                <a:solidFill>
                  <a:srgbClr val="000099"/>
                </a:solidFill>
              </a:rPr>
              <a:t>= 537 X (39 – 19 ) </a:t>
            </a:r>
            <a:endParaRPr lang="en-US" altLang="en-US" b="1">
              <a:solidFill>
                <a:srgbClr val="000099"/>
              </a:solidFill>
            </a:endParaRPr>
          </a:p>
        </p:txBody>
      </p:sp>
      <p:sp>
        <p:nvSpPr>
          <p:cNvPr id="17" name="Text Box 12">
            <a:extLst>
              <a:ext uri="{FF2B5EF4-FFF2-40B4-BE49-F238E27FC236}">
                <a16:creationId xmlns="" xmlns:a16="http://schemas.microsoft.com/office/drawing/2014/main" id="{401FD5A9-09D3-417F-BFC8-C1052F80442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14931" y="4568687"/>
            <a:ext cx="3733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400" b="1">
                <a:solidFill>
                  <a:srgbClr val="000099"/>
                </a:solidFill>
              </a:rPr>
              <a:t>= 537 x   20</a:t>
            </a:r>
            <a:endParaRPr lang="en-US" altLang="en-US" b="1">
              <a:solidFill>
                <a:srgbClr val="000099"/>
              </a:solidFill>
            </a:endParaRPr>
          </a:p>
        </p:txBody>
      </p:sp>
      <p:sp>
        <p:nvSpPr>
          <p:cNvPr id="18" name="Text Box 13">
            <a:extLst>
              <a:ext uri="{FF2B5EF4-FFF2-40B4-BE49-F238E27FC236}">
                <a16:creationId xmlns="" xmlns:a16="http://schemas.microsoft.com/office/drawing/2014/main" id="{09EC2CE4-5B9C-43AF-8AAF-C2CBCE4BFF9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09531" y="5102087"/>
            <a:ext cx="2286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400" b="1">
                <a:solidFill>
                  <a:srgbClr val="000099"/>
                </a:solidFill>
              </a:rPr>
              <a:t>= 9400   </a:t>
            </a:r>
            <a:endParaRPr lang="en-US" altLang="en-US" b="1">
              <a:solidFill>
                <a:srgbClr val="000099"/>
              </a:solidFill>
            </a:endParaRPr>
          </a:p>
        </p:txBody>
      </p:sp>
      <p:sp>
        <p:nvSpPr>
          <p:cNvPr id="19" name="Text Box 14">
            <a:extLst>
              <a:ext uri="{FF2B5EF4-FFF2-40B4-BE49-F238E27FC236}">
                <a16:creationId xmlns="" xmlns:a16="http://schemas.microsoft.com/office/drawing/2014/main" id="{35DC0F7C-8A8E-48C9-A0BD-C3F949DB09E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14931" y="4949687"/>
            <a:ext cx="3733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400" b="1">
                <a:solidFill>
                  <a:srgbClr val="000099"/>
                </a:solidFill>
              </a:rPr>
              <a:t>= 10740</a:t>
            </a:r>
            <a:endParaRPr lang="en-US" altLang="en-US" b="1">
              <a:solidFill>
                <a:srgbClr val="000099"/>
              </a:solidFill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="" xmlns:a16="http://schemas.microsoft.com/office/drawing/2014/main" id="{C225E8CD-6EAA-4A20-8A17-1FD2971CB2EF}"/>
              </a:ext>
            </a:extLst>
          </p:cNvPr>
          <p:cNvSpPr txBox="1"/>
          <p:nvPr/>
        </p:nvSpPr>
        <p:spPr>
          <a:xfrm>
            <a:off x="2022898" y="90004"/>
            <a:ext cx="636905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Bài</a:t>
            </a: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2: b) </a:t>
            </a:r>
            <a:r>
              <a:rPr kumimoji="0" lang="en-US" sz="4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Tính</a:t>
            </a: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lang="en-US" sz="4000" b="1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(</a:t>
            </a:r>
            <a:r>
              <a:rPr kumimoji="0" lang="en-US" sz="4000" b="1" i="1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theo</a:t>
            </a:r>
            <a:r>
              <a:rPr kumimoji="0" lang="en-US" sz="4000" b="1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lang="en-US" sz="4000" b="1" i="1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mẫu</a:t>
            </a:r>
            <a:r>
              <a:rPr kumimoji="0" lang="en-US" sz="4000" b="1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)</a:t>
            </a: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1686017300"/>
      </p:ext>
    </p:extLst>
  </p:cSld>
  <p:clrMapOvr>
    <a:masterClrMapping/>
  </p:clrMapOvr>
  <p:transition spd="slow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  <p:bldP spid="10" grpId="0"/>
      <p:bldP spid="14" grpId="0"/>
      <p:bldP spid="15" grpId="0"/>
      <p:bldP spid="16" grpId="0"/>
      <p:bldP spid="17" grpId="0"/>
      <p:bldP spid="18" grpId="0"/>
      <p:bldP spid="19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>
            <a:extLst>
              <a:ext uri="{FF2B5EF4-FFF2-40B4-BE49-F238E27FC236}">
                <a16:creationId xmlns="" xmlns:a16="http://schemas.microsoft.com/office/drawing/2014/main" id="{1CCE8C50-F49B-4B06-9B52-C71FC0B960FA}"/>
              </a:ext>
            </a:extLst>
          </p:cNvPr>
          <p:cNvSpPr txBox="1"/>
          <p:nvPr/>
        </p:nvSpPr>
        <p:spPr>
          <a:xfrm>
            <a:off x="2003020" y="219212"/>
            <a:ext cx="280557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Bài</a:t>
            </a: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3: </a:t>
            </a:r>
            <a:r>
              <a:rPr kumimoji="0" lang="en-US" sz="4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Tính</a:t>
            </a:r>
            <a:endParaRPr kumimoji="0" lang="en-US" sz="40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="" xmlns:a16="http://schemas.microsoft.com/office/drawing/2014/main" id="{7C7822A1-0183-4070-825B-75FFC7CAC8FB}"/>
              </a:ext>
            </a:extLst>
          </p:cNvPr>
          <p:cNvSpPr/>
          <p:nvPr/>
        </p:nvSpPr>
        <p:spPr>
          <a:xfrm>
            <a:off x="884582" y="1521310"/>
            <a:ext cx="3049233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b="1" dirty="0">
                <a:latin typeface="Times New Roman" panose="02020603050405020304" pitchFamily="18" charset="0"/>
                <a:ea typeface="Calibri" panose="020F0502020204030204" pitchFamily="34" charset="0"/>
              </a:rPr>
              <a:t>a)     217 x 11</a:t>
            </a:r>
            <a:endParaRPr lang="en-US" sz="4000" b="1" dirty="0"/>
          </a:p>
        </p:txBody>
      </p:sp>
      <p:sp>
        <p:nvSpPr>
          <p:cNvPr id="3" name="Rectangle 2">
            <a:extLst>
              <a:ext uri="{FF2B5EF4-FFF2-40B4-BE49-F238E27FC236}">
                <a16:creationId xmlns="" xmlns:a16="http://schemas.microsoft.com/office/drawing/2014/main" id="{439C5BDB-2204-4BA0-8DB7-F5004F875122}"/>
              </a:ext>
            </a:extLst>
          </p:cNvPr>
          <p:cNvSpPr/>
          <p:nvPr/>
        </p:nvSpPr>
        <p:spPr>
          <a:xfrm>
            <a:off x="884582" y="2242689"/>
            <a:ext cx="6096000" cy="2867132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4000" b="1" dirty="0">
                <a:latin typeface="Times New Roman" panose="02020603050405020304" pitchFamily="18" charset="0"/>
                <a:ea typeface="Calibri" panose="020F0502020204030204" pitchFamily="34" charset="0"/>
              </a:rPr>
              <a:t>= 217 x (10 + 1) 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4000" b="1" dirty="0">
                <a:latin typeface="Times New Roman" panose="02020603050405020304" pitchFamily="18" charset="0"/>
                <a:ea typeface="Calibri" panose="020F0502020204030204" pitchFamily="34" charset="0"/>
              </a:rPr>
              <a:t>= 217 x 10 + 217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4000" b="1" dirty="0">
                <a:latin typeface="Times New Roman" panose="02020603050405020304" pitchFamily="18" charset="0"/>
                <a:ea typeface="Calibri" panose="020F0502020204030204" pitchFamily="34" charset="0"/>
              </a:rPr>
              <a:t>= 2170 + 217 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4000" b="1" dirty="0">
                <a:latin typeface="Times New Roman" panose="02020603050405020304" pitchFamily="18" charset="0"/>
                <a:ea typeface="Calibri" panose="020F0502020204030204" pitchFamily="34" charset="0"/>
              </a:rPr>
              <a:t>= 2387 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="" xmlns:a16="http://schemas.microsoft.com/office/drawing/2014/main" id="{329DC5A9-5246-4C9D-9AED-B2A68D050BCE}"/>
              </a:ext>
            </a:extLst>
          </p:cNvPr>
          <p:cNvSpPr/>
          <p:nvPr/>
        </p:nvSpPr>
        <p:spPr>
          <a:xfrm>
            <a:off x="6864625" y="1534802"/>
            <a:ext cx="4257261" cy="35750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en-US" sz="4000" b="1" dirty="0">
                <a:latin typeface="Times New Roman" panose="02020603050405020304" pitchFamily="18" charset="0"/>
                <a:ea typeface="Calibri" panose="020F0502020204030204" pitchFamily="34" charset="0"/>
              </a:rPr>
              <a:t>217 x 9 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4000" b="1" dirty="0">
                <a:latin typeface="Times New Roman" panose="02020603050405020304" pitchFamily="18" charset="0"/>
                <a:ea typeface="Calibri" panose="020F0502020204030204" pitchFamily="34" charset="0"/>
              </a:rPr>
              <a:t>= 217 x (10 - 1) 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4000" b="1" dirty="0">
                <a:latin typeface="Times New Roman" panose="02020603050405020304" pitchFamily="18" charset="0"/>
                <a:ea typeface="Calibri" panose="020F0502020204030204" pitchFamily="34" charset="0"/>
              </a:rPr>
              <a:t>= 217 x 10 – 217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4000" b="1" dirty="0">
                <a:latin typeface="Times New Roman" panose="02020603050405020304" pitchFamily="18" charset="0"/>
                <a:ea typeface="Calibri" panose="020F0502020204030204" pitchFamily="34" charset="0"/>
              </a:rPr>
              <a:t>= 2170 - 217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4000" b="1" dirty="0">
                <a:latin typeface="Times New Roman" panose="02020603050405020304" pitchFamily="18" charset="0"/>
                <a:ea typeface="Calibri" panose="020F0502020204030204" pitchFamily="34" charset="0"/>
              </a:rPr>
              <a:t>= 1957</a:t>
            </a:r>
          </a:p>
        </p:txBody>
      </p:sp>
    </p:spTree>
    <p:extLst>
      <p:ext uri="{BB962C8B-B14F-4D97-AF65-F5344CB8AC3E}">
        <p14:creationId xmlns:p14="http://schemas.microsoft.com/office/powerpoint/2010/main" val="582112168"/>
      </p:ext>
    </p:extLst>
  </p:cSld>
  <p:clrMapOvr>
    <a:masterClrMapping/>
  </p:clrMapOvr>
  <p:transition spd="slow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>
            <a:extLst>
              <a:ext uri="{FF2B5EF4-FFF2-40B4-BE49-F238E27FC236}">
                <a16:creationId xmlns="" xmlns:a16="http://schemas.microsoft.com/office/drawing/2014/main" id="{1CCE8C50-F49B-4B06-9B52-C71FC0B960FA}"/>
              </a:ext>
            </a:extLst>
          </p:cNvPr>
          <p:cNvSpPr txBox="1"/>
          <p:nvPr/>
        </p:nvSpPr>
        <p:spPr>
          <a:xfrm>
            <a:off x="2003020" y="219212"/>
            <a:ext cx="280557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Bài</a:t>
            </a: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3: </a:t>
            </a:r>
            <a:r>
              <a:rPr kumimoji="0" lang="en-US" sz="4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Tính</a:t>
            </a:r>
            <a:endParaRPr kumimoji="0" lang="en-US" sz="40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60D28506-F68E-40C7-9D88-3E725127D7F0}"/>
              </a:ext>
            </a:extLst>
          </p:cNvPr>
          <p:cNvSpPr/>
          <p:nvPr/>
        </p:nvSpPr>
        <p:spPr>
          <a:xfrm>
            <a:off x="1229138" y="783532"/>
            <a:ext cx="5469547" cy="52909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b,  </a:t>
            </a:r>
            <a:r>
              <a:rPr lang="en-US" sz="3600" b="1" dirty="0">
                <a:solidFill>
                  <a:srgbClr val="00B05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413 x 21</a:t>
            </a:r>
            <a:r>
              <a:rPr lang="en-US" sz="3600" dirty="0">
                <a:solidFill>
                  <a:srgbClr val="00B05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= 413 x (20 + 1)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= 413 x 20 + 413 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= 8260 + 413 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= 8673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3600" b="1" dirty="0">
                <a:latin typeface="Times New Roman" panose="02020603050405020304" pitchFamily="18" charset="0"/>
                <a:ea typeface="Calibri" panose="020F0502020204030204" pitchFamily="34" charset="0"/>
              </a:rPr>
              <a:t>   </a:t>
            </a:r>
            <a:r>
              <a:rPr lang="en-US" sz="3600" b="1" dirty="0">
                <a:solidFill>
                  <a:srgbClr val="00B05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413 x 19</a:t>
            </a:r>
            <a:r>
              <a:rPr lang="en-US" sz="3600" dirty="0">
                <a:solidFill>
                  <a:srgbClr val="00B05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= 413 x (20 - 1) 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= 413 x 20 - 413 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= 8260 – 413 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= 7847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2A327914-F1AE-4DD2-8C72-A37EF206E1A7}"/>
              </a:ext>
            </a:extLst>
          </p:cNvPr>
          <p:cNvSpPr/>
          <p:nvPr/>
        </p:nvSpPr>
        <p:spPr>
          <a:xfrm>
            <a:off x="6387835" y="783532"/>
            <a:ext cx="5469547" cy="52909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c,   </a:t>
            </a:r>
            <a:r>
              <a:rPr lang="en-US" sz="3600" b="1" dirty="0">
                <a:solidFill>
                  <a:srgbClr val="00B05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1234 x 31</a:t>
            </a:r>
            <a:r>
              <a:rPr lang="en-US" sz="3600" dirty="0">
                <a:solidFill>
                  <a:srgbClr val="00B05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endParaRPr lang="en-US" sz="2800" dirty="0">
              <a:solidFill>
                <a:srgbClr val="00B050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= 1234 x (30 + 1)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= 1234 x 30 + 1234 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= 37020 + 1234 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= 38254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3600" b="1" dirty="0">
                <a:solidFill>
                  <a:srgbClr val="00B05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    875 x 29</a:t>
            </a:r>
            <a:r>
              <a:rPr lang="en-US" sz="3600" dirty="0">
                <a:solidFill>
                  <a:srgbClr val="00B05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= 875 x (30 – 1) 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= 875 x 30 – 875 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= 26250 – 875 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= 25 375</a:t>
            </a:r>
          </a:p>
        </p:txBody>
      </p:sp>
    </p:spTree>
    <p:extLst>
      <p:ext uri="{BB962C8B-B14F-4D97-AF65-F5344CB8AC3E}">
        <p14:creationId xmlns:p14="http://schemas.microsoft.com/office/powerpoint/2010/main" val="3070891369"/>
      </p:ext>
    </p:extLst>
  </p:cSld>
  <p:clrMapOvr>
    <a:masterClrMapping/>
  </p:clrMapOvr>
  <p:transition spd="slow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="" xmlns:a16="http://schemas.microsoft.com/office/drawing/2014/main" id="{88570CC0-53C5-480C-872E-F771CF9115C3}"/>
              </a:ext>
            </a:extLst>
          </p:cNvPr>
          <p:cNvSpPr/>
          <p:nvPr/>
        </p:nvSpPr>
        <p:spPr>
          <a:xfrm>
            <a:off x="801757" y="593587"/>
            <a:ext cx="9839738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600" b="1" dirty="0" err="1"/>
              <a:t>Bài</a:t>
            </a:r>
            <a:r>
              <a:rPr lang="en-US" sz="3600" b="1" dirty="0"/>
              <a:t> 4: </a:t>
            </a:r>
            <a:r>
              <a:rPr lang="en-US" altLang="en-US" sz="3600" dirty="0" err="1">
                <a:latin typeface="Tahoma" panose="020B0604030504040204" pitchFamily="34" charset="0"/>
              </a:rPr>
              <a:t>Một</a:t>
            </a:r>
            <a:r>
              <a:rPr lang="en-US" altLang="en-US" sz="3600" dirty="0">
                <a:latin typeface="Tahoma" panose="020B0604030504040204" pitchFamily="34" charset="0"/>
              </a:rPr>
              <a:t> </a:t>
            </a:r>
            <a:r>
              <a:rPr lang="en-US" altLang="en-US" sz="3600" dirty="0" err="1">
                <a:latin typeface="Tahoma" panose="020B0604030504040204" pitchFamily="34" charset="0"/>
              </a:rPr>
              <a:t>sân</a:t>
            </a:r>
            <a:r>
              <a:rPr lang="en-US" altLang="en-US" sz="3600" dirty="0">
                <a:latin typeface="Tahoma" panose="020B0604030504040204" pitchFamily="34" charset="0"/>
              </a:rPr>
              <a:t> </a:t>
            </a:r>
            <a:r>
              <a:rPr lang="en-US" altLang="en-US" sz="3600" dirty="0" err="1">
                <a:latin typeface="Tahoma" panose="020B0604030504040204" pitchFamily="34" charset="0"/>
              </a:rPr>
              <a:t>vận</a:t>
            </a:r>
            <a:r>
              <a:rPr lang="en-US" altLang="en-US" sz="3600" dirty="0">
                <a:latin typeface="Tahoma" panose="020B0604030504040204" pitchFamily="34" charset="0"/>
              </a:rPr>
              <a:t> </a:t>
            </a:r>
            <a:r>
              <a:rPr lang="en-US" altLang="en-US" sz="3600" dirty="0" err="1">
                <a:latin typeface="Tahoma" panose="020B0604030504040204" pitchFamily="34" charset="0"/>
              </a:rPr>
              <a:t>động</a:t>
            </a:r>
            <a:r>
              <a:rPr lang="en-US" altLang="en-US" sz="3600" dirty="0">
                <a:latin typeface="Tahoma" panose="020B0604030504040204" pitchFamily="34" charset="0"/>
              </a:rPr>
              <a:t> </a:t>
            </a:r>
            <a:r>
              <a:rPr lang="en-US" altLang="en-US" sz="3600" dirty="0" err="1">
                <a:latin typeface="Tahoma" panose="020B0604030504040204" pitchFamily="34" charset="0"/>
              </a:rPr>
              <a:t>hình</a:t>
            </a:r>
            <a:r>
              <a:rPr lang="en-US" altLang="en-US" sz="3600" dirty="0">
                <a:latin typeface="Tahoma" panose="020B0604030504040204" pitchFamily="34" charset="0"/>
              </a:rPr>
              <a:t> </a:t>
            </a:r>
            <a:r>
              <a:rPr lang="en-US" altLang="en-US" sz="3600" dirty="0" err="1">
                <a:latin typeface="Tahoma" panose="020B0604030504040204" pitchFamily="34" charset="0"/>
              </a:rPr>
              <a:t>chữ</a:t>
            </a:r>
            <a:r>
              <a:rPr lang="en-US" altLang="en-US" sz="3600" dirty="0">
                <a:latin typeface="Tahoma" panose="020B0604030504040204" pitchFamily="34" charset="0"/>
              </a:rPr>
              <a:t> </a:t>
            </a:r>
            <a:r>
              <a:rPr lang="en-US" altLang="en-US" sz="3600" dirty="0" err="1">
                <a:latin typeface="Tahoma" panose="020B0604030504040204" pitchFamily="34" charset="0"/>
              </a:rPr>
              <a:t>nhật</a:t>
            </a:r>
            <a:r>
              <a:rPr lang="en-US" altLang="en-US" sz="3600" dirty="0">
                <a:latin typeface="Tahoma" panose="020B0604030504040204" pitchFamily="34" charset="0"/>
              </a:rPr>
              <a:t> </a:t>
            </a:r>
            <a:r>
              <a:rPr lang="en-US" altLang="en-US" sz="3600" dirty="0" err="1">
                <a:latin typeface="Tahoma" panose="020B0604030504040204" pitchFamily="34" charset="0"/>
              </a:rPr>
              <a:t>có</a:t>
            </a:r>
            <a:r>
              <a:rPr lang="en-US" altLang="en-US" sz="3600" dirty="0">
                <a:latin typeface="Tahoma" panose="020B0604030504040204" pitchFamily="34" charset="0"/>
              </a:rPr>
              <a:t> </a:t>
            </a:r>
            <a:r>
              <a:rPr lang="en-US" altLang="en-US" sz="3600" dirty="0" err="1">
                <a:latin typeface="Tahoma" panose="020B0604030504040204" pitchFamily="34" charset="0"/>
              </a:rPr>
              <a:t>chiều</a:t>
            </a:r>
            <a:r>
              <a:rPr lang="en-US" altLang="en-US" sz="3600" dirty="0">
                <a:latin typeface="Tahoma" panose="020B0604030504040204" pitchFamily="34" charset="0"/>
              </a:rPr>
              <a:t> </a:t>
            </a:r>
            <a:r>
              <a:rPr lang="en-US" altLang="en-US" sz="3600" dirty="0" err="1">
                <a:latin typeface="Tahoma" panose="020B0604030504040204" pitchFamily="34" charset="0"/>
              </a:rPr>
              <a:t>dài</a:t>
            </a:r>
            <a:r>
              <a:rPr lang="en-US" altLang="en-US" sz="3600" dirty="0">
                <a:latin typeface="Tahoma" panose="020B0604030504040204" pitchFamily="34" charset="0"/>
              </a:rPr>
              <a:t> 180m, </a:t>
            </a:r>
            <a:r>
              <a:rPr lang="en-US" altLang="en-US" sz="3600" dirty="0" err="1">
                <a:latin typeface="Tahoma" panose="020B0604030504040204" pitchFamily="34" charset="0"/>
              </a:rPr>
              <a:t>chiều</a:t>
            </a:r>
            <a:r>
              <a:rPr lang="en-US" altLang="en-US" sz="3600" dirty="0">
                <a:latin typeface="Tahoma" panose="020B0604030504040204" pitchFamily="34" charset="0"/>
              </a:rPr>
              <a:t> </a:t>
            </a:r>
            <a:r>
              <a:rPr lang="en-US" altLang="en-US" sz="3600" dirty="0" err="1">
                <a:latin typeface="Tahoma" panose="020B0604030504040204" pitchFamily="34" charset="0"/>
              </a:rPr>
              <a:t>rộng</a:t>
            </a:r>
            <a:r>
              <a:rPr lang="en-US" altLang="en-US" sz="3600" dirty="0">
                <a:latin typeface="Tahoma" panose="020B0604030504040204" pitchFamily="34" charset="0"/>
              </a:rPr>
              <a:t> </a:t>
            </a:r>
            <a:r>
              <a:rPr lang="en-US" altLang="en-US" sz="3600" dirty="0" err="1">
                <a:latin typeface="Tahoma" panose="020B0604030504040204" pitchFamily="34" charset="0"/>
              </a:rPr>
              <a:t>bằng</a:t>
            </a:r>
            <a:r>
              <a:rPr lang="en-US" altLang="en-US" sz="3600" dirty="0">
                <a:latin typeface="Tahoma" panose="020B0604030504040204" pitchFamily="34" charset="0"/>
              </a:rPr>
              <a:t> </a:t>
            </a:r>
            <a:r>
              <a:rPr lang="en-US" altLang="en-US" sz="3600" dirty="0" err="1">
                <a:latin typeface="Tahoma" panose="020B0604030504040204" pitchFamily="34" charset="0"/>
              </a:rPr>
              <a:t>nửa</a:t>
            </a:r>
            <a:r>
              <a:rPr lang="en-US" altLang="en-US" sz="3600" dirty="0">
                <a:latin typeface="Tahoma" panose="020B0604030504040204" pitchFamily="34" charset="0"/>
              </a:rPr>
              <a:t> </a:t>
            </a:r>
            <a:r>
              <a:rPr lang="en-US" altLang="en-US" sz="3600" dirty="0" err="1">
                <a:latin typeface="Tahoma" panose="020B0604030504040204" pitchFamily="34" charset="0"/>
              </a:rPr>
              <a:t>chiều</a:t>
            </a:r>
            <a:r>
              <a:rPr lang="en-US" altLang="en-US" sz="3600" dirty="0">
                <a:latin typeface="Tahoma" panose="020B0604030504040204" pitchFamily="34" charset="0"/>
              </a:rPr>
              <a:t> </a:t>
            </a:r>
            <a:r>
              <a:rPr lang="en-US" altLang="en-US" sz="3600" dirty="0" err="1">
                <a:latin typeface="Tahoma" panose="020B0604030504040204" pitchFamily="34" charset="0"/>
              </a:rPr>
              <a:t>dài</a:t>
            </a:r>
            <a:r>
              <a:rPr lang="en-US" altLang="en-US" sz="3600" dirty="0">
                <a:latin typeface="Tahoma" panose="020B0604030504040204" pitchFamily="34" charset="0"/>
              </a:rPr>
              <a:t>. </a:t>
            </a:r>
            <a:r>
              <a:rPr lang="en-US" altLang="en-US" sz="3600" dirty="0" err="1">
                <a:latin typeface="Tahoma" panose="020B0604030504040204" pitchFamily="34" charset="0"/>
              </a:rPr>
              <a:t>Tính</a:t>
            </a:r>
            <a:r>
              <a:rPr lang="en-US" altLang="en-US" sz="3600" dirty="0">
                <a:latin typeface="Tahoma" panose="020B0604030504040204" pitchFamily="34" charset="0"/>
              </a:rPr>
              <a:t> chu vi </a:t>
            </a:r>
            <a:r>
              <a:rPr lang="en-US" altLang="en-US" sz="3600" dirty="0" err="1">
                <a:latin typeface="Tahoma" panose="020B0604030504040204" pitchFamily="34" charset="0"/>
              </a:rPr>
              <a:t>và</a:t>
            </a:r>
            <a:r>
              <a:rPr lang="en-US" altLang="en-US" sz="3600" dirty="0">
                <a:latin typeface="Tahoma" panose="020B0604030504040204" pitchFamily="34" charset="0"/>
              </a:rPr>
              <a:t> </a:t>
            </a:r>
            <a:r>
              <a:rPr lang="en-US" altLang="en-US" sz="3600" dirty="0" err="1">
                <a:latin typeface="Tahoma" panose="020B0604030504040204" pitchFamily="34" charset="0"/>
              </a:rPr>
              <a:t>diện</a:t>
            </a:r>
            <a:r>
              <a:rPr lang="en-US" altLang="en-US" sz="3600" dirty="0">
                <a:latin typeface="Tahoma" panose="020B0604030504040204" pitchFamily="34" charset="0"/>
              </a:rPr>
              <a:t> </a:t>
            </a:r>
            <a:r>
              <a:rPr lang="en-US" altLang="en-US" sz="3600" dirty="0" err="1">
                <a:latin typeface="Tahoma" panose="020B0604030504040204" pitchFamily="34" charset="0"/>
              </a:rPr>
              <a:t>tích</a:t>
            </a:r>
            <a:r>
              <a:rPr lang="en-US" altLang="en-US" sz="3600" dirty="0">
                <a:latin typeface="Tahoma" panose="020B0604030504040204" pitchFamily="34" charset="0"/>
              </a:rPr>
              <a:t> </a:t>
            </a:r>
            <a:r>
              <a:rPr lang="en-US" altLang="en-US" sz="3600" dirty="0" err="1">
                <a:latin typeface="Tahoma" panose="020B0604030504040204" pitchFamily="34" charset="0"/>
              </a:rPr>
              <a:t>của</a:t>
            </a:r>
            <a:r>
              <a:rPr lang="en-US" altLang="en-US" sz="3600" dirty="0">
                <a:latin typeface="Tahoma" panose="020B0604030504040204" pitchFamily="34" charset="0"/>
              </a:rPr>
              <a:t> </a:t>
            </a:r>
            <a:r>
              <a:rPr lang="en-US" altLang="en-US" sz="3600" dirty="0" err="1">
                <a:latin typeface="Tahoma" panose="020B0604030504040204" pitchFamily="34" charset="0"/>
              </a:rPr>
              <a:t>sân</a:t>
            </a:r>
            <a:r>
              <a:rPr lang="en-US" altLang="en-US" sz="3600" dirty="0">
                <a:latin typeface="Tahoma" panose="020B0604030504040204" pitchFamily="34" charset="0"/>
              </a:rPr>
              <a:t> </a:t>
            </a:r>
            <a:r>
              <a:rPr lang="en-US" altLang="en-US" sz="3600" dirty="0" err="1">
                <a:latin typeface="Tahoma" panose="020B0604030504040204" pitchFamily="34" charset="0"/>
              </a:rPr>
              <a:t>vận</a:t>
            </a:r>
            <a:r>
              <a:rPr lang="en-US" altLang="en-US" sz="3600" dirty="0">
                <a:latin typeface="Tahoma" panose="020B0604030504040204" pitchFamily="34" charset="0"/>
              </a:rPr>
              <a:t> </a:t>
            </a:r>
            <a:r>
              <a:rPr lang="en-US" altLang="en-US" sz="3600" dirty="0" err="1">
                <a:latin typeface="Tahoma" panose="020B0604030504040204" pitchFamily="34" charset="0"/>
              </a:rPr>
              <a:t>động</a:t>
            </a:r>
            <a:r>
              <a:rPr lang="en-US" altLang="en-US" sz="3600" dirty="0">
                <a:latin typeface="Tahoma" panose="020B0604030504040204" pitchFamily="34" charset="0"/>
              </a:rPr>
              <a:t> </a:t>
            </a:r>
            <a:r>
              <a:rPr lang="en-US" altLang="en-US" sz="3600" dirty="0" err="1">
                <a:latin typeface="Tahoma" panose="020B0604030504040204" pitchFamily="34" charset="0"/>
              </a:rPr>
              <a:t>đó</a:t>
            </a:r>
            <a:r>
              <a:rPr lang="en-US" altLang="en-US" sz="3600" dirty="0">
                <a:latin typeface="Tahoma" panose="020B0604030504040204" pitchFamily="34" charset="0"/>
              </a:rPr>
              <a:t>.</a:t>
            </a:r>
          </a:p>
        </p:txBody>
      </p:sp>
      <p:sp>
        <p:nvSpPr>
          <p:cNvPr id="4" name="Line 26">
            <a:extLst>
              <a:ext uri="{FF2B5EF4-FFF2-40B4-BE49-F238E27FC236}">
                <a16:creationId xmlns="" xmlns:a16="http://schemas.microsoft.com/office/drawing/2014/main" id="{F5C0CB2C-5A5E-4DF2-9BA1-7159C0F1347B}"/>
              </a:ext>
            </a:extLst>
          </p:cNvPr>
          <p:cNvSpPr>
            <a:spLocks noChangeShapeType="1"/>
          </p:cNvSpPr>
          <p:nvPr/>
        </p:nvSpPr>
        <p:spPr bwMode="auto">
          <a:xfrm>
            <a:off x="1895061" y="2269124"/>
            <a:ext cx="3677478" cy="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Line 27">
            <a:extLst>
              <a:ext uri="{FF2B5EF4-FFF2-40B4-BE49-F238E27FC236}">
                <a16:creationId xmlns="" xmlns:a16="http://schemas.microsoft.com/office/drawing/2014/main" id="{5F459D2B-EAAA-4AE3-977E-7B6A78A63864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306956" y="1751564"/>
            <a:ext cx="2130287" cy="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Line 29">
            <a:extLst>
              <a:ext uri="{FF2B5EF4-FFF2-40B4-BE49-F238E27FC236}">
                <a16:creationId xmlns="" xmlns:a16="http://schemas.microsoft.com/office/drawing/2014/main" id="{08EA7D45-DD45-4B6E-B5D6-9D13B6615507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719390" y="1731684"/>
            <a:ext cx="2763079" cy="2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Line 29">
            <a:extLst>
              <a:ext uri="{FF2B5EF4-FFF2-40B4-BE49-F238E27FC236}">
                <a16:creationId xmlns="" xmlns:a16="http://schemas.microsoft.com/office/drawing/2014/main" id="{B0F34F8F-9DBF-424D-BA5E-6473F7FF64D4}"/>
              </a:ext>
            </a:extLst>
          </p:cNvPr>
          <p:cNvSpPr>
            <a:spLocks noChangeShapeType="1"/>
          </p:cNvSpPr>
          <p:nvPr/>
        </p:nvSpPr>
        <p:spPr bwMode="auto">
          <a:xfrm>
            <a:off x="930964" y="1721747"/>
            <a:ext cx="3001618" cy="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 Box 12">
            <a:extLst>
              <a:ext uri="{FF2B5EF4-FFF2-40B4-BE49-F238E27FC236}">
                <a16:creationId xmlns="" xmlns:a16="http://schemas.microsoft.com/office/drawing/2014/main" id="{28AD9504-9EE9-4D58-8752-5AEC6D487D4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21887" y="2361044"/>
            <a:ext cx="2421487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3200" b="1" u="sng" dirty="0" err="1">
                <a:solidFill>
                  <a:srgbClr val="0000CC"/>
                </a:solidFill>
                <a:latin typeface="Tahoma" panose="020B0604030504040204" pitchFamily="34" charset="0"/>
              </a:rPr>
              <a:t>Tóm</a:t>
            </a:r>
            <a:r>
              <a:rPr lang="en-US" altLang="en-US" sz="3200" b="1" u="sng" dirty="0">
                <a:solidFill>
                  <a:srgbClr val="0000CC"/>
                </a:solidFill>
                <a:latin typeface="Tahoma" panose="020B0604030504040204" pitchFamily="34" charset="0"/>
              </a:rPr>
              <a:t> </a:t>
            </a:r>
            <a:r>
              <a:rPr lang="en-US" altLang="en-US" sz="3200" b="1" u="sng" dirty="0" err="1">
                <a:solidFill>
                  <a:srgbClr val="0000CC"/>
                </a:solidFill>
                <a:latin typeface="Tahoma" panose="020B0604030504040204" pitchFamily="34" charset="0"/>
              </a:rPr>
              <a:t>tắt</a:t>
            </a:r>
            <a:endParaRPr lang="en-US" altLang="en-US" sz="3200" b="1" u="sng" dirty="0">
              <a:solidFill>
                <a:srgbClr val="0000CC"/>
              </a:solidFill>
              <a:latin typeface="Tahoma" panose="020B0604030504040204" pitchFamily="34" charset="0"/>
            </a:endParaRPr>
          </a:p>
        </p:txBody>
      </p:sp>
      <p:sp>
        <p:nvSpPr>
          <p:cNvPr id="9" name="Text Box 13">
            <a:extLst>
              <a:ext uri="{FF2B5EF4-FFF2-40B4-BE49-F238E27FC236}">
                <a16:creationId xmlns="" xmlns:a16="http://schemas.microsoft.com/office/drawing/2014/main" id="{3EF096BA-8EEE-4CC7-9DFD-B36D5697C0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30964" y="3232526"/>
            <a:ext cx="2717008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3200" b="1" dirty="0" err="1">
                <a:solidFill>
                  <a:srgbClr val="006600"/>
                </a:solidFill>
                <a:latin typeface="Tahoma" panose="020B0604030504040204" pitchFamily="34" charset="0"/>
              </a:rPr>
              <a:t>Chiều</a:t>
            </a:r>
            <a:r>
              <a:rPr lang="en-US" altLang="en-US" sz="3200" b="1" dirty="0">
                <a:solidFill>
                  <a:srgbClr val="006600"/>
                </a:solidFill>
                <a:latin typeface="Tahoma" panose="020B0604030504040204" pitchFamily="34" charset="0"/>
              </a:rPr>
              <a:t> </a:t>
            </a:r>
            <a:r>
              <a:rPr lang="en-US" altLang="en-US" sz="3200" b="1" dirty="0" err="1">
                <a:solidFill>
                  <a:srgbClr val="006600"/>
                </a:solidFill>
                <a:latin typeface="Tahoma" panose="020B0604030504040204" pitchFamily="34" charset="0"/>
              </a:rPr>
              <a:t>dài</a:t>
            </a:r>
            <a:r>
              <a:rPr lang="en-US" altLang="en-US" sz="3200" b="1" dirty="0">
                <a:solidFill>
                  <a:srgbClr val="006600"/>
                </a:solidFill>
                <a:latin typeface="Tahoma" panose="020B0604030504040204" pitchFamily="34" charset="0"/>
              </a:rPr>
              <a:t>:</a:t>
            </a:r>
          </a:p>
        </p:txBody>
      </p:sp>
      <p:grpSp>
        <p:nvGrpSpPr>
          <p:cNvPr id="28" name="Group 27">
            <a:extLst>
              <a:ext uri="{FF2B5EF4-FFF2-40B4-BE49-F238E27FC236}">
                <a16:creationId xmlns="" xmlns:a16="http://schemas.microsoft.com/office/drawing/2014/main" id="{D8078BB1-CB71-4449-93A1-D292D04C6C06}"/>
              </a:ext>
            </a:extLst>
          </p:cNvPr>
          <p:cNvGrpSpPr/>
          <p:nvPr/>
        </p:nvGrpSpPr>
        <p:grpSpPr>
          <a:xfrm>
            <a:off x="3794094" y="3277925"/>
            <a:ext cx="5805759" cy="449191"/>
            <a:chOff x="5027889" y="3972201"/>
            <a:chExt cx="2743201" cy="369888"/>
          </a:xfrm>
        </p:grpSpPr>
        <p:grpSp>
          <p:nvGrpSpPr>
            <p:cNvPr id="10" name="Group 14">
              <a:extLst>
                <a:ext uri="{FF2B5EF4-FFF2-40B4-BE49-F238E27FC236}">
                  <a16:creationId xmlns="" xmlns:a16="http://schemas.microsoft.com/office/drawing/2014/main" id="{7914945C-A7EB-43DD-962B-640F216F5FC6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5027889" y="4199214"/>
              <a:ext cx="2735262" cy="142875"/>
              <a:chOff x="2155" y="2111"/>
              <a:chExt cx="1723" cy="90"/>
            </a:xfrm>
          </p:grpSpPr>
          <p:sp>
            <p:nvSpPr>
              <p:cNvPr id="11" name="Line 15">
                <a:extLst>
                  <a:ext uri="{FF2B5EF4-FFF2-40B4-BE49-F238E27FC236}">
                    <a16:creationId xmlns="" xmlns:a16="http://schemas.microsoft.com/office/drawing/2014/main" id="{89562980-5FFF-4F86-9FF6-B159E77FE63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155" y="2156"/>
                <a:ext cx="1723" cy="0"/>
              </a:xfrm>
              <a:prstGeom prst="line">
                <a:avLst/>
              </a:prstGeom>
              <a:noFill/>
              <a:ln w="28575">
                <a:solidFill>
                  <a:srgbClr val="0000CC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2" name="Line 16">
                <a:extLst>
                  <a:ext uri="{FF2B5EF4-FFF2-40B4-BE49-F238E27FC236}">
                    <a16:creationId xmlns="" xmlns:a16="http://schemas.microsoft.com/office/drawing/2014/main" id="{3ED641B7-6EDB-467C-B66D-A0E5B3F233F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155" y="2111"/>
                <a:ext cx="0" cy="90"/>
              </a:xfrm>
              <a:prstGeom prst="line">
                <a:avLst/>
              </a:prstGeom>
              <a:noFill/>
              <a:ln w="19050">
                <a:solidFill>
                  <a:srgbClr val="0000CC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3" name="Line 17">
                <a:extLst>
                  <a:ext uri="{FF2B5EF4-FFF2-40B4-BE49-F238E27FC236}">
                    <a16:creationId xmlns="" xmlns:a16="http://schemas.microsoft.com/office/drawing/2014/main" id="{7E806867-8CD8-4463-8A1F-936B7E31CEF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878" y="2111"/>
                <a:ext cx="0" cy="90"/>
              </a:xfrm>
              <a:prstGeom prst="line">
                <a:avLst/>
              </a:prstGeom>
              <a:noFill/>
              <a:ln w="19050">
                <a:solidFill>
                  <a:srgbClr val="0000CC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14" name="AutoShape 18">
              <a:extLst>
                <a:ext uri="{FF2B5EF4-FFF2-40B4-BE49-F238E27FC236}">
                  <a16:creationId xmlns="" xmlns:a16="http://schemas.microsoft.com/office/drawing/2014/main" id="{0C747870-C28D-4E11-B41A-13786A47A59A}"/>
                </a:ext>
              </a:extLst>
            </p:cNvPr>
            <p:cNvSpPr>
              <a:spLocks/>
            </p:cNvSpPr>
            <p:nvPr/>
          </p:nvSpPr>
          <p:spPr bwMode="auto">
            <a:xfrm rot="16200000">
              <a:off x="6258996" y="2749032"/>
              <a:ext cx="288925" cy="2735263"/>
            </a:xfrm>
            <a:prstGeom prst="rightBrace">
              <a:avLst>
                <a:gd name="adj1" fmla="val 78892"/>
                <a:gd name="adj2" fmla="val 50000"/>
              </a:avLst>
            </a:prstGeom>
            <a:noFill/>
            <a:ln w="9525">
              <a:solidFill>
                <a:srgbClr val="006600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altLang="en-US">
                <a:solidFill>
                  <a:srgbClr val="000000"/>
                </a:solidFill>
              </a:endParaRPr>
            </a:p>
          </p:txBody>
        </p:sp>
      </p:grpSp>
      <p:sp>
        <p:nvSpPr>
          <p:cNvPr id="15" name="Text Box 19">
            <a:extLst>
              <a:ext uri="{FF2B5EF4-FFF2-40B4-BE49-F238E27FC236}">
                <a16:creationId xmlns="" xmlns:a16="http://schemas.microsoft.com/office/drawing/2014/main" id="{C839929B-0C0C-43D0-AB47-C075559C19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1757" y="4063462"/>
            <a:ext cx="3124409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3200" b="1" dirty="0" err="1">
                <a:solidFill>
                  <a:srgbClr val="006600"/>
                </a:solidFill>
                <a:latin typeface="Tahoma" panose="020B0604030504040204" pitchFamily="34" charset="0"/>
              </a:rPr>
              <a:t>Chiều</a:t>
            </a:r>
            <a:r>
              <a:rPr lang="en-US" altLang="en-US" sz="3200" b="1" dirty="0">
                <a:solidFill>
                  <a:srgbClr val="006600"/>
                </a:solidFill>
                <a:latin typeface="Tahoma" panose="020B0604030504040204" pitchFamily="34" charset="0"/>
              </a:rPr>
              <a:t> </a:t>
            </a:r>
            <a:r>
              <a:rPr lang="en-US" altLang="en-US" sz="3200" b="1" dirty="0" err="1">
                <a:solidFill>
                  <a:srgbClr val="006600"/>
                </a:solidFill>
                <a:latin typeface="Tahoma" panose="020B0604030504040204" pitchFamily="34" charset="0"/>
              </a:rPr>
              <a:t>rộng</a:t>
            </a:r>
            <a:endParaRPr lang="en-US" altLang="en-US" sz="3200" b="1" dirty="0">
              <a:solidFill>
                <a:srgbClr val="006600"/>
              </a:solidFill>
              <a:latin typeface="Tahoma" panose="020B0604030504040204" pitchFamily="34" charset="0"/>
            </a:endParaRPr>
          </a:p>
        </p:txBody>
      </p:sp>
      <p:grpSp>
        <p:nvGrpSpPr>
          <p:cNvPr id="16" name="Group 20">
            <a:extLst>
              <a:ext uri="{FF2B5EF4-FFF2-40B4-BE49-F238E27FC236}">
                <a16:creationId xmlns="" xmlns:a16="http://schemas.microsoft.com/office/drawing/2014/main" id="{CE5FD1E8-07EB-477B-8956-24FF83140AE9}"/>
              </a:ext>
            </a:extLst>
          </p:cNvPr>
          <p:cNvGrpSpPr>
            <a:grpSpLocks/>
          </p:cNvGrpSpPr>
          <p:nvPr/>
        </p:nvGrpSpPr>
        <p:grpSpPr bwMode="auto">
          <a:xfrm>
            <a:off x="3789554" y="4400053"/>
            <a:ext cx="2895593" cy="187572"/>
            <a:chOff x="2155" y="2387"/>
            <a:chExt cx="1723" cy="90"/>
          </a:xfrm>
        </p:grpSpPr>
        <p:sp>
          <p:nvSpPr>
            <p:cNvPr id="17" name="Line 21">
              <a:extLst>
                <a:ext uri="{FF2B5EF4-FFF2-40B4-BE49-F238E27FC236}">
                  <a16:creationId xmlns="" xmlns:a16="http://schemas.microsoft.com/office/drawing/2014/main" id="{EC2DBF48-3DDC-44E3-A5D9-374ADA2D6E1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55" y="2432"/>
              <a:ext cx="1723" cy="0"/>
            </a:xfrm>
            <a:prstGeom prst="line">
              <a:avLst/>
            </a:prstGeom>
            <a:noFill/>
            <a:ln w="28575">
              <a:solidFill>
                <a:srgbClr val="0000CC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8" name="Line 22">
              <a:extLst>
                <a:ext uri="{FF2B5EF4-FFF2-40B4-BE49-F238E27FC236}">
                  <a16:creationId xmlns="" xmlns:a16="http://schemas.microsoft.com/office/drawing/2014/main" id="{D155A5E7-6BDF-4BCE-8E0A-1DE5D6E0624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55" y="2387"/>
              <a:ext cx="0" cy="90"/>
            </a:xfrm>
            <a:prstGeom prst="line">
              <a:avLst/>
            </a:prstGeom>
            <a:noFill/>
            <a:ln w="19050">
              <a:solidFill>
                <a:srgbClr val="0000CC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9" name="Line 23">
              <a:extLst>
                <a:ext uri="{FF2B5EF4-FFF2-40B4-BE49-F238E27FC236}">
                  <a16:creationId xmlns="" xmlns:a16="http://schemas.microsoft.com/office/drawing/2014/main" id="{6D289D33-0997-4EEC-BD90-056314F01D8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2387"/>
              <a:ext cx="0" cy="90"/>
            </a:xfrm>
            <a:prstGeom prst="line">
              <a:avLst/>
            </a:prstGeom>
            <a:noFill/>
            <a:ln w="19050">
              <a:solidFill>
                <a:srgbClr val="0000CC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20" name="Group 24">
            <a:extLst>
              <a:ext uri="{FF2B5EF4-FFF2-40B4-BE49-F238E27FC236}">
                <a16:creationId xmlns="" xmlns:a16="http://schemas.microsoft.com/office/drawing/2014/main" id="{027F7FDE-C4A1-4FCF-9508-7AF1D6D32780}"/>
              </a:ext>
            </a:extLst>
          </p:cNvPr>
          <p:cNvGrpSpPr>
            <a:grpSpLocks/>
          </p:cNvGrpSpPr>
          <p:nvPr/>
        </p:nvGrpSpPr>
        <p:grpSpPr bwMode="auto">
          <a:xfrm>
            <a:off x="3799492" y="3517801"/>
            <a:ext cx="2895600" cy="238407"/>
            <a:chOff x="2155" y="2387"/>
            <a:chExt cx="1723" cy="90"/>
          </a:xfrm>
        </p:grpSpPr>
        <p:sp>
          <p:nvSpPr>
            <p:cNvPr id="21" name="Line 25">
              <a:extLst>
                <a:ext uri="{FF2B5EF4-FFF2-40B4-BE49-F238E27FC236}">
                  <a16:creationId xmlns="" xmlns:a16="http://schemas.microsoft.com/office/drawing/2014/main" id="{B7EB9342-3EFC-4B8E-803A-AF081C9F45C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55" y="2432"/>
              <a:ext cx="1723" cy="0"/>
            </a:xfrm>
            <a:prstGeom prst="line">
              <a:avLst/>
            </a:prstGeom>
            <a:noFill/>
            <a:ln w="28575">
              <a:solidFill>
                <a:srgbClr val="0000CC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2" name="Line 26">
              <a:extLst>
                <a:ext uri="{FF2B5EF4-FFF2-40B4-BE49-F238E27FC236}">
                  <a16:creationId xmlns="" xmlns:a16="http://schemas.microsoft.com/office/drawing/2014/main" id="{8686D11D-24A4-46F7-9EA7-C8919E94C08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55" y="2387"/>
              <a:ext cx="0" cy="90"/>
            </a:xfrm>
            <a:prstGeom prst="line">
              <a:avLst/>
            </a:prstGeom>
            <a:noFill/>
            <a:ln w="19050">
              <a:solidFill>
                <a:srgbClr val="0000CC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3" name="Line 27">
              <a:extLst>
                <a:ext uri="{FF2B5EF4-FFF2-40B4-BE49-F238E27FC236}">
                  <a16:creationId xmlns="" xmlns:a16="http://schemas.microsoft.com/office/drawing/2014/main" id="{63B3D49A-DC20-40F8-9770-12BA1D37376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2387"/>
              <a:ext cx="0" cy="90"/>
            </a:xfrm>
            <a:prstGeom prst="line">
              <a:avLst/>
            </a:prstGeom>
            <a:noFill/>
            <a:ln w="19050">
              <a:solidFill>
                <a:srgbClr val="0000CC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24" name="AutoShape 28">
            <a:extLst>
              <a:ext uri="{FF2B5EF4-FFF2-40B4-BE49-F238E27FC236}">
                <a16:creationId xmlns="" xmlns:a16="http://schemas.microsoft.com/office/drawing/2014/main" id="{8302E6AF-8C84-46AA-B65F-CD9D7178A98A}"/>
              </a:ext>
            </a:extLst>
          </p:cNvPr>
          <p:cNvSpPr>
            <a:spLocks/>
          </p:cNvSpPr>
          <p:nvPr/>
        </p:nvSpPr>
        <p:spPr bwMode="auto">
          <a:xfrm rot="5400000" flipV="1">
            <a:off x="5099359" y="3308613"/>
            <a:ext cx="275979" cy="2895591"/>
          </a:xfrm>
          <a:prstGeom prst="rightBrace">
            <a:avLst>
              <a:gd name="adj1" fmla="val 39779"/>
              <a:gd name="adj2" fmla="val 50000"/>
            </a:avLst>
          </a:prstGeom>
          <a:noFill/>
          <a:ln w="9525">
            <a:solidFill>
              <a:srgbClr val="0066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25" name="Text Box 29">
            <a:extLst>
              <a:ext uri="{FF2B5EF4-FFF2-40B4-BE49-F238E27FC236}">
                <a16:creationId xmlns="" xmlns:a16="http://schemas.microsoft.com/office/drawing/2014/main" id="{048F2C34-D4B7-4FB2-8F53-E36AB21A75B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21266" y="4892541"/>
            <a:ext cx="7207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400" b="1" dirty="0">
                <a:solidFill>
                  <a:srgbClr val="00B050"/>
                </a:solidFill>
                <a:latin typeface="Tahoma" panose="020B0604030504040204" pitchFamily="34" charset="0"/>
              </a:rPr>
              <a:t>m?</a:t>
            </a:r>
          </a:p>
        </p:txBody>
      </p:sp>
      <p:grpSp>
        <p:nvGrpSpPr>
          <p:cNvPr id="30" name="Group 29">
            <a:extLst>
              <a:ext uri="{FF2B5EF4-FFF2-40B4-BE49-F238E27FC236}">
                <a16:creationId xmlns="" xmlns:a16="http://schemas.microsoft.com/office/drawing/2014/main" id="{09ECC475-CC5E-432C-92CE-FA811B90FB42}"/>
              </a:ext>
            </a:extLst>
          </p:cNvPr>
          <p:cNvGrpSpPr/>
          <p:nvPr/>
        </p:nvGrpSpPr>
        <p:grpSpPr>
          <a:xfrm>
            <a:off x="1187625" y="4916215"/>
            <a:ext cx="3979175" cy="1323439"/>
            <a:chOff x="1187625" y="4916215"/>
            <a:chExt cx="3979175" cy="1323439"/>
          </a:xfrm>
        </p:grpSpPr>
        <p:sp>
          <p:nvSpPr>
            <p:cNvPr id="29" name="Text Box 13">
              <a:extLst>
                <a:ext uri="{FF2B5EF4-FFF2-40B4-BE49-F238E27FC236}">
                  <a16:creationId xmlns="" xmlns:a16="http://schemas.microsoft.com/office/drawing/2014/main" id="{73BF0072-FB51-4681-A280-D68AF0D8701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87625" y="4916215"/>
              <a:ext cx="3979175" cy="132343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0" fontAlgn="base" hangingPunct="0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sz="3200" b="1" dirty="0">
                  <a:solidFill>
                    <a:srgbClr val="006600"/>
                  </a:solidFill>
                  <a:latin typeface="Tahoma" panose="020B0604030504040204" pitchFamily="34" charset="0"/>
                </a:rPr>
                <a:t>Chu vi: …m?</a:t>
              </a:r>
            </a:p>
            <a:p>
              <a:pPr eaLnBrk="0" fontAlgn="base" hangingPunct="0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sz="3200" b="1" dirty="0" err="1">
                  <a:solidFill>
                    <a:srgbClr val="006600"/>
                  </a:solidFill>
                  <a:latin typeface="Tahoma" panose="020B0604030504040204" pitchFamily="34" charset="0"/>
                </a:rPr>
                <a:t>Diện</a:t>
              </a:r>
              <a:r>
                <a:rPr lang="en-US" altLang="en-US" sz="3200" b="1" dirty="0">
                  <a:solidFill>
                    <a:srgbClr val="006600"/>
                  </a:solidFill>
                  <a:latin typeface="Tahoma" panose="020B0604030504040204" pitchFamily="34" charset="0"/>
                </a:rPr>
                <a:t> </a:t>
              </a:r>
              <a:r>
                <a:rPr lang="en-US" altLang="en-US" sz="3200" b="1" dirty="0" err="1">
                  <a:solidFill>
                    <a:srgbClr val="006600"/>
                  </a:solidFill>
                  <a:latin typeface="Tahoma" panose="020B0604030504040204" pitchFamily="34" charset="0"/>
                </a:rPr>
                <a:t>tích</a:t>
              </a:r>
              <a:r>
                <a:rPr lang="en-US" altLang="en-US" sz="3200" b="1" dirty="0">
                  <a:solidFill>
                    <a:srgbClr val="006600"/>
                  </a:solidFill>
                  <a:latin typeface="Tahoma" panose="020B0604030504040204" pitchFamily="34" charset="0"/>
                </a:rPr>
                <a:t>: …m  ?</a:t>
              </a:r>
            </a:p>
          </p:txBody>
        </p:sp>
        <p:sp>
          <p:nvSpPr>
            <p:cNvPr id="3" name="TextBox 2">
              <a:extLst>
                <a:ext uri="{FF2B5EF4-FFF2-40B4-BE49-F238E27FC236}">
                  <a16:creationId xmlns="" xmlns:a16="http://schemas.microsoft.com/office/drawing/2014/main" id="{276A6535-84AF-47FE-895D-94A2B293B0B5}"/>
                </a:ext>
              </a:extLst>
            </p:cNvPr>
            <p:cNvSpPr txBox="1"/>
            <p:nvPr/>
          </p:nvSpPr>
          <p:spPr>
            <a:xfrm>
              <a:off x="4065105" y="5577934"/>
              <a:ext cx="32733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b="1" dirty="0">
                  <a:solidFill>
                    <a:srgbClr val="00B050"/>
                  </a:solidFill>
                </a:rPr>
                <a:t>2</a:t>
              </a:r>
            </a:p>
          </p:txBody>
        </p:sp>
      </p:grpSp>
      <p:sp>
        <p:nvSpPr>
          <p:cNvPr id="31" name="Text Box 29">
            <a:extLst>
              <a:ext uri="{FF2B5EF4-FFF2-40B4-BE49-F238E27FC236}">
                <a16:creationId xmlns="" xmlns:a16="http://schemas.microsoft.com/office/drawing/2014/main" id="{A13988DE-F038-4FF8-A263-2B4741279DC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03530" y="2817848"/>
            <a:ext cx="1107133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400" b="1" dirty="0">
                <a:solidFill>
                  <a:srgbClr val="00B050"/>
                </a:solidFill>
                <a:latin typeface="Tahoma" panose="020B0604030504040204" pitchFamily="34" charset="0"/>
              </a:rPr>
              <a:t>180m</a:t>
            </a:r>
          </a:p>
        </p:txBody>
      </p:sp>
    </p:spTree>
    <p:extLst>
      <p:ext uri="{BB962C8B-B14F-4D97-AF65-F5344CB8AC3E}">
        <p14:creationId xmlns:p14="http://schemas.microsoft.com/office/powerpoint/2010/main" val="3225266896"/>
      </p:ext>
    </p:extLst>
  </p:cSld>
  <p:clrMapOvr>
    <a:masterClrMapping/>
  </p:clrMapOvr>
  <p:transition spd="slow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repeatCount="3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repeatCount="3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repeatCount="3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2" presetClass="entr" presetSubtype="8" repeatCount="3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50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51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52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53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54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5" grpId="0"/>
      <p:bldP spid="24" grpId="0" animBg="1"/>
      <p:bldP spid="25" grpId="0"/>
      <p:bldP spid="31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ext Box 11">
            <a:extLst>
              <a:ext uri="{FF2B5EF4-FFF2-40B4-BE49-F238E27FC236}">
                <a16:creationId xmlns="" xmlns:a16="http://schemas.microsoft.com/office/drawing/2014/main" id="{1F7C2815-17EF-4C69-B8AC-37CD25A25EA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28323" y="891210"/>
            <a:ext cx="1223963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b="1" u="sng">
                <a:solidFill>
                  <a:srgbClr val="0000CC"/>
                </a:solidFill>
                <a:latin typeface="Tahoma" panose="020B0604030504040204" pitchFamily="34" charset="0"/>
              </a:rPr>
              <a:t>Bài giải</a:t>
            </a:r>
          </a:p>
        </p:txBody>
      </p:sp>
      <p:sp>
        <p:nvSpPr>
          <p:cNvPr id="33" name="Text Box 12">
            <a:extLst>
              <a:ext uri="{FF2B5EF4-FFF2-40B4-BE49-F238E27FC236}">
                <a16:creationId xmlns="" xmlns:a16="http://schemas.microsoft.com/office/drawing/2014/main" id="{7251B2D8-B67C-4620-8795-46615B28E4D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61322" y="1348409"/>
            <a:ext cx="6553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400">
                <a:solidFill>
                  <a:srgbClr val="0000FF"/>
                </a:solidFill>
                <a:latin typeface="Tahoma" panose="020B0604030504040204" pitchFamily="34" charset="0"/>
              </a:rPr>
              <a:t>Chiều rộng của sân vận động là : </a:t>
            </a:r>
          </a:p>
        </p:txBody>
      </p:sp>
      <p:sp>
        <p:nvSpPr>
          <p:cNvPr id="34" name="Text Box 13">
            <a:extLst>
              <a:ext uri="{FF2B5EF4-FFF2-40B4-BE49-F238E27FC236}">
                <a16:creationId xmlns="" xmlns:a16="http://schemas.microsoft.com/office/drawing/2014/main" id="{3C9AA8DF-5A7F-44C8-BB4C-7F87DBD9F5E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08922" y="1805609"/>
            <a:ext cx="6553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400">
                <a:solidFill>
                  <a:srgbClr val="0000FF"/>
                </a:solidFill>
                <a:latin typeface="Tahoma" panose="020B0604030504040204" pitchFamily="34" charset="0"/>
              </a:rPr>
              <a:t>180 : 2 = 90 (m)</a:t>
            </a:r>
          </a:p>
        </p:txBody>
      </p:sp>
      <p:sp>
        <p:nvSpPr>
          <p:cNvPr id="35" name="Text Box 14">
            <a:extLst>
              <a:ext uri="{FF2B5EF4-FFF2-40B4-BE49-F238E27FC236}">
                <a16:creationId xmlns="" xmlns:a16="http://schemas.microsoft.com/office/drawing/2014/main" id="{206290E0-16EA-4705-889E-A24BF88A9C8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56522" y="2262809"/>
            <a:ext cx="6553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400">
                <a:solidFill>
                  <a:srgbClr val="0000FF"/>
                </a:solidFill>
                <a:latin typeface="Tahoma" panose="020B0604030504040204" pitchFamily="34" charset="0"/>
              </a:rPr>
              <a:t>Chu vi của sân vận động là:</a:t>
            </a:r>
          </a:p>
        </p:txBody>
      </p:sp>
      <p:sp>
        <p:nvSpPr>
          <p:cNvPr id="36" name="Text Box 15">
            <a:extLst>
              <a:ext uri="{FF2B5EF4-FFF2-40B4-BE49-F238E27FC236}">
                <a16:creationId xmlns="" xmlns:a16="http://schemas.microsoft.com/office/drawing/2014/main" id="{5D90AFE6-4590-4CE8-AEAB-CA3541B2BDC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18522" y="2720009"/>
            <a:ext cx="6553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400">
                <a:solidFill>
                  <a:srgbClr val="0000FF"/>
                </a:solidFill>
                <a:latin typeface="Tahoma" panose="020B0604030504040204" pitchFamily="34" charset="0"/>
              </a:rPr>
              <a:t>( 180 + 90 ) x 2 = 540 (m)</a:t>
            </a:r>
          </a:p>
        </p:txBody>
      </p:sp>
      <p:sp>
        <p:nvSpPr>
          <p:cNvPr id="37" name="Text Box 16">
            <a:extLst>
              <a:ext uri="{FF2B5EF4-FFF2-40B4-BE49-F238E27FC236}">
                <a16:creationId xmlns="" xmlns:a16="http://schemas.microsoft.com/office/drawing/2014/main" id="{13B8D2B2-C7B5-471D-A281-6A5532C4AA9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85122" y="3101009"/>
            <a:ext cx="6553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400">
                <a:solidFill>
                  <a:srgbClr val="0000FF"/>
                </a:solidFill>
                <a:latin typeface="Tahoma" panose="020B0604030504040204" pitchFamily="34" charset="0"/>
              </a:rPr>
              <a:t>Diện tích của sân vận động là :</a:t>
            </a:r>
          </a:p>
        </p:txBody>
      </p:sp>
      <p:sp>
        <p:nvSpPr>
          <p:cNvPr id="38" name="Text Box 17">
            <a:extLst>
              <a:ext uri="{FF2B5EF4-FFF2-40B4-BE49-F238E27FC236}">
                <a16:creationId xmlns="" xmlns:a16="http://schemas.microsoft.com/office/drawing/2014/main" id="{2D5372FC-CBE2-43CC-BB40-D1A80118DF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13722" y="3634409"/>
            <a:ext cx="6553200" cy="1015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400">
                <a:solidFill>
                  <a:srgbClr val="0000FF"/>
                </a:solidFill>
                <a:latin typeface="Tahoma" panose="020B0604030504040204" pitchFamily="34" charset="0"/>
              </a:rPr>
              <a:t>180 x 90 = 16200 </a:t>
            </a:r>
            <a:r>
              <a:rPr lang="en-US" altLang="en-US" sz="2400" smtClean="0">
                <a:solidFill>
                  <a:srgbClr val="0000FF"/>
                </a:solidFill>
                <a:latin typeface="Tahoma" panose="020B0604030504040204" pitchFamily="34" charset="0"/>
              </a:rPr>
              <a:t>( m</a:t>
            </a:r>
            <a:r>
              <a:rPr lang="en-US" altLang="en-US" sz="2400" baseline="30000" smtClean="0">
                <a:solidFill>
                  <a:srgbClr val="0000FF"/>
                </a:solidFill>
                <a:latin typeface="Tahoma" panose="020B0604030504040204" pitchFamily="34" charset="0"/>
              </a:rPr>
              <a:t>2</a:t>
            </a:r>
            <a:r>
              <a:rPr lang="en-US" altLang="en-US" sz="2400">
                <a:solidFill>
                  <a:srgbClr val="0000FF"/>
                </a:solidFill>
                <a:latin typeface="Tahoma" panose="020B0604030504040204" pitchFamily="34" charset="0"/>
              </a:rPr>
              <a:t>)</a:t>
            </a:r>
          </a:p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endParaRPr lang="en-US" altLang="en-US" sz="2400">
              <a:solidFill>
                <a:srgbClr val="0000FF"/>
              </a:solidFill>
              <a:latin typeface="Tahoma" panose="020B0604030504040204" pitchFamily="34" charset="0"/>
            </a:endParaRPr>
          </a:p>
        </p:txBody>
      </p:sp>
      <p:sp>
        <p:nvSpPr>
          <p:cNvPr id="39" name="Text Box 18">
            <a:extLst>
              <a:ext uri="{FF2B5EF4-FFF2-40B4-BE49-F238E27FC236}">
                <a16:creationId xmlns="" xmlns:a16="http://schemas.microsoft.com/office/drawing/2014/main" id="{4E7582FE-2F8D-4A1B-BA7E-6CB31711A6D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13722" y="4091610"/>
            <a:ext cx="6553200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400" dirty="0">
                <a:solidFill>
                  <a:srgbClr val="0000FF"/>
                </a:solidFill>
                <a:latin typeface="Tahoma" panose="020B0604030504040204" pitchFamily="34" charset="0"/>
              </a:rPr>
              <a:t>  </a:t>
            </a:r>
            <a:r>
              <a:rPr lang="en-US" altLang="en-US" sz="2400" u="sng" dirty="0" err="1">
                <a:solidFill>
                  <a:srgbClr val="0000FF"/>
                </a:solidFill>
                <a:latin typeface="Tahoma" panose="020B0604030504040204" pitchFamily="34" charset="0"/>
              </a:rPr>
              <a:t>Đáp</a:t>
            </a:r>
            <a:r>
              <a:rPr lang="en-US" altLang="en-US" sz="2400" u="sng" dirty="0">
                <a:solidFill>
                  <a:srgbClr val="0000FF"/>
                </a:solidFill>
                <a:latin typeface="Tahoma" panose="020B0604030504040204" pitchFamily="34" charset="0"/>
              </a:rPr>
              <a:t> </a:t>
            </a:r>
            <a:r>
              <a:rPr lang="en-US" altLang="en-US" sz="2400" u="sng" dirty="0" err="1">
                <a:solidFill>
                  <a:srgbClr val="0000FF"/>
                </a:solidFill>
                <a:latin typeface="Tahoma" panose="020B0604030504040204" pitchFamily="34" charset="0"/>
              </a:rPr>
              <a:t>số</a:t>
            </a:r>
            <a:r>
              <a:rPr lang="en-US" altLang="en-US" sz="2400" u="sng" dirty="0">
                <a:solidFill>
                  <a:srgbClr val="0000FF"/>
                </a:solidFill>
                <a:latin typeface="Tahoma" panose="020B0604030504040204" pitchFamily="34" charset="0"/>
              </a:rPr>
              <a:t>:</a:t>
            </a:r>
            <a:r>
              <a:rPr lang="en-US" altLang="en-US" sz="2400" dirty="0">
                <a:solidFill>
                  <a:srgbClr val="0000FF"/>
                </a:solidFill>
                <a:latin typeface="Tahoma" panose="020B0604030504040204" pitchFamily="34" charset="0"/>
              </a:rPr>
              <a:t>  Chu vi    : 540m</a:t>
            </a:r>
            <a:br>
              <a:rPr lang="en-US" altLang="en-US" sz="2400" dirty="0">
                <a:solidFill>
                  <a:srgbClr val="0000FF"/>
                </a:solidFill>
                <a:latin typeface="Tahoma" panose="020B0604030504040204" pitchFamily="34" charset="0"/>
              </a:rPr>
            </a:br>
            <a:r>
              <a:rPr lang="en-US" altLang="en-US" sz="2400" dirty="0">
                <a:solidFill>
                  <a:srgbClr val="0000FF"/>
                </a:solidFill>
                <a:latin typeface="Tahoma" panose="020B0604030504040204" pitchFamily="34" charset="0"/>
              </a:rPr>
              <a:t>                        </a:t>
            </a:r>
            <a:r>
              <a:rPr lang="en-US" altLang="en-US" sz="2400" dirty="0" err="1">
                <a:solidFill>
                  <a:srgbClr val="0000FF"/>
                </a:solidFill>
                <a:latin typeface="Tahoma" panose="020B0604030504040204" pitchFamily="34" charset="0"/>
              </a:rPr>
              <a:t>Diện</a:t>
            </a:r>
            <a:r>
              <a:rPr lang="en-US" altLang="en-US" sz="2400" dirty="0">
                <a:solidFill>
                  <a:srgbClr val="0000FF"/>
                </a:solidFill>
                <a:latin typeface="Tahoma" panose="020B0604030504040204" pitchFamily="34" charset="0"/>
              </a:rPr>
              <a:t> </a:t>
            </a:r>
            <a:r>
              <a:rPr lang="en-US" altLang="en-US" sz="2400" dirty="0" err="1">
                <a:solidFill>
                  <a:srgbClr val="0000FF"/>
                </a:solidFill>
                <a:latin typeface="Tahoma" panose="020B0604030504040204" pitchFamily="34" charset="0"/>
              </a:rPr>
              <a:t>tích</a:t>
            </a:r>
            <a:r>
              <a:rPr lang="en-US" altLang="en-US" sz="2400" dirty="0">
                <a:solidFill>
                  <a:srgbClr val="0000FF"/>
                </a:solidFill>
                <a:latin typeface="Tahoma" panose="020B0604030504040204" pitchFamily="34" charset="0"/>
              </a:rPr>
              <a:t> : </a:t>
            </a:r>
            <a:r>
              <a:rPr lang="en-US" altLang="en-US" sz="2400">
                <a:solidFill>
                  <a:srgbClr val="0000FF"/>
                </a:solidFill>
                <a:latin typeface="Tahoma" panose="020B0604030504040204" pitchFamily="34" charset="0"/>
              </a:rPr>
              <a:t>16200 </a:t>
            </a:r>
            <a:r>
              <a:rPr lang="en-US" altLang="en-US" sz="2400">
                <a:solidFill>
                  <a:srgbClr val="0000FF"/>
                </a:solidFill>
                <a:latin typeface="Tahoma" panose="020B0604030504040204" pitchFamily="34" charset="0"/>
              </a:rPr>
              <a:t>(</a:t>
            </a:r>
            <a:r>
              <a:rPr lang="en-US" altLang="en-US" sz="2400" smtClean="0">
                <a:solidFill>
                  <a:srgbClr val="0000FF"/>
                </a:solidFill>
                <a:latin typeface="Tahoma" panose="020B0604030504040204" pitchFamily="34" charset="0"/>
              </a:rPr>
              <a:t>m</a:t>
            </a:r>
            <a:r>
              <a:rPr lang="en-US" altLang="en-US" sz="2400" baseline="30000" smtClean="0">
                <a:solidFill>
                  <a:srgbClr val="0000FF"/>
                </a:solidFill>
                <a:latin typeface="Tahoma" panose="020B0604030504040204" pitchFamily="34" charset="0"/>
              </a:rPr>
              <a:t>2</a:t>
            </a:r>
            <a:r>
              <a:rPr lang="en-US" altLang="en-US" sz="2400" smtClean="0">
                <a:solidFill>
                  <a:srgbClr val="0000FF"/>
                </a:solidFill>
                <a:latin typeface="Tahoma" panose="020B0604030504040204" pitchFamily="34" charset="0"/>
              </a:rPr>
              <a:t>)</a:t>
            </a:r>
            <a:endParaRPr lang="en-US" altLang="en-US" sz="2400" dirty="0">
              <a:solidFill>
                <a:srgbClr val="0000FF"/>
              </a:solidFill>
              <a:latin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28374523"/>
      </p:ext>
    </p:extLst>
  </p:cSld>
  <p:clrMapOvr>
    <a:masterClrMapping/>
  </p:clrMapOvr>
  <p:transition spd="slow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/>
      <p:bldP spid="33" grpId="0"/>
      <p:bldP spid="34" grpId="0"/>
      <p:bldP spid="35" grpId="0"/>
      <p:bldP spid="36" grpId="0"/>
      <p:bldP spid="37" grpId="0"/>
      <p:bldP spid="38" grpId="0"/>
      <p:bldP spid="39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>
            <a:extLst>
              <a:ext uri="{FF2B5EF4-FFF2-40B4-BE49-F238E27FC236}">
                <a16:creationId xmlns="" xmlns:a16="http://schemas.microsoft.com/office/drawing/2014/main" id="{4B118C19-B7A5-4210-BFFD-3F2040F01B0F}"/>
              </a:ext>
            </a:extLst>
          </p:cNvPr>
          <p:cNvGrpSpPr/>
          <p:nvPr/>
        </p:nvGrpSpPr>
        <p:grpSpPr>
          <a:xfrm>
            <a:off x="2458277" y="1117647"/>
            <a:ext cx="6599582" cy="2126975"/>
            <a:chOff x="2971800" y="785190"/>
            <a:chExt cx="6599582" cy="2126975"/>
          </a:xfrm>
        </p:grpSpPr>
        <p:sp>
          <p:nvSpPr>
            <p:cNvPr id="8" name="Hexagon 7">
              <a:extLst>
                <a:ext uri="{FF2B5EF4-FFF2-40B4-BE49-F238E27FC236}">
                  <a16:creationId xmlns="" xmlns:a16="http://schemas.microsoft.com/office/drawing/2014/main" id="{62A6F911-0591-40E7-854E-58C412875FEA}"/>
                </a:ext>
              </a:extLst>
            </p:cNvPr>
            <p:cNvSpPr/>
            <p:nvPr/>
          </p:nvSpPr>
          <p:spPr>
            <a:xfrm>
              <a:off x="2971800" y="785190"/>
              <a:ext cx="6599582" cy="2126975"/>
            </a:xfrm>
            <a:prstGeom prst="hexagon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: Rounded Corners 8">
              <a:extLst>
                <a:ext uri="{FF2B5EF4-FFF2-40B4-BE49-F238E27FC236}">
                  <a16:creationId xmlns="" xmlns:a16="http://schemas.microsoft.com/office/drawing/2014/main" id="{FB78BCE4-0268-477E-98B7-F9C4D22756D2}"/>
                </a:ext>
              </a:extLst>
            </p:cNvPr>
            <p:cNvSpPr/>
            <p:nvPr/>
          </p:nvSpPr>
          <p:spPr>
            <a:xfrm>
              <a:off x="3543978" y="1041706"/>
              <a:ext cx="5455226" cy="1661737"/>
            </a:xfrm>
            <a:prstGeom prst="roundRect">
              <a:avLst/>
            </a:prstGeom>
          </p:spPr>
          <p:style>
            <a:lnRef idx="3">
              <a:schemeClr val="lt1"/>
            </a:lnRef>
            <a:fillRef idx="1">
              <a:schemeClr val="accent6"/>
            </a:fillRef>
            <a:effectRef idx="1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TextBox 9">
            <a:extLst>
              <a:ext uri="{FF2B5EF4-FFF2-40B4-BE49-F238E27FC236}">
                <a16:creationId xmlns="" xmlns:a16="http://schemas.microsoft.com/office/drawing/2014/main" id="{3D87B63F-DD06-40FA-9F97-CF605F1C956A}"/>
              </a:ext>
            </a:extLst>
          </p:cNvPr>
          <p:cNvSpPr txBox="1"/>
          <p:nvPr/>
        </p:nvSpPr>
        <p:spPr>
          <a:xfrm>
            <a:off x="4395216" y="1808922"/>
            <a:ext cx="3459601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smtClean="0">
                <a:solidFill>
                  <a:schemeClr val="bg1"/>
                </a:solidFill>
              </a:rPr>
              <a:t>KHỞI ĐỘNG</a:t>
            </a:r>
            <a:endParaRPr lang="en-US" sz="4400" dirty="0">
              <a:solidFill>
                <a:schemeClr val="bg1"/>
              </a:solidFill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="" xmlns:a16="http://schemas.microsoft.com/office/drawing/2014/main" id="{B07BAE33-B91F-4AA5-8ED7-B1B6600B2AD9}"/>
              </a:ext>
            </a:extLst>
          </p:cNvPr>
          <p:cNvSpPr/>
          <p:nvPr/>
        </p:nvSpPr>
        <p:spPr>
          <a:xfrm>
            <a:off x="3657555" y="3700867"/>
            <a:ext cx="4201026" cy="21309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6000" b="1" dirty="0">
                <a:latin typeface="Times New Roman" panose="02020603050405020304" pitchFamily="18" charset="0"/>
                <a:ea typeface="Calibri" panose="020F0502020204030204" pitchFamily="34" charset="0"/>
              </a:rPr>
              <a:t>36 x (6 + 4) 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6000" b="1" dirty="0">
                <a:latin typeface="Times New Roman" panose="02020603050405020304" pitchFamily="18" charset="0"/>
                <a:ea typeface="Calibri" panose="020F0502020204030204" pitchFamily="34" charset="0"/>
              </a:rPr>
              <a:t>12 x (9 – 3)       </a:t>
            </a:r>
          </a:p>
        </p:txBody>
      </p:sp>
    </p:spTree>
    <p:extLst>
      <p:ext uri="{BB962C8B-B14F-4D97-AF65-F5344CB8AC3E}">
        <p14:creationId xmlns:p14="http://schemas.microsoft.com/office/powerpoint/2010/main" val="783052271"/>
      </p:ext>
    </p:extLst>
  </p:cSld>
  <p:clrMapOvr>
    <a:masterClrMapping/>
  </p:clrMapOvr>
  <p:transition spd="slow">
    <p:circl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="" xmlns:a16="http://schemas.microsoft.com/office/drawing/2014/main" id="{F2438C7B-CAAC-408A-9039-005281AEF730}"/>
              </a:ext>
            </a:extLst>
          </p:cNvPr>
          <p:cNvSpPr/>
          <p:nvPr/>
        </p:nvSpPr>
        <p:spPr>
          <a:xfrm>
            <a:off x="2651185" y="1287548"/>
            <a:ext cx="8338868" cy="42829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4000" b="1" dirty="0">
                <a:latin typeface="Times New Roman" panose="02020603050405020304" pitchFamily="18" charset="0"/>
                <a:ea typeface="Calibri" panose="020F0502020204030204" pitchFamily="34" charset="0"/>
              </a:rPr>
              <a:t>36 x (6 + 4) = 36 x 6 + 36 x 4 </a:t>
            </a:r>
          </a:p>
          <a:p>
            <a:pPr indent="2570163" algn="just">
              <a:lnSpc>
                <a:spcPct val="115000"/>
              </a:lnSpc>
              <a:spcAft>
                <a:spcPts val="0"/>
              </a:spcAft>
            </a:pPr>
            <a:r>
              <a:rPr lang="en-US" sz="4000" b="1" dirty="0">
                <a:latin typeface="Times New Roman" panose="02020603050405020304" pitchFamily="18" charset="0"/>
                <a:ea typeface="Calibri" panose="020F0502020204030204" pitchFamily="34" charset="0"/>
              </a:rPr>
              <a:t>= 216 + 144 </a:t>
            </a:r>
          </a:p>
          <a:p>
            <a:pPr indent="2570163" algn="just">
              <a:lnSpc>
                <a:spcPct val="115000"/>
              </a:lnSpc>
              <a:spcAft>
                <a:spcPts val="0"/>
              </a:spcAft>
            </a:pPr>
            <a:r>
              <a:rPr lang="en-US" sz="4000" b="1" dirty="0">
                <a:latin typeface="Times New Roman" panose="02020603050405020304" pitchFamily="18" charset="0"/>
                <a:ea typeface="Calibri" panose="020F0502020204030204" pitchFamily="34" charset="0"/>
              </a:rPr>
              <a:t>= 360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4000" b="1" dirty="0">
                <a:latin typeface="Times New Roman" panose="02020603050405020304" pitchFamily="18" charset="0"/>
                <a:ea typeface="Calibri" panose="020F0502020204030204" pitchFamily="34" charset="0"/>
              </a:rPr>
              <a:t>12 x ( 9 – 3) = 12 x 9 – 12 x 3</a:t>
            </a:r>
          </a:p>
          <a:p>
            <a:pPr indent="2622550" algn="just">
              <a:lnSpc>
                <a:spcPct val="115000"/>
              </a:lnSpc>
              <a:spcAft>
                <a:spcPts val="0"/>
              </a:spcAft>
            </a:pPr>
            <a:r>
              <a:rPr lang="en-US" sz="4000" b="1" dirty="0">
                <a:latin typeface="Times New Roman" panose="02020603050405020304" pitchFamily="18" charset="0"/>
                <a:ea typeface="Calibri" panose="020F0502020204030204" pitchFamily="34" charset="0"/>
              </a:rPr>
              <a:t>= 108 – 36 </a:t>
            </a:r>
          </a:p>
          <a:p>
            <a:pPr indent="2622550" algn="just">
              <a:lnSpc>
                <a:spcPct val="115000"/>
              </a:lnSpc>
              <a:spcAft>
                <a:spcPts val="0"/>
              </a:spcAft>
            </a:pPr>
            <a:r>
              <a:rPr lang="en-US" sz="4000" b="1" dirty="0">
                <a:latin typeface="Times New Roman" panose="02020603050405020304" pitchFamily="18" charset="0"/>
                <a:ea typeface="Calibri" panose="020F0502020204030204" pitchFamily="34" charset="0"/>
              </a:rPr>
              <a:t>= 72</a:t>
            </a:r>
          </a:p>
        </p:txBody>
      </p:sp>
    </p:spTree>
    <p:extLst>
      <p:ext uri="{BB962C8B-B14F-4D97-AF65-F5344CB8AC3E}">
        <p14:creationId xmlns:p14="http://schemas.microsoft.com/office/powerpoint/2010/main" val="389790092"/>
      </p:ext>
    </p:extLst>
  </p:cSld>
  <p:clrMapOvr>
    <a:masterClrMapping/>
  </p:clrMapOvr>
  <p:transition spd="slow">
    <p:circl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54" name="Rectangle 10">
            <a:extLst>
              <a:ext uri="{FF2B5EF4-FFF2-40B4-BE49-F238E27FC236}">
                <a16:creationId xmlns="" xmlns:a16="http://schemas.microsoft.com/office/drawing/2014/main" id="{E7B8132D-AC46-4363-8C4B-AB2180EBB1C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76400" y="1864691"/>
            <a:ext cx="35052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4000" b="1">
                <a:solidFill>
                  <a:srgbClr val="0000FF"/>
                </a:solidFill>
                <a:latin typeface="VNI-Times" pitchFamily="2" charset="0"/>
              </a:rPr>
              <a:t>135  x ( 20 + 3 ) = </a:t>
            </a:r>
          </a:p>
        </p:txBody>
      </p:sp>
      <p:sp>
        <p:nvSpPr>
          <p:cNvPr id="6158" name="Rectangle 14">
            <a:extLst>
              <a:ext uri="{FF2B5EF4-FFF2-40B4-BE49-F238E27FC236}">
                <a16:creationId xmlns="" xmlns:a16="http://schemas.microsoft.com/office/drawing/2014/main" id="{F34F1A69-EAE2-4706-8C4E-5F3A6D755E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67400" y="1864691"/>
            <a:ext cx="35052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4000" b="1">
                <a:solidFill>
                  <a:srgbClr val="0000FF"/>
                </a:solidFill>
                <a:latin typeface="VNI-Times" pitchFamily="2" charset="0"/>
              </a:rPr>
              <a:t>642 x ( 30 – 6 ) = </a:t>
            </a:r>
          </a:p>
        </p:txBody>
      </p:sp>
      <p:sp>
        <p:nvSpPr>
          <p:cNvPr id="12292" name="AutoShape 4">
            <a:extLst>
              <a:ext uri="{FF2B5EF4-FFF2-40B4-BE49-F238E27FC236}">
                <a16:creationId xmlns="" xmlns:a16="http://schemas.microsoft.com/office/drawing/2014/main" id="{7E67121F-AB83-4FFD-B3B5-5E79FF7B0DF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90800" y="3124200"/>
            <a:ext cx="6629400" cy="2133600"/>
          </a:xfrm>
          <a:prstGeom prst="wedgeEllipseCallout">
            <a:avLst>
              <a:gd name="adj1" fmla="val 67745"/>
              <a:gd name="adj2" fmla="val 39806"/>
            </a:avLst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endParaRPr lang="en-US" altLang="en-US" sz="2400">
              <a:solidFill>
                <a:srgbClr val="FF0000"/>
              </a:solidFill>
            </a:endParaRP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2400" b="1">
                <a:solidFill>
                  <a:srgbClr val="FF0000"/>
                </a:solidFill>
              </a:rPr>
              <a:t>Muốn nhân một số với một tổng, ta làm như thế nào?</a:t>
            </a:r>
          </a:p>
        </p:txBody>
      </p:sp>
      <p:sp>
        <p:nvSpPr>
          <p:cNvPr id="2" name="AutoShape 4">
            <a:extLst>
              <a:ext uri="{FF2B5EF4-FFF2-40B4-BE49-F238E27FC236}">
                <a16:creationId xmlns="" xmlns:a16="http://schemas.microsoft.com/office/drawing/2014/main" id="{0B31E5C0-AB7F-4C99-81C9-504E7D50161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43200" y="3276600"/>
            <a:ext cx="6629400" cy="2133600"/>
          </a:xfrm>
          <a:prstGeom prst="wedgeEllipseCallout">
            <a:avLst>
              <a:gd name="adj1" fmla="val 67745"/>
              <a:gd name="adj2" fmla="val 39806"/>
            </a:avLst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endParaRPr lang="en-US" altLang="en-US" sz="2400">
              <a:solidFill>
                <a:srgbClr val="FF0000"/>
              </a:solidFill>
            </a:endParaRP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2400" b="1">
                <a:solidFill>
                  <a:srgbClr val="FF0000"/>
                </a:solidFill>
              </a:rPr>
              <a:t>Muốn nhân một số với một hiệu, ta làm như thế nào?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3BC8C841-6433-4342-9E9B-B704A6BD3797}"/>
              </a:ext>
            </a:extLst>
          </p:cNvPr>
          <p:cNvSpPr txBox="1"/>
          <p:nvPr/>
        </p:nvSpPr>
        <p:spPr>
          <a:xfrm>
            <a:off x="2164436" y="964096"/>
            <a:ext cx="280557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err="1"/>
              <a:t>Bài</a:t>
            </a:r>
            <a:r>
              <a:rPr lang="en-US" sz="4000" b="1" dirty="0"/>
              <a:t> 1: </a:t>
            </a:r>
            <a:r>
              <a:rPr lang="en-US" sz="4000" b="1" dirty="0" err="1"/>
              <a:t>Tính</a:t>
            </a:r>
            <a:endParaRPr lang="en-US" sz="4000" b="1" dirty="0"/>
          </a:p>
        </p:txBody>
      </p:sp>
    </p:spTree>
  </p:cSld>
  <p:clrMapOvr>
    <a:masterClrMapping/>
  </p:clrMapOvr>
  <p:transition spd="slow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1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1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1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1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22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22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22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5" dur="500"/>
                                        <p:tgtEl>
                                          <p:spTgt spid="1229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54" grpId="0"/>
      <p:bldP spid="6158" grpId="0"/>
      <p:bldP spid="12292" grpId="0" animBg="1"/>
      <p:bldP spid="12292" grpId="1" animBg="1"/>
      <p:bldP spid="2" grpId="0" animBg="1"/>
      <p:bldP spid="2" grpId="1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10">
            <a:extLst>
              <a:ext uri="{FF2B5EF4-FFF2-40B4-BE49-F238E27FC236}">
                <a16:creationId xmlns="" xmlns:a16="http://schemas.microsoft.com/office/drawing/2014/main" id="{7B33ED3C-3FEE-49BC-B125-73534871592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85900" y="2123661"/>
            <a:ext cx="35052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marL="342900" indent="-3429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800100" indent="-3429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628900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3086100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543300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4000500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FontTx/>
              <a:buAutoNum type="arabicPlain" startAt="135"/>
            </a:pPr>
            <a:r>
              <a:rPr lang="en-US" altLang="en-US" sz="3600" b="1">
                <a:solidFill>
                  <a:srgbClr val="0000FF"/>
                </a:solidFill>
                <a:latin typeface="VNI-Times" pitchFamily="2" charset="0"/>
              </a:rPr>
              <a:t> x ( 20 + 3 )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3600" b="1">
                <a:solidFill>
                  <a:srgbClr val="0000FF"/>
                </a:solidFill>
                <a:latin typeface="VNI-Times" pitchFamily="2" charset="0"/>
              </a:rPr>
              <a:t> </a:t>
            </a:r>
          </a:p>
        </p:txBody>
      </p:sp>
      <p:sp>
        <p:nvSpPr>
          <p:cNvPr id="7" name="Rectangle 14">
            <a:extLst>
              <a:ext uri="{FF2B5EF4-FFF2-40B4-BE49-F238E27FC236}">
                <a16:creationId xmlns="" xmlns:a16="http://schemas.microsoft.com/office/drawing/2014/main" id="{2684BE42-6F82-4771-AC86-C62F378CEA4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29400" y="1676400"/>
            <a:ext cx="35052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3600" b="1" dirty="0">
                <a:solidFill>
                  <a:srgbClr val="0000FF"/>
                </a:solidFill>
                <a:latin typeface="VNI-Times" pitchFamily="2" charset="0"/>
              </a:rPr>
              <a:t>642 x ( 30 – 6 )   </a:t>
            </a:r>
          </a:p>
        </p:txBody>
      </p:sp>
      <p:sp>
        <p:nvSpPr>
          <p:cNvPr id="8" name="Rectangle 10">
            <a:extLst>
              <a:ext uri="{FF2B5EF4-FFF2-40B4-BE49-F238E27FC236}">
                <a16:creationId xmlns="" xmlns:a16="http://schemas.microsoft.com/office/drawing/2014/main" id="{33B9C313-63D4-483E-925B-4A541A1A515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38300" y="2504661"/>
            <a:ext cx="35052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3600" b="1">
                <a:solidFill>
                  <a:srgbClr val="0000FF"/>
                </a:solidFill>
                <a:latin typeface="VNI-Times" pitchFamily="2" charset="0"/>
              </a:rPr>
              <a:t>= 135 x 20  +  135 x 3 </a:t>
            </a:r>
          </a:p>
        </p:txBody>
      </p:sp>
      <p:sp>
        <p:nvSpPr>
          <p:cNvPr id="9" name="Rectangle 10">
            <a:extLst>
              <a:ext uri="{FF2B5EF4-FFF2-40B4-BE49-F238E27FC236}">
                <a16:creationId xmlns="" xmlns:a16="http://schemas.microsoft.com/office/drawing/2014/main" id="{E7FE7600-0FC9-4030-BF74-BBB15170925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28700" y="3114261"/>
            <a:ext cx="35052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3600" b="1" dirty="0">
                <a:solidFill>
                  <a:srgbClr val="0000FF"/>
                </a:solidFill>
                <a:latin typeface="VNI-Times" pitchFamily="2" charset="0"/>
              </a:rPr>
              <a:t>      =      2700   +    405 </a:t>
            </a:r>
          </a:p>
        </p:txBody>
      </p:sp>
      <p:sp>
        <p:nvSpPr>
          <p:cNvPr id="10" name="Rectangle 10">
            <a:extLst>
              <a:ext uri="{FF2B5EF4-FFF2-40B4-BE49-F238E27FC236}">
                <a16:creationId xmlns="" xmlns:a16="http://schemas.microsoft.com/office/drawing/2014/main" id="{50CDABC5-3222-449E-9D01-9DD8D78B991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0550" y="3771900"/>
            <a:ext cx="35052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3600" b="1" dirty="0">
                <a:solidFill>
                  <a:srgbClr val="0000FF"/>
                </a:solidFill>
                <a:latin typeface="VNI-Times" pitchFamily="2" charset="0"/>
              </a:rPr>
              <a:t>      =             3105 </a:t>
            </a:r>
          </a:p>
        </p:txBody>
      </p:sp>
      <p:sp>
        <p:nvSpPr>
          <p:cNvPr id="11" name="Rectangle 14">
            <a:extLst>
              <a:ext uri="{FF2B5EF4-FFF2-40B4-BE49-F238E27FC236}">
                <a16:creationId xmlns="" xmlns:a16="http://schemas.microsoft.com/office/drawing/2014/main" id="{0987FE1F-4E18-4664-AE6F-BD2FE00FD88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02888" y="2389533"/>
            <a:ext cx="35052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3600" b="1" dirty="0">
                <a:solidFill>
                  <a:srgbClr val="0000FF"/>
                </a:solidFill>
                <a:latin typeface="VNI-Times" pitchFamily="2" charset="0"/>
              </a:rPr>
              <a:t>=  642 x 30 – 642 x 6 </a:t>
            </a:r>
          </a:p>
        </p:txBody>
      </p:sp>
      <p:sp>
        <p:nvSpPr>
          <p:cNvPr id="12" name="Rectangle 14">
            <a:extLst>
              <a:ext uri="{FF2B5EF4-FFF2-40B4-BE49-F238E27FC236}">
                <a16:creationId xmlns="" xmlns:a16="http://schemas.microsoft.com/office/drawing/2014/main" id="{BD90B826-4025-4347-877B-C331B41984C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81800" y="3102666"/>
            <a:ext cx="35052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3600" b="1" dirty="0">
                <a:solidFill>
                  <a:srgbClr val="0000FF"/>
                </a:solidFill>
                <a:latin typeface="VNI-Times" pitchFamily="2" charset="0"/>
              </a:rPr>
              <a:t>=     19260  –   3852  </a:t>
            </a:r>
          </a:p>
        </p:txBody>
      </p:sp>
      <p:sp>
        <p:nvSpPr>
          <p:cNvPr id="13" name="Rectangle 14">
            <a:extLst>
              <a:ext uri="{FF2B5EF4-FFF2-40B4-BE49-F238E27FC236}">
                <a16:creationId xmlns="" xmlns:a16="http://schemas.microsoft.com/office/drawing/2014/main" id="{E49E553E-4CD3-4233-B42A-BC2C5CEF590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43652" y="3771900"/>
            <a:ext cx="35052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3600" b="1" dirty="0">
                <a:solidFill>
                  <a:srgbClr val="0000FF"/>
                </a:solidFill>
                <a:latin typeface="VNI-Times" pitchFamily="2" charset="0"/>
              </a:rPr>
              <a:t>=            15408  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="" xmlns:a16="http://schemas.microsoft.com/office/drawing/2014/main" id="{922B4ADF-EB3E-4050-B8B8-401DAE4C8A31}"/>
              </a:ext>
            </a:extLst>
          </p:cNvPr>
          <p:cNvSpPr txBox="1"/>
          <p:nvPr/>
        </p:nvSpPr>
        <p:spPr>
          <a:xfrm>
            <a:off x="2164436" y="964096"/>
            <a:ext cx="280557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err="1"/>
              <a:t>Bài</a:t>
            </a:r>
            <a:r>
              <a:rPr lang="en-US" sz="4000" b="1" dirty="0"/>
              <a:t> 1: </a:t>
            </a:r>
            <a:r>
              <a:rPr lang="en-US" sz="4000" b="1" dirty="0" err="1"/>
              <a:t>Tính</a:t>
            </a: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1047096620"/>
      </p:ext>
    </p:extLst>
  </p:cSld>
  <p:clrMapOvr>
    <a:masterClrMapping/>
  </p:clrMapOvr>
  <p:transition spd="slow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  <p:bldP spid="11" grpId="0"/>
      <p:bldP spid="12" grpId="0"/>
      <p:bldP spid="1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>
            <a:extLst>
              <a:ext uri="{FF2B5EF4-FFF2-40B4-BE49-F238E27FC236}">
                <a16:creationId xmlns="" xmlns:a16="http://schemas.microsoft.com/office/drawing/2014/main" id="{922B4ADF-EB3E-4050-B8B8-401DAE4C8A31}"/>
              </a:ext>
            </a:extLst>
          </p:cNvPr>
          <p:cNvSpPr txBox="1"/>
          <p:nvPr/>
        </p:nvSpPr>
        <p:spPr>
          <a:xfrm>
            <a:off x="2164436" y="964096"/>
            <a:ext cx="280557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Bài</a:t>
            </a: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1: </a:t>
            </a:r>
            <a:r>
              <a:rPr kumimoji="0" lang="en-US" sz="4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Tính</a:t>
            </a:r>
            <a:endParaRPr kumimoji="0" lang="en-US" sz="40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15" name="Rectangle 10">
            <a:extLst>
              <a:ext uri="{FF2B5EF4-FFF2-40B4-BE49-F238E27FC236}">
                <a16:creationId xmlns="" xmlns:a16="http://schemas.microsoft.com/office/drawing/2014/main" id="{3511149A-A94E-40B7-BDA8-7D07F2E1352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50505" y="1818861"/>
            <a:ext cx="35052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marL="342900" indent="-3429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800100" indent="-3429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628900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3086100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543300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4000500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3600" b="1">
                <a:solidFill>
                  <a:srgbClr val="0000FF"/>
                </a:solidFill>
                <a:latin typeface="VNI-Times" pitchFamily="2" charset="0"/>
              </a:rPr>
              <a:t>427 x ( 10 + 8 ) </a:t>
            </a:r>
          </a:p>
        </p:txBody>
      </p:sp>
      <p:sp>
        <p:nvSpPr>
          <p:cNvPr id="16" name="Rectangle 14">
            <a:extLst>
              <a:ext uri="{FF2B5EF4-FFF2-40B4-BE49-F238E27FC236}">
                <a16:creationId xmlns="" xmlns:a16="http://schemas.microsoft.com/office/drawing/2014/main" id="{046E80FE-DA7D-470D-891C-CF1DA3FB2BB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55905" y="1590261"/>
            <a:ext cx="35052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3600" b="1">
                <a:solidFill>
                  <a:srgbClr val="0000FF"/>
                </a:solidFill>
                <a:latin typeface="VNI-Times" pitchFamily="2" charset="0"/>
              </a:rPr>
              <a:t>287 x ( 40 – 8 )   </a:t>
            </a:r>
          </a:p>
        </p:txBody>
      </p:sp>
      <p:sp>
        <p:nvSpPr>
          <p:cNvPr id="17" name="Rectangle 10">
            <a:extLst>
              <a:ext uri="{FF2B5EF4-FFF2-40B4-BE49-F238E27FC236}">
                <a16:creationId xmlns="" xmlns:a16="http://schemas.microsoft.com/office/drawing/2014/main" id="{634AFBEC-42A1-4B9A-B17D-6DE9C424809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02905" y="2809461"/>
            <a:ext cx="35052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3600" b="1">
                <a:solidFill>
                  <a:srgbClr val="0000FF"/>
                </a:solidFill>
                <a:latin typeface="VNI-Times" pitchFamily="2" charset="0"/>
              </a:rPr>
              <a:t>= 427 x 10  +  427 x 8</a:t>
            </a:r>
            <a:r>
              <a:rPr lang="en-US" altLang="en-US" sz="2400" b="1">
                <a:solidFill>
                  <a:srgbClr val="0000FF"/>
                </a:solidFill>
                <a:latin typeface="VNI-Times" pitchFamily="2" charset="0"/>
              </a:rPr>
              <a:t> </a:t>
            </a:r>
          </a:p>
        </p:txBody>
      </p:sp>
      <p:sp>
        <p:nvSpPr>
          <p:cNvPr id="18" name="Rectangle 10">
            <a:extLst>
              <a:ext uri="{FF2B5EF4-FFF2-40B4-BE49-F238E27FC236}">
                <a16:creationId xmlns="" xmlns:a16="http://schemas.microsoft.com/office/drawing/2014/main" id="{624B7D96-E433-4398-9372-ACD8F5DA9B4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98105" y="3647661"/>
            <a:ext cx="35052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2400" b="1">
                <a:solidFill>
                  <a:srgbClr val="0000FF"/>
                </a:solidFill>
                <a:latin typeface="VNI-Times" pitchFamily="2" charset="0"/>
              </a:rPr>
              <a:t>      </a:t>
            </a:r>
            <a:r>
              <a:rPr lang="en-US" altLang="en-US" sz="3600" b="1">
                <a:solidFill>
                  <a:srgbClr val="0000FF"/>
                </a:solidFill>
                <a:latin typeface="VNI-Times" pitchFamily="2" charset="0"/>
              </a:rPr>
              <a:t>=      4270   +    3416 </a:t>
            </a:r>
          </a:p>
        </p:txBody>
      </p:sp>
      <p:sp>
        <p:nvSpPr>
          <p:cNvPr id="19" name="Rectangle 10">
            <a:extLst>
              <a:ext uri="{FF2B5EF4-FFF2-40B4-BE49-F238E27FC236}">
                <a16:creationId xmlns="" xmlns:a16="http://schemas.microsoft.com/office/drawing/2014/main" id="{05282CC0-132C-4059-B0AF-BAD6BF66102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45705" y="4562061"/>
            <a:ext cx="35052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3600" b="1">
                <a:solidFill>
                  <a:srgbClr val="0000FF"/>
                </a:solidFill>
                <a:latin typeface="VNI-Times" pitchFamily="2" charset="0"/>
              </a:rPr>
              <a:t> =         7686 </a:t>
            </a:r>
          </a:p>
        </p:txBody>
      </p:sp>
      <p:sp>
        <p:nvSpPr>
          <p:cNvPr id="20" name="Rectangle 14">
            <a:extLst>
              <a:ext uri="{FF2B5EF4-FFF2-40B4-BE49-F238E27FC236}">
                <a16:creationId xmlns="" xmlns:a16="http://schemas.microsoft.com/office/drawing/2014/main" id="{2CF20881-6E76-46E9-9FE4-00E7B13FD3A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55905" y="2504661"/>
            <a:ext cx="35052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3600" b="1">
                <a:solidFill>
                  <a:srgbClr val="0000FF"/>
                </a:solidFill>
                <a:latin typeface="VNI-Times" pitchFamily="2" charset="0"/>
              </a:rPr>
              <a:t>=  287 x 40 – 287</a:t>
            </a:r>
            <a:r>
              <a:rPr lang="en-US" altLang="en-US" sz="2400" b="1">
                <a:solidFill>
                  <a:srgbClr val="0000FF"/>
                </a:solidFill>
                <a:latin typeface="VNI-Times" pitchFamily="2" charset="0"/>
              </a:rPr>
              <a:t> </a:t>
            </a:r>
            <a:r>
              <a:rPr lang="en-US" altLang="en-US" sz="3600" b="1">
                <a:solidFill>
                  <a:srgbClr val="0000FF"/>
                </a:solidFill>
                <a:latin typeface="VNI-Times" pitchFamily="2" charset="0"/>
              </a:rPr>
              <a:t>x 8</a:t>
            </a:r>
            <a:r>
              <a:rPr lang="en-US" altLang="en-US" sz="2400" b="1">
                <a:solidFill>
                  <a:srgbClr val="0000FF"/>
                </a:solidFill>
                <a:latin typeface="VNI-Times" pitchFamily="2" charset="0"/>
              </a:rPr>
              <a:t>  </a:t>
            </a:r>
          </a:p>
        </p:txBody>
      </p:sp>
      <p:sp>
        <p:nvSpPr>
          <p:cNvPr id="21" name="Rectangle 14">
            <a:extLst>
              <a:ext uri="{FF2B5EF4-FFF2-40B4-BE49-F238E27FC236}">
                <a16:creationId xmlns="" xmlns:a16="http://schemas.microsoft.com/office/drawing/2014/main" id="{ECEEABC9-FC53-4B6A-98B4-AAE90FBBF3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27305" y="3647661"/>
            <a:ext cx="35052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3600" b="1">
                <a:solidFill>
                  <a:srgbClr val="0000FF"/>
                </a:solidFill>
                <a:latin typeface="VNI-Times" pitchFamily="2" charset="0"/>
              </a:rPr>
              <a:t>=</a:t>
            </a:r>
            <a:r>
              <a:rPr lang="en-US" altLang="en-US" sz="2400" b="1">
                <a:solidFill>
                  <a:srgbClr val="0000FF"/>
                </a:solidFill>
                <a:latin typeface="VNI-Times" pitchFamily="2" charset="0"/>
              </a:rPr>
              <a:t>     </a:t>
            </a:r>
            <a:r>
              <a:rPr lang="en-US" altLang="en-US" sz="3600" b="1">
                <a:solidFill>
                  <a:srgbClr val="0000FF"/>
                </a:solidFill>
                <a:latin typeface="VNI-Times" pitchFamily="2" charset="0"/>
              </a:rPr>
              <a:t>11480  –   2296</a:t>
            </a:r>
            <a:endParaRPr lang="en-US" altLang="en-US" sz="2400" b="1">
              <a:solidFill>
                <a:srgbClr val="0000FF"/>
              </a:solidFill>
              <a:latin typeface="VNI-Times" pitchFamily="2" charset="0"/>
            </a:endParaRPr>
          </a:p>
        </p:txBody>
      </p:sp>
      <p:sp>
        <p:nvSpPr>
          <p:cNvPr id="22" name="Rectangle 14">
            <a:extLst>
              <a:ext uri="{FF2B5EF4-FFF2-40B4-BE49-F238E27FC236}">
                <a16:creationId xmlns="" xmlns:a16="http://schemas.microsoft.com/office/drawing/2014/main" id="{49EE56D1-9ADB-4B2D-A65D-64B4579AAFC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74905" y="4485861"/>
            <a:ext cx="35052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3600" b="1">
                <a:solidFill>
                  <a:srgbClr val="0000FF"/>
                </a:solidFill>
                <a:latin typeface="VNI-Times" pitchFamily="2" charset="0"/>
              </a:rPr>
              <a:t>= </a:t>
            </a:r>
            <a:r>
              <a:rPr lang="en-US" altLang="en-US" sz="2400" b="1">
                <a:solidFill>
                  <a:srgbClr val="0000FF"/>
                </a:solidFill>
                <a:latin typeface="VNI-Times" pitchFamily="2" charset="0"/>
              </a:rPr>
              <a:t>           </a:t>
            </a:r>
            <a:r>
              <a:rPr lang="en-US" altLang="en-US" sz="3600" b="1">
                <a:solidFill>
                  <a:srgbClr val="0000FF"/>
                </a:solidFill>
                <a:latin typeface="VNI-Times" pitchFamily="2" charset="0"/>
              </a:rPr>
              <a:t>9184</a:t>
            </a:r>
            <a:r>
              <a:rPr lang="en-US" altLang="en-US" sz="2400" b="1">
                <a:solidFill>
                  <a:srgbClr val="0000FF"/>
                </a:solidFill>
                <a:latin typeface="VNI-Times" pitchFamily="2" charset="0"/>
              </a:rPr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1584094922"/>
      </p:ext>
    </p:extLst>
  </p:cSld>
  <p:clrMapOvr>
    <a:masterClrMapping/>
  </p:clrMapOvr>
  <p:transition spd="slow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18" grpId="0"/>
      <p:bldP spid="19" grpId="0"/>
      <p:bldP spid="20" grpId="0"/>
      <p:bldP spid="21" grpId="0"/>
      <p:bldP spid="2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 Box 3">
            <a:extLst>
              <a:ext uri="{FF2B5EF4-FFF2-40B4-BE49-F238E27FC236}">
                <a16:creationId xmlns="" xmlns:a16="http://schemas.microsoft.com/office/drawing/2014/main" id="{A42418A3-2FED-438A-8876-20F6A977A7A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7312" y="1675295"/>
            <a:ext cx="3879574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buNone/>
            </a:pPr>
            <a:r>
              <a:rPr lang="en-US" altLang="en-US" sz="4000" b="1" dirty="0">
                <a:solidFill>
                  <a:srgbClr val="0000FF"/>
                </a:solidFill>
              </a:rPr>
              <a:t>35 x 4 x 5</a:t>
            </a:r>
          </a:p>
        </p:txBody>
      </p:sp>
      <p:sp>
        <p:nvSpPr>
          <p:cNvPr id="12" name="Text Box 15">
            <a:extLst>
              <a:ext uri="{FF2B5EF4-FFF2-40B4-BE49-F238E27FC236}">
                <a16:creationId xmlns="" xmlns:a16="http://schemas.microsoft.com/office/drawing/2014/main" id="{5A2775E9-258D-46C6-BBB1-7C245E29E9C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84204" y="1663146"/>
            <a:ext cx="2876235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buNone/>
            </a:pPr>
            <a:r>
              <a:rPr lang="en-US" altLang="en-US" sz="4000" b="1" dirty="0">
                <a:solidFill>
                  <a:srgbClr val="0000FF"/>
                </a:solidFill>
              </a:rPr>
              <a:t>5 x 36 x 2</a:t>
            </a:r>
          </a:p>
        </p:txBody>
      </p:sp>
      <p:sp>
        <p:nvSpPr>
          <p:cNvPr id="13" name="AutoShape 30">
            <a:extLst>
              <a:ext uri="{FF2B5EF4-FFF2-40B4-BE49-F238E27FC236}">
                <a16:creationId xmlns="" xmlns:a16="http://schemas.microsoft.com/office/drawing/2014/main" id="{B346C182-CF19-4880-A14C-9CEECD479714}"/>
              </a:ext>
            </a:extLst>
          </p:cNvPr>
          <p:cNvSpPr>
            <a:spLocks noChangeArrowheads="1"/>
          </p:cNvSpPr>
          <p:nvPr/>
        </p:nvSpPr>
        <p:spPr bwMode="auto">
          <a:xfrm rot="1859385">
            <a:off x="8777288" y="619125"/>
            <a:ext cx="42862" cy="330200"/>
          </a:xfrm>
          <a:prstGeom prst="flowChartMagneticDisk">
            <a:avLst/>
          </a:prstGeom>
          <a:solidFill>
            <a:schemeClr val="bg1"/>
          </a:solidFill>
          <a:ln w="9525">
            <a:solidFill>
              <a:schemeClr val="bg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endParaRPr lang="vi-VN" altLang="en-US" sz="1800">
              <a:solidFill>
                <a:srgbClr val="000000"/>
              </a:solidFill>
              <a:latin typeface="VNI-Times" pitchFamily="2" charset="0"/>
            </a:endParaRPr>
          </a:p>
        </p:txBody>
      </p:sp>
      <p:pic>
        <p:nvPicPr>
          <p:cNvPr id="23" name="Rectangle 25604">
            <a:extLst>
              <a:ext uri="{FF2B5EF4-FFF2-40B4-BE49-F238E27FC236}">
                <a16:creationId xmlns="" xmlns:a16="http://schemas.microsoft.com/office/drawing/2014/main" id="{4941E9B3-222A-4FB4-8055-186E189E663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837942"/>
            <a:ext cx="1562100" cy="1582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4" name="Text Box 15">
            <a:extLst>
              <a:ext uri="{FF2B5EF4-FFF2-40B4-BE49-F238E27FC236}">
                <a16:creationId xmlns="" xmlns:a16="http://schemas.microsoft.com/office/drawing/2014/main" id="{F8D6A982-6118-4C23-98E8-EC718CEA3E0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40487" y="1663146"/>
            <a:ext cx="4414688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buNone/>
            </a:pPr>
            <a:r>
              <a:rPr lang="en-US" altLang="en-US" sz="4000" b="1">
                <a:solidFill>
                  <a:srgbClr val="0000FF"/>
                </a:solidFill>
              </a:rPr>
              <a:t>42 x 2 x 7 x 5</a:t>
            </a:r>
          </a:p>
        </p:txBody>
      </p:sp>
      <p:sp>
        <p:nvSpPr>
          <p:cNvPr id="25" name="AutoShape 4">
            <a:extLst>
              <a:ext uri="{FF2B5EF4-FFF2-40B4-BE49-F238E27FC236}">
                <a16:creationId xmlns="" xmlns:a16="http://schemas.microsoft.com/office/drawing/2014/main" id="{80DA0521-7EF0-4C46-8C3E-FF03722EA9C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43200" y="3276600"/>
            <a:ext cx="6629400" cy="2438400"/>
          </a:xfrm>
          <a:prstGeom prst="wedgeEllipseCallout">
            <a:avLst>
              <a:gd name="adj1" fmla="val 67745"/>
              <a:gd name="adj2" fmla="val 28579"/>
            </a:avLst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endParaRPr lang="en-US" altLang="en-US" sz="2400">
              <a:solidFill>
                <a:srgbClr val="FF0000"/>
              </a:solidFill>
            </a:endParaRP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2400" b="1">
                <a:solidFill>
                  <a:srgbClr val="FF0000"/>
                </a:solidFill>
              </a:rPr>
              <a:t>Muốn tính bằng cách thuận tiện nhất trong phép nhân, ta làm như thế nào?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="" xmlns:a16="http://schemas.microsoft.com/office/drawing/2014/main" id="{DC4B3100-AD80-4B6D-8E0F-5A904D67D582}"/>
              </a:ext>
            </a:extLst>
          </p:cNvPr>
          <p:cNvSpPr txBox="1"/>
          <p:nvPr/>
        </p:nvSpPr>
        <p:spPr>
          <a:xfrm>
            <a:off x="730812" y="179456"/>
            <a:ext cx="1007038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Bài</a:t>
            </a: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2: a) </a:t>
            </a:r>
            <a:r>
              <a:rPr kumimoji="0" lang="en-US" sz="4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Tính</a:t>
            </a: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lang="en-US" sz="4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bằng</a:t>
            </a: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lang="en-US" sz="4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cách</a:t>
            </a: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lang="en-US" sz="4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thuận</a:t>
            </a: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lang="en-US" sz="4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tiện</a:t>
            </a: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lang="en-US" sz="4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nhất</a:t>
            </a: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3065285935"/>
      </p:ext>
    </p:extLst>
  </p:cSld>
  <p:clrMapOvr>
    <a:masterClrMapping/>
  </p:clrMapOvr>
  <p:transition spd="slow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path" presetSubtype="0" repeatCount="indefinite" accel="50000" decel="50000" fill="hold" grpId="0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Motion origin="layout" path="M -0.11216 0.01226 L -0.10851 0.01226 C -0.1066 0.01226 -0.10469 0.00902 -0.10278 0.00856 C -0.10157 0.00856 -0.09896 0.01157 -0.09792 0.01157 C -0.09636 0.01157 -0.0948 0.01064 -0.09184 0.01064 L -0.08976 -0.02544 L -0.0875 0.01828 L -0.0849 0.01226 L -0.08247 0.01064 L -0.07709 0.01203 C -0.07466 0.01134 -0.07257 0.00833 -0.07032 0.00717 C -0.06927 0.00694 -0.06719 0.00671 -0.0658 0.00717 C -0.06459 0.00764 -0.06355 0.01087 -0.06302 0.01087 C -0.06233 0.01203 -0.06077 0.01087 -0.0599 0.01157 L -0.05851 0.01226 L -0.05591 0.01226 " pathEditMode="relative" rAng="0" ptsTypes="FfffFFFFFffffFFF">
                                      <p:cBhvr>
                                        <p:cTn id="6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812" y="-1596"/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25" grpId="0" animBg="1"/>
      <p:bldP spid="25" grpId="1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="" xmlns:a16="http://schemas.microsoft.com/office/drawing/2014/main" id="{01EC5933-23C3-49B8-95B9-E9AFECB4A146}"/>
              </a:ext>
            </a:extLst>
          </p:cNvPr>
          <p:cNvSpPr txBox="1"/>
          <p:nvPr/>
        </p:nvSpPr>
        <p:spPr>
          <a:xfrm>
            <a:off x="730812" y="179456"/>
            <a:ext cx="1007038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Bài</a:t>
            </a: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2: a) </a:t>
            </a:r>
            <a:r>
              <a:rPr kumimoji="0" lang="en-US" sz="4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Tính</a:t>
            </a: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lang="en-US" sz="4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bằng</a:t>
            </a: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lang="en-US" sz="4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cách</a:t>
            </a: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lang="en-US" sz="4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thuận</a:t>
            </a: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lang="en-US" sz="4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tiện</a:t>
            </a: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lang="en-US" sz="4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nhất</a:t>
            </a: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:</a:t>
            </a:r>
          </a:p>
        </p:txBody>
      </p:sp>
      <p:sp>
        <p:nvSpPr>
          <p:cNvPr id="3" name="Text Box 3">
            <a:extLst>
              <a:ext uri="{FF2B5EF4-FFF2-40B4-BE49-F238E27FC236}">
                <a16:creationId xmlns="" xmlns:a16="http://schemas.microsoft.com/office/drawing/2014/main" id="{D454AE13-3EB6-4753-9B08-A8C75092DFA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80931" y="1769165"/>
            <a:ext cx="2209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buNone/>
            </a:pPr>
            <a:r>
              <a:rPr lang="en-US" altLang="en-US" sz="2400" b="1" dirty="0">
                <a:solidFill>
                  <a:srgbClr val="0000FF"/>
                </a:solidFill>
              </a:rPr>
              <a:t>134 x 4 x 5</a:t>
            </a:r>
          </a:p>
        </p:txBody>
      </p:sp>
      <p:sp>
        <p:nvSpPr>
          <p:cNvPr id="4" name="Text Box 15">
            <a:extLst>
              <a:ext uri="{FF2B5EF4-FFF2-40B4-BE49-F238E27FC236}">
                <a16:creationId xmlns="" xmlns:a16="http://schemas.microsoft.com/office/drawing/2014/main" id="{82CA9873-197C-48F4-A651-7E123CC9B29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05131" y="1752600"/>
            <a:ext cx="16383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buNone/>
            </a:pPr>
            <a:r>
              <a:rPr lang="en-US" altLang="en-US" sz="2400" b="1">
                <a:solidFill>
                  <a:srgbClr val="0000FF"/>
                </a:solidFill>
              </a:rPr>
              <a:t>5 x 36 x 2</a:t>
            </a:r>
          </a:p>
        </p:txBody>
      </p:sp>
      <p:sp>
        <p:nvSpPr>
          <p:cNvPr id="5" name="Text Box 15">
            <a:extLst>
              <a:ext uri="{FF2B5EF4-FFF2-40B4-BE49-F238E27FC236}">
                <a16:creationId xmlns="" xmlns:a16="http://schemas.microsoft.com/office/drawing/2014/main" id="{7C66EED1-E095-49F7-B734-9E03CF2D695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43531" y="1752600"/>
            <a:ext cx="2514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buNone/>
            </a:pPr>
            <a:r>
              <a:rPr lang="en-US" altLang="en-US" sz="2400" b="1">
                <a:solidFill>
                  <a:srgbClr val="0000FF"/>
                </a:solidFill>
              </a:rPr>
              <a:t>42 x 2 x 7 x 5</a:t>
            </a:r>
          </a:p>
        </p:txBody>
      </p:sp>
      <p:sp>
        <p:nvSpPr>
          <p:cNvPr id="6" name="Text Box 3">
            <a:extLst>
              <a:ext uri="{FF2B5EF4-FFF2-40B4-BE49-F238E27FC236}">
                <a16:creationId xmlns="" xmlns:a16="http://schemas.microsoft.com/office/drawing/2014/main" id="{F736732B-D752-4564-B484-EA810B32F1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04731" y="2209800"/>
            <a:ext cx="2362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buNone/>
            </a:pPr>
            <a:r>
              <a:rPr lang="en-US" altLang="en-US" sz="2400" b="1" dirty="0">
                <a:solidFill>
                  <a:srgbClr val="0000FF"/>
                </a:solidFill>
              </a:rPr>
              <a:t>= 134 x (4 x 5)</a:t>
            </a:r>
          </a:p>
        </p:txBody>
      </p:sp>
      <p:sp>
        <p:nvSpPr>
          <p:cNvPr id="7" name="Text Box 3">
            <a:extLst>
              <a:ext uri="{FF2B5EF4-FFF2-40B4-BE49-F238E27FC236}">
                <a16:creationId xmlns="" xmlns:a16="http://schemas.microsoft.com/office/drawing/2014/main" id="{C28AD669-F70B-4342-9308-EEE8D8BAB8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28531" y="2743200"/>
            <a:ext cx="2209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buNone/>
            </a:pPr>
            <a:r>
              <a:rPr lang="en-US" altLang="en-US" sz="2400" b="1">
                <a:solidFill>
                  <a:srgbClr val="0000FF"/>
                </a:solidFill>
              </a:rPr>
              <a:t> =  134 x    20</a:t>
            </a:r>
          </a:p>
        </p:txBody>
      </p:sp>
      <p:sp>
        <p:nvSpPr>
          <p:cNvPr id="8" name="Text Box 3">
            <a:extLst>
              <a:ext uri="{FF2B5EF4-FFF2-40B4-BE49-F238E27FC236}">
                <a16:creationId xmlns="" xmlns:a16="http://schemas.microsoft.com/office/drawing/2014/main" id="{A7CA22D1-D650-4F58-83E2-4BFC9417F3F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99931" y="3200400"/>
            <a:ext cx="2209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buNone/>
            </a:pPr>
            <a:r>
              <a:rPr lang="en-US" altLang="en-US" sz="2400" b="1">
                <a:solidFill>
                  <a:srgbClr val="0000FF"/>
                </a:solidFill>
              </a:rPr>
              <a:t>=     2680</a:t>
            </a:r>
          </a:p>
        </p:txBody>
      </p:sp>
      <p:sp>
        <p:nvSpPr>
          <p:cNvPr id="9" name="Text Box 15">
            <a:extLst>
              <a:ext uri="{FF2B5EF4-FFF2-40B4-BE49-F238E27FC236}">
                <a16:creationId xmlns="" xmlns:a16="http://schemas.microsoft.com/office/drawing/2014/main" id="{22857F53-8514-481C-9913-D96AEA681DB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95531" y="2209801"/>
            <a:ext cx="2514600" cy="13849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buNone/>
            </a:pPr>
            <a:r>
              <a:rPr lang="en-US" altLang="en-US" sz="2400" b="1">
                <a:solidFill>
                  <a:srgbClr val="0000FF"/>
                </a:solidFill>
              </a:rPr>
              <a:t>=  (5 x 2) x 36</a:t>
            </a:r>
          </a:p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buNone/>
            </a:pPr>
            <a:r>
              <a:rPr lang="en-US" altLang="en-US" sz="2400" b="1">
                <a:solidFill>
                  <a:srgbClr val="0000FF"/>
                </a:solidFill>
              </a:rPr>
              <a:t/>
            </a:r>
            <a:br>
              <a:rPr lang="en-US" altLang="en-US" sz="2400" b="1">
                <a:solidFill>
                  <a:srgbClr val="0000FF"/>
                </a:solidFill>
              </a:rPr>
            </a:br>
            <a:endParaRPr lang="en-US" altLang="en-US" sz="2400" b="1">
              <a:solidFill>
                <a:srgbClr val="0000FF"/>
              </a:solidFill>
            </a:endParaRPr>
          </a:p>
        </p:txBody>
      </p:sp>
      <p:sp>
        <p:nvSpPr>
          <p:cNvPr id="10" name="Rectangle 16">
            <a:extLst>
              <a:ext uri="{FF2B5EF4-FFF2-40B4-BE49-F238E27FC236}">
                <a16:creationId xmlns="" xmlns:a16="http://schemas.microsoft.com/office/drawing/2014/main" id="{44B762DB-D4A7-44BF-A67D-8E0794B7075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24131" y="2667000"/>
            <a:ext cx="19685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2400" b="1">
                <a:solidFill>
                  <a:srgbClr val="0000FF"/>
                </a:solidFill>
              </a:rPr>
              <a:t>=     10   x 36</a:t>
            </a:r>
            <a:endParaRPr lang="vi-VN" altLang="en-US" sz="2400" b="1">
              <a:solidFill>
                <a:srgbClr val="0000FF"/>
              </a:solidFill>
            </a:endParaRPr>
          </a:p>
        </p:txBody>
      </p:sp>
      <p:sp>
        <p:nvSpPr>
          <p:cNvPr id="11" name="Rectangle 17">
            <a:extLst>
              <a:ext uri="{FF2B5EF4-FFF2-40B4-BE49-F238E27FC236}">
                <a16:creationId xmlns="" xmlns:a16="http://schemas.microsoft.com/office/drawing/2014/main" id="{637E88C1-52F2-4064-9434-0BB7F0A1635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24132" y="3200400"/>
            <a:ext cx="16287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2400" b="1">
                <a:solidFill>
                  <a:srgbClr val="0000FF"/>
                </a:solidFill>
              </a:rPr>
              <a:t>=         360</a:t>
            </a:r>
            <a:endParaRPr lang="vi-VN" altLang="en-US" sz="2400" b="1">
              <a:solidFill>
                <a:srgbClr val="0000FF"/>
              </a:solidFill>
            </a:endParaRPr>
          </a:p>
        </p:txBody>
      </p:sp>
      <p:sp>
        <p:nvSpPr>
          <p:cNvPr id="12" name="Text Box 15">
            <a:extLst>
              <a:ext uri="{FF2B5EF4-FFF2-40B4-BE49-F238E27FC236}">
                <a16:creationId xmlns="" xmlns:a16="http://schemas.microsoft.com/office/drawing/2014/main" id="{45C519B2-4CB5-44BB-A9E1-72ADFCE7A1F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43531" y="2286000"/>
            <a:ext cx="289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buNone/>
            </a:pPr>
            <a:r>
              <a:rPr lang="en-US" altLang="en-US" sz="2400" b="1">
                <a:solidFill>
                  <a:srgbClr val="0000FF"/>
                </a:solidFill>
              </a:rPr>
              <a:t>= (42 x 7) x (2 x 5)</a:t>
            </a:r>
          </a:p>
        </p:txBody>
      </p:sp>
      <p:sp>
        <p:nvSpPr>
          <p:cNvPr id="13" name="Text Box 15">
            <a:extLst>
              <a:ext uri="{FF2B5EF4-FFF2-40B4-BE49-F238E27FC236}">
                <a16:creationId xmlns="" xmlns:a16="http://schemas.microsoft.com/office/drawing/2014/main" id="{97C4A746-7176-4427-9C9A-442E46DE1B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91131" y="2743200"/>
            <a:ext cx="289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buNone/>
            </a:pPr>
            <a:r>
              <a:rPr lang="en-US" altLang="en-US" sz="2400" b="1">
                <a:solidFill>
                  <a:srgbClr val="0000FF"/>
                </a:solidFill>
              </a:rPr>
              <a:t>=     294   x    10</a:t>
            </a:r>
          </a:p>
        </p:txBody>
      </p:sp>
      <p:sp>
        <p:nvSpPr>
          <p:cNvPr id="14" name="Text Box 15">
            <a:extLst>
              <a:ext uri="{FF2B5EF4-FFF2-40B4-BE49-F238E27FC236}">
                <a16:creationId xmlns="" xmlns:a16="http://schemas.microsoft.com/office/drawing/2014/main" id="{8D3CA16E-9404-41E3-BF2F-112FB0D2C8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86331" y="3200400"/>
            <a:ext cx="289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buNone/>
            </a:pPr>
            <a:r>
              <a:rPr lang="en-US" altLang="en-US" sz="2400" b="1">
                <a:solidFill>
                  <a:srgbClr val="0000FF"/>
                </a:solidFill>
              </a:rPr>
              <a:t>=        2940</a:t>
            </a:r>
          </a:p>
        </p:txBody>
      </p:sp>
    </p:spTree>
    <p:extLst>
      <p:ext uri="{BB962C8B-B14F-4D97-AF65-F5344CB8AC3E}">
        <p14:creationId xmlns:p14="http://schemas.microsoft.com/office/powerpoint/2010/main" val="407408277"/>
      </p:ext>
    </p:extLst>
  </p:cSld>
  <p:clrMapOvr>
    <a:masterClrMapping/>
  </p:clrMapOvr>
  <p:transition spd="slow">
    <p:circl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="" xmlns:a16="http://schemas.microsoft.com/office/drawing/2014/main" id="{523BEC51-9B9C-4D62-9DEB-F6FC8AC0228C}"/>
              </a:ext>
            </a:extLst>
          </p:cNvPr>
          <p:cNvSpPr txBox="1"/>
          <p:nvPr/>
        </p:nvSpPr>
        <p:spPr>
          <a:xfrm>
            <a:off x="2022898" y="90004"/>
            <a:ext cx="636905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Bài</a:t>
            </a: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2: b) </a:t>
            </a:r>
            <a:r>
              <a:rPr kumimoji="0" lang="en-US" sz="4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Tính</a:t>
            </a: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lang="en-US" sz="4000" b="1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(</a:t>
            </a:r>
            <a:r>
              <a:rPr kumimoji="0" lang="en-US" sz="4000" b="1" i="1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theo</a:t>
            </a:r>
            <a:r>
              <a:rPr kumimoji="0" lang="en-US" sz="4000" b="1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lang="en-US" sz="4000" b="1" i="1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mẫu</a:t>
            </a:r>
            <a:r>
              <a:rPr kumimoji="0" lang="en-US" sz="4000" b="1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)</a:t>
            </a: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:</a:t>
            </a:r>
          </a:p>
        </p:txBody>
      </p:sp>
      <p:sp>
        <p:nvSpPr>
          <p:cNvPr id="4" name="Text Box 11">
            <a:extLst>
              <a:ext uri="{FF2B5EF4-FFF2-40B4-BE49-F238E27FC236}">
                <a16:creationId xmlns="" xmlns:a16="http://schemas.microsoft.com/office/drawing/2014/main" id="{8DEAEFF0-A017-415E-B623-9EE4F5F4C3E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81201" y="1676400"/>
            <a:ext cx="9366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400" dirty="0" err="1">
                <a:solidFill>
                  <a:srgbClr val="000099"/>
                </a:solidFill>
                <a:latin typeface="Tahoma" panose="020B0604030504040204" pitchFamily="34" charset="0"/>
              </a:rPr>
              <a:t>M</a:t>
            </a:r>
            <a:r>
              <a:rPr lang="en-US" altLang="en-US" dirty="0" err="1">
                <a:solidFill>
                  <a:srgbClr val="000099"/>
                </a:solidFill>
                <a:latin typeface="Tahoma" panose="020B0604030504040204" pitchFamily="34" charset="0"/>
              </a:rPr>
              <a:t>ẫu</a:t>
            </a:r>
            <a:r>
              <a:rPr lang="en-US" altLang="en-US" dirty="0">
                <a:solidFill>
                  <a:srgbClr val="000099"/>
                </a:solidFill>
                <a:latin typeface="Tahoma" panose="020B0604030504040204" pitchFamily="34" charset="0"/>
              </a:rPr>
              <a:t>:</a:t>
            </a:r>
          </a:p>
        </p:txBody>
      </p:sp>
      <p:sp>
        <p:nvSpPr>
          <p:cNvPr id="5" name="Text Box 12">
            <a:extLst>
              <a:ext uri="{FF2B5EF4-FFF2-40B4-BE49-F238E27FC236}">
                <a16:creationId xmlns="" xmlns:a16="http://schemas.microsoft.com/office/drawing/2014/main" id="{880D31B8-F957-455E-A1F2-56E98DD068F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39617" y="1733550"/>
            <a:ext cx="4114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400" dirty="0">
                <a:solidFill>
                  <a:srgbClr val="0000CC"/>
                </a:solidFill>
                <a:latin typeface="Tahoma" panose="020B0604030504040204" pitchFamily="34" charset="0"/>
              </a:rPr>
              <a:t>145 x 2 + 145 x 98 =</a:t>
            </a:r>
            <a:endParaRPr lang="en-US" altLang="en-US" sz="2400" dirty="0">
              <a:solidFill>
                <a:srgbClr val="009999"/>
              </a:solidFill>
              <a:latin typeface="Tahoma" panose="020B0604030504040204" pitchFamily="34" charset="0"/>
            </a:endParaRPr>
          </a:p>
        </p:txBody>
      </p:sp>
      <p:sp>
        <p:nvSpPr>
          <p:cNvPr id="6" name="Text Box 13">
            <a:extLst>
              <a:ext uri="{FF2B5EF4-FFF2-40B4-BE49-F238E27FC236}">
                <a16:creationId xmlns="" xmlns:a16="http://schemas.microsoft.com/office/drawing/2014/main" id="{5016B8E7-7F7F-49A8-BA8D-B46649590A2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63089" y="1688964"/>
            <a:ext cx="10795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400" dirty="0">
                <a:solidFill>
                  <a:srgbClr val="000099"/>
                </a:solidFill>
                <a:latin typeface="Tahoma" panose="020B0604030504040204" pitchFamily="34" charset="0"/>
              </a:rPr>
              <a:t>145</a:t>
            </a:r>
            <a:endParaRPr lang="en-US" altLang="en-US" dirty="0">
              <a:solidFill>
                <a:srgbClr val="000099"/>
              </a:solidFill>
              <a:latin typeface="Tahoma" panose="020B0604030504040204" pitchFamily="34" charset="0"/>
            </a:endParaRPr>
          </a:p>
        </p:txBody>
      </p:sp>
      <p:sp>
        <p:nvSpPr>
          <p:cNvPr id="7" name="Text Box 15">
            <a:extLst>
              <a:ext uri="{FF2B5EF4-FFF2-40B4-BE49-F238E27FC236}">
                <a16:creationId xmlns="" xmlns:a16="http://schemas.microsoft.com/office/drawing/2014/main" id="{0B202188-B6BC-4D7A-8004-6E379CCF7B8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0" y="990600"/>
            <a:ext cx="4724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400" dirty="0">
                <a:solidFill>
                  <a:srgbClr val="0000CC"/>
                </a:solidFill>
                <a:latin typeface="Tahoma" panose="020B0604030504040204" pitchFamily="34" charset="0"/>
              </a:rPr>
              <a:t>145 x 2 + 145 x 98 = </a:t>
            </a:r>
            <a:r>
              <a:rPr lang="en-US" altLang="en-US" sz="2400" dirty="0">
                <a:solidFill>
                  <a:srgbClr val="009999"/>
                </a:solidFill>
                <a:latin typeface="Tahoma" panose="020B0604030504040204" pitchFamily="34" charset="0"/>
              </a:rPr>
              <a:t>?</a:t>
            </a:r>
          </a:p>
        </p:txBody>
      </p:sp>
      <p:sp>
        <p:nvSpPr>
          <p:cNvPr id="8" name="Text Box 16">
            <a:extLst>
              <a:ext uri="{FF2B5EF4-FFF2-40B4-BE49-F238E27FC236}">
                <a16:creationId xmlns="" xmlns:a16="http://schemas.microsoft.com/office/drawing/2014/main" id="{061E282B-24FC-457F-81A4-EEB7A27688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56236" y="1693519"/>
            <a:ext cx="10795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400" dirty="0">
                <a:solidFill>
                  <a:srgbClr val="000099"/>
                </a:solidFill>
                <a:latin typeface="Tahoma" panose="020B0604030504040204" pitchFamily="34" charset="0"/>
              </a:rPr>
              <a:t>x</a:t>
            </a:r>
            <a:endParaRPr lang="en-US" altLang="en-US" dirty="0">
              <a:solidFill>
                <a:srgbClr val="000099"/>
              </a:solidFill>
              <a:latin typeface="Tahoma" panose="020B0604030504040204" pitchFamily="34" charset="0"/>
            </a:endParaRPr>
          </a:p>
        </p:txBody>
      </p:sp>
      <p:sp>
        <p:nvSpPr>
          <p:cNvPr id="9" name="Text Box 17">
            <a:extLst>
              <a:ext uri="{FF2B5EF4-FFF2-40B4-BE49-F238E27FC236}">
                <a16:creationId xmlns="" xmlns:a16="http://schemas.microsoft.com/office/drawing/2014/main" id="{0D5FA191-713C-4194-B012-B072EAA0E31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82628" y="1692277"/>
            <a:ext cx="2286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400" dirty="0">
                <a:solidFill>
                  <a:srgbClr val="000099"/>
                </a:solidFill>
                <a:latin typeface="Tahoma" panose="020B0604030504040204" pitchFamily="34" charset="0"/>
              </a:rPr>
              <a:t>( 2 + 98 )</a:t>
            </a:r>
            <a:endParaRPr lang="en-US" altLang="en-US" dirty="0">
              <a:solidFill>
                <a:srgbClr val="000099"/>
              </a:solidFill>
              <a:latin typeface="Tahoma" panose="020B0604030504040204" pitchFamily="34" charset="0"/>
            </a:endParaRPr>
          </a:p>
        </p:txBody>
      </p:sp>
      <p:sp>
        <p:nvSpPr>
          <p:cNvPr id="10" name="Text Box 18">
            <a:extLst>
              <a:ext uri="{FF2B5EF4-FFF2-40B4-BE49-F238E27FC236}">
                <a16:creationId xmlns="" xmlns:a16="http://schemas.microsoft.com/office/drawing/2014/main" id="{320AC3E7-2F37-4FD8-A11F-FC05FCF8CC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74635" y="2242517"/>
            <a:ext cx="3581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400" dirty="0">
                <a:solidFill>
                  <a:srgbClr val="000099"/>
                </a:solidFill>
                <a:latin typeface="Tahoma" panose="020B0604030504040204" pitchFamily="34" charset="0"/>
              </a:rPr>
              <a:t> =  145 x  100 = 14500</a:t>
            </a:r>
            <a:endParaRPr lang="en-US" altLang="en-US" dirty="0">
              <a:solidFill>
                <a:srgbClr val="000099"/>
              </a:solidFill>
              <a:latin typeface="Tahoma" panose="020B0604030504040204" pitchFamily="34" charset="0"/>
            </a:endParaRPr>
          </a:p>
        </p:txBody>
      </p:sp>
      <p:sp>
        <p:nvSpPr>
          <p:cNvPr id="11" name="Text Box 8">
            <a:extLst>
              <a:ext uri="{FF2B5EF4-FFF2-40B4-BE49-F238E27FC236}">
                <a16:creationId xmlns="" xmlns:a16="http://schemas.microsoft.com/office/drawing/2014/main" id="{3A2448C5-1962-4684-AA9B-1CA7DDDA00E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6204" y="3434799"/>
            <a:ext cx="5164207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buNone/>
            </a:pPr>
            <a:r>
              <a:rPr lang="en-US" altLang="en-US" sz="3600" b="1" dirty="0">
                <a:solidFill>
                  <a:srgbClr val="0000FF"/>
                </a:solidFill>
              </a:rPr>
              <a:t>137 x 3 + 137 x 97</a:t>
            </a:r>
          </a:p>
        </p:txBody>
      </p:sp>
      <p:sp>
        <p:nvSpPr>
          <p:cNvPr id="12" name="Text Box 24">
            <a:extLst>
              <a:ext uri="{FF2B5EF4-FFF2-40B4-BE49-F238E27FC236}">
                <a16:creationId xmlns="" xmlns:a16="http://schemas.microsoft.com/office/drawing/2014/main" id="{20C569BE-94B7-49EE-B9F4-E37D205AD42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15282" y="3434799"/>
            <a:ext cx="6353333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buNone/>
            </a:pPr>
            <a:r>
              <a:rPr lang="en-US" altLang="en-US" sz="3600" b="1" dirty="0">
                <a:solidFill>
                  <a:srgbClr val="0000FF"/>
                </a:solidFill>
              </a:rPr>
              <a:t>428 x 12 – 428 x 2</a:t>
            </a:r>
          </a:p>
        </p:txBody>
      </p:sp>
    </p:spTree>
    <p:extLst>
      <p:ext uri="{BB962C8B-B14F-4D97-AF65-F5344CB8AC3E}">
        <p14:creationId xmlns:p14="http://schemas.microsoft.com/office/powerpoint/2010/main" val="3588081550"/>
      </p:ext>
    </p:extLst>
  </p:cSld>
  <p:clrMapOvr>
    <a:masterClrMapping/>
  </p:clrMapOvr>
  <p:transition spd="slow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  <p:bldP spid="10" grpId="0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68</TotalTime>
  <Words>766</Words>
  <Application>Microsoft Office PowerPoint</Application>
  <PresentationFormat>Custom</PresentationFormat>
  <Paragraphs>136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14</vt:i4>
      </vt:variant>
    </vt:vector>
  </HeadingPairs>
  <TitlesOfParts>
    <vt:vector size="16" baseType="lpstr">
      <vt:lpstr>Default Design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Yến Trần Nữ Hoàng</dc:creator>
  <cp:lastModifiedBy>A</cp:lastModifiedBy>
  <cp:revision>11</cp:revision>
  <dcterms:created xsi:type="dcterms:W3CDTF">2021-07-23T08:39:38Z</dcterms:created>
  <dcterms:modified xsi:type="dcterms:W3CDTF">2021-11-21T08:20:43Z</dcterms:modified>
</cp:coreProperties>
</file>