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34"/>
  </p:notesMasterIdLst>
  <p:sldIdLst>
    <p:sldId id="317" r:id="rId4"/>
    <p:sldId id="473" r:id="rId5"/>
    <p:sldId id="403" r:id="rId6"/>
    <p:sldId id="411" r:id="rId7"/>
    <p:sldId id="258" r:id="rId8"/>
    <p:sldId id="256" r:id="rId9"/>
    <p:sldId id="400" r:id="rId10"/>
    <p:sldId id="379" r:id="rId11"/>
    <p:sldId id="380" r:id="rId12"/>
    <p:sldId id="387" r:id="rId13"/>
    <p:sldId id="407" r:id="rId14"/>
    <p:sldId id="404" r:id="rId15"/>
    <p:sldId id="398" r:id="rId16"/>
    <p:sldId id="408" r:id="rId17"/>
    <p:sldId id="405" r:id="rId18"/>
    <p:sldId id="391" r:id="rId19"/>
    <p:sldId id="409" r:id="rId20"/>
    <p:sldId id="259" r:id="rId21"/>
    <p:sldId id="392" r:id="rId22"/>
    <p:sldId id="381" r:id="rId23"/>
    <p:sldId id="382" r:id="rId24"/>
    <p:sldId id="383" r:id="rId25"/>
    <p:sldId id="384" r:id="rId26"/>
    <p:sldId id="271" r:id="rId27"/>
    <p:sldId id="385" r:id="rId28"/>
    <p:sldId id="393" r:id="rId29"/>
    <p:sldId id="402" r:id="rId30"/>
    <p:sldId id="273" r:id="rId31"/>
    <p:sldId id="280"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491"/>
    <a:srgbClr val="81C3E6"/>
    <a:srgbClr val="013358"/>
    <a:srgbClr val="D6F4F4"/>
    <a:srgbClr val="B7EDFB"/>
    <a:srgbClr val="B5E1EA"/>
    <a:srgbClr val="FF1D1D"/>
    <a:srgbClr val="F2EB68"/>
    <a:srgbClr val="8ED6F7"/>
    <a:srgbClr val="2B9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114" d="100"/>
          <a:sy n="114" d="100"/>
        </p:scale>
        <p:origin x="4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2DD4A-D9EC-4497-8A32-A0D9694286DC}"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230FA-484F-41FC-8C37-FEB78AEDA406}" type="slidenum">
              <a:rPr lang="en-US" smtClean="0"/>
              <a:t>‹#›</a:t>
            </a:fld>
            <a:endParaRPr lang="en-US"/>
          </a:p>
        </p:txBody>
      </p:sp>
    </p:spTree>
    <p:extLst>
      <p:ext uri="{BB962C8B-B14F-4D97-AF65-F5344CB8AC3E}">
        <p14:creationId xmlns:p14="http://schemas.microsoft.com/office/powerpoint/2010/main" val="286809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11/7/2021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63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877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9159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17F1FB7-0FFE-455C-B0F1-0086B8DD42CD}"/>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90A5D9A-EF2F-4510-B472-94AD404EA7EA}" type="datetimeFigureOut">
              <a:rPr lang="en-US"/>
              <a:pPr>
                <a:defRPr/>
              </a:pPr>
              <a:t>11/7/2021</a:t>
            </a:fld>
            <a:endParaRPr lang="en-US"/>
          </a:p>
        </p:txBody>
      </p:sp>
      <p:sp>
        <p:nvSpPr>
          <p:cNvPr id="5" name="Footer Placeholder 4">
            <a:extLst>
              <a:ext uri="{FF2B5EF4-FFF2-40B4-BE49-F238E27FC236}">
                <a16:creationId xmlns:a16="http://schemas.microsoft.com/office/drawing/2014/main" id="{39DEBCC7-CD2D-40A8-8A3F-5C6319ADD4C3}"/>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4DE7A5FB-36AD-4EDB-BDDE-036296895206}"/>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D7768F4A-2787-4AC8-AA35-4375EC25941A}" type="slidenum">
              <a:rPr lang="en-US" altLang="en-US"/>
              <a:pPr/>
              <a:t>‹#›</a:t>
            </a:fld>
            <a:endParaRPr lang="en-US" altLang="en-US"/>
          </a:p>
        </p:txBody>
      </p:sp>
    </p:spTree>
    <p:extLst>
      <p:ext uri="{BB962C8B-B14F-4D97-AF65-F5344CB8AC3E}">
        <p14:creationId xmlns:p14="http://schemas.microsoft.com/office/powerpoint/2010/main" val="317133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95372-E9A5-4FD6-BB61-4B67F28CF666}"/>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E878A6B-1F66-419A-80AB-AA54EF389358}" type="datetimeFigureOut">
              <a:rPr lang="en-US"/>
              <a:pPr>
                <a:defRPr/>
              </a:pPr>
              <a:t>11/7/2021</a:t>
            </a:fld>
            <a:endParaRPr lang="en-US"/>
          </a:p>
        </p:txBody>
      </p:sp>
      <p:sp>
        <p:nvSpPr>
          <p:cNvPr id="5" name="Footer Placeholder 4">
            <a:extLst>
              <a:ext uri="{FF2B5EF4-FFF2-40B4-BE49-F238E27FC236}">
                <a16:creationId xmlns:a16="http://schemas.microsoft.com/office/drawing/2014/main" id="{7B4C8A33-9280-4EE3-BE07-DDF8796532A0}"/>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B593EF9-CADF-42A5-BCC5-488AC9973E03}"/>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C179948-0CEB-4F63-8121-1AD6D1F82B62}" type="slidenum">
              <a:rPr lang="en-US" altLang="en-US"/>
              <a:pPr/>
              <a:t>‹#›</a:t>
            </a:fld>
            <a:endParaRPr lang="en-US" altLang="en-US"/>
          </a:p>
        </p:txBody>
      </p:sp>
    </p:spTree>
    <p:extLst>
      <p:ext uri="{BB962C8B-B14F-4D97-AF65-F5344CB8AC3E}">
        <p14:creationId xmlns:p14="http://schemas.microsoft.com/office/powerpoint/2010/main" val="172131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E66381-A09A-463F-A3A8-776C8F36CC07}"/>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A642F85-EF09-48C6-A6B5-815FA16DC2F6}" type="datetimeFigureOut">
              <a:rPr lang="en-US"/>
              <a:pPr>
                <a:defRPr/>
              </a:pPr>
              <a:t>11/7/2021</a:t>
            </a:fld>
            <a:endParaRPr lang="en-US"/>
          </a:p>
        </p:txBody>
      </p:sp>
      <p:sp>
        <p:nvSpPr>
          <p:cNvPr id="5" name="Footer Placeholder 4">
            <a:extLst>
              <a:ext uri="{FF2B5EF4-FFF2-40B4-BE49-F238E27FC236}">
                <a16:creationId xmlns:a16="http://schemas.microsoft.com/office/drawing/2014/main" id="{0F686C4A-0B8C-4016-8085-C0E185309F7B}"/>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81E28447-BA60-41F0-BCA6-CDAB444C3C32}"/>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234592BE-748A-4A44-8605-25799830E7C1}" type="slidenum">
              <a:rPr lang="en-US" altLang="en-US"/>
              <a:pPr/>
              <a:t>‹#›</a:t>
            </a:fld>
            <a:endParaRPr lang="en-US" altLang="en-US"/>
          </a:p>
        </p:txBody>
      </p:sp>
    </p:spTree>
    <p:extLst>
      <p:ext uri="{BB962C8B-B14F-4D97-AF65-F5344CB8AC3E}">
        <p14:creationId xmlns:p14="http://schemas.microsoft.com/office/powerpoint/2010/main" val="1023848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49536-37D6-4057-96F6-EDFE03DF955D}"/>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E3B42B9-FCA9-4660-8573-F618A1CFCC70}" type="datetimeFigureOut">
              <a:rPr lang="en-US"/>
              <a:pPr>
                <a:defRPr/>
              </a:pPr>
              <a:t>11/7/2021</a:t>
            </a:fld>
            <a:endParaRPr lang="en-US"/>
          </a:p>
        </p:txBody>
      </p:sp>
      <p:sp>
        <p:nvSpPr>
          <p:cNvPr id="6" name="Footer Placeholder 5">
            <a:extLst>
              <a:ext uri="{FF2B5EF4-FFF2-40B4-BE49-F238E27FC236}">
                <a16:creationId xmlns:a16="http://schemas.microsoft.com/office/drawing/2014/main" id="{4CB432B8-9ABD-44F2-8599-DAA3B30C738F}"/>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67E19326-ED23-456F-8106-43B712CA722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522C072-1C82-4CEC-8CCE-24F7438DEFA4}" type="slidenum">
              <a:rPr lang="en-US" altLang="en-US"/>
              <a:pPr/>
              <a:t>‹#›</a:t>
            </a:fld>
            <a:endParaRPr lang="en-US" altLang="en-US"/>
          </a:p>
        </p:txBody>
      </p:sp>
    </p:spTree>
    <p:extLst>
      <p:ext uri="{BB962C8B-B14F-4D97-AF65-F5344CB8AC3E}">
        <p14:creationId xmlns:p14="http://schemas.microsoft.com/office/powerpoint/2010/main" val="405302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C8900F-9EF8-4324-A841-C6672AC78A19}"/>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40DED82-445C-4EBC-A95D-EAD32B36F002}" type="datetimeFigureOut">
              <a:rPr lang="en-US"/>
              <a:pPr>
                <a:defRPr/>
              </a:pPr>
              <a:t>11/7/2021</a:t>
            </a:fld>
            <a:endParaRPr lang="en-US"/>
          </a:p>
        </p:txBody>
      </p:sp>
      <p:sp>
        <p:nvSpPr>
          <p:cNvPr id="8" name="Footer Placeholder 7">
            <a:extLst>
              <a:ext uri="{FF2B5EF4-FFF2-40B4-BE49-F238E27FC236}">
                <a16:creationId xmlns:a16="http://schemas.microsoft.com/office/drawing/2014/main" id="{79185BA1-AFF8-4DCD-A757-5A4F67E518AB}"/>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933C15A0-F131-46CB-BB68-ABA17A349A3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214E02D0-B2F7-4418-9882-BF84B6FD8ECA}" type="slidenum">
              <a:rPr lang="en-US" altLang="en-US"/>
              <a:pPr/>
              <a:t>‹#›</a:t>
            </a:fld>
            <a:endParaRPr lang="en-US" altLang="en-US"/>
          </a:p>
        </p:txBody>
      </p:sp>
    </p:spTree>
    <p:extLst>
      <p:ext uri="{BB962C8B-B14F-4D97-AF65-F5344CB8AC3E}">
        <p14:creationId xmlns:p14="http://schemas.microsoft.com/office/powerpoint/2010/main" val="256724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4A1EB-838C-435E-9AC5-73ED7D1C48E0}"/>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979DFD8-45AC-43BC-B385-01D78B90A042}" type="datetimeFigureOut">
              <a:rPr lang="en-US"/>
              <a:pPr>
                <a:defRPr/>
              </a:pPr>
              <a:t>11/7/2021</a:t>
            </a:fld>
            <a:endParaRPr lang="en-US"/>
          </a:p>
        </p:txBody>
      </p:sp>
      <p:sp>
        <p:nvSpPr>
          <p:cNvPr id="4" name="Footer Placeholder 3">
            <a:extLst>
              <a:ext uri="{FF2B5EF4-FFF2-40B4-BE49-F238E27FC236}">
                <a16:creationId xmlns:a16="http://schemas.microsoft.com/office/drawing/2014/main" id="{E52260BA-6061-47B5-9940-0D7620C3A98A}"/>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5643A62C-8E66-4395-8AB6-112A706AE612}"/>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897562F-C0E3-416E-9144-9D6609443D94}" type="slidenum">
              <a:rPr lang="en-US" altLang="en-US"/>
              <a:pPr/>
              <a:t>‹#›</a:t>
            </a:fld>
            <a:endParaRPr lang="en-US" altLang="en-US"/>
          </a:p>
        </p:txBody>
      </p:sp>
    </p:spTree>
    <p:extLst>
      <p:ext uri="{BB962C8B-B14F-4D97-AF65-F5344CB8AC3E}">
        <p14:creationId xmlns:p14="http://schemas.microsoft.com/office/powerpoint/2010/main" val="1347170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B05DA-51EC-4FC4-9D1C-4A6A8C09B9EC}"/>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77E89B9-3A6F-451D-954F-5AED970D1517}" type="datetimeFigureOut">
              <a:rPr lang="en-US"/>
              <a:pPr>
                <a:defRPr/>
              </a:pPr>
              <a:t>11/7/2021</a:t>
            </a:fld>
            <a:endParaRPr lang="en-US"/>
          </a:p>
        </p:txBody>
      </p:sp>
      <p:sp>
        <p:nvSpPr>
          <p:cNvPr id="3" name="Footer Placeholder 2">
            <a:extLst>
              <a:ext uri="{FF2B5EF4-FFF2-40B4-BE49-F238E27FC236}">
                <a16:creationId xmlns:a16="http://schemas.microsoft.com/office/drawing/2014/main" id="{3EEEACCA-5EBA-46BE-AEFB-FF53FEBCBED0}"/>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19D479CC-96BE-4CE1-9015-DD376DA6F59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93B1376E-FB48-4133-BA34-E8EC896F8BD2}" type="slidenum">
              <a:rPr lang="en-US" altLang="en-US"/>
              <a:pPr/>
              <a:t>‹#›</a:t>
            </a:fld>
            <a:endParaRPr lang="en-US" altLang="en-US"/>
          </a:p>
        </p:txBody>
      </p:sp>
    </p:spTree>
    <p:extLst>
      <p:ext uri="{BB962C8B-B14F-4D97-AF65-F5344CB8AC3E}">
        <p14:creationId xmlns:p14="http://schemas.microsoft.com/office/powerpoint/2010/main" val="322681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8E955D-5A66-4470-BA24-8EDB06C8863B}"/>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D2CC546-4216-46EF-BEC1-FE00A4790A6A}" type="datetimeFigureOut">
              <a:rPr lang="en-US"/>
              <a:pPr>
                <a:defRPr/>
              </a:pPr>
              <a:t>11/7/2021</a:t>
            </a:fld>
            <a:endParaRPr lang="en-US"/>
          </a:p>
        </p:txBody>
      </p:sp>
      <p:sp>
        <p:nvSpPr>
          <p:cNvPr id="6" name="Footer Placeholder 5">
            <a:extLst>
              <a:ext uri="{FF2B5EF4-FFF2-40B4-BE49-F238E27FC236}">
                <a16:creationId xmlns:a16="http://schemas.microsoft.com/office/drawing/2014/main" id="{A5C3AA6A-964A-4C5A-9024-657635F034BB}"/>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66658786-A390-40D0-A358-51233DEC61C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8557AA80-DC63-4445-85A6-F1653AC5A8BD}" type="slidenum">
              <a:rPr lang="en-US" altLang="en-US"/>
              <a:pPr/>
              <a:t>‹#›</a:t>
            </a:fld>
            <a:endParaRPr lang="en-US" altLang="en-US"/>
          </a:p>
        </p:txBody>
      </p:sp>
    </p:spTree>
    <p:extLst>
      <p:ext uri="{BB962C8B-B14F-4D97-AF65-F5344CB8AC3E}">
        <p14:creationId xmlns:p14="http://schemas.microsoft.com/office/powerpoint/2010/main" val="106866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7604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3DF62FE-B251-4100-ABB4-E62529BB2A04}"/>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96B2360-65DD-481A-AA13-943E00214731}" type="datetimeFigureOut">
              <a:rPr lang="en-US"/>
              <a:pPr>
                <a:defRPr/>
              </a:pPr>
              <a:t>11/7/2021</a:t>
            </a:fld>
            <a:endParaRPr lang="en-US"/>
          </a:p>
        </p:txBody>
      </p:sp>
      <p:sp>
        <p:nvSpPr>
          <p:cNvPr id="6" name="Footer Placeholder 5">
            <a:extLst>
              <a:ext uri="{FF2B5EF4-FFF2-40B4-BE49-F238E27FC236}">
                <a16:creationId xmlns:a16="http://schemas.microsoft.com/office/drawing/2014/main" id="{312BE4B8-3658-4511-A32D-36D9C1E4A6C0}"/>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4D11FE00-45A7-437E-8777-FE99341AF2FA}"/>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85BFADB1-C808-4991-95A1-9654F20483A5}" type="slidenum">
              <a:rPr lang="en-US" altLang="en-US"/>
              <a:pPr/>
              <a:t>‹#›</a:t>
            </a:fld>
            <a:endParaRPr lang="en-US" altLang="en-US"/>
          </a:p>
        </p:txBody>
      </p:sp>
    </p:spTree>
    <p:extLst>
      <p:ext uri="{BB962C8B-B14F-4D97-AF65-F5344CB8AC3E}">
        <p14:creationId xmlns:p14="http://schemas.microsoft.com/office/powerpoint/2010/main" val="95440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33827-3F2D-4D97-8D4C-DA6DAB275375}"/>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318F18B-CDB2-4497-818B-D7389AB612F0}" type="datetimeFigureOut">
              <a:rPr lang="en-US"/>
              <a:pPr>
                <a:defRPr/>
              </a:pPr>
              <a:t>11/7/2021</a:t>
            </a:fld>
            <a:endParaRPr lang="en-US"/>
          </a:p>
        </p:txBody>
      </p:sp>
      <p:sp>
        <p:nvSpPr>
          <p:cNvPr id="5" name="Footer Placeholder 4">
            <a:extLst>
              <a:ext uri="{FF2B5EF4-FFF2-40B4-BE49-F238E27FC236}">
                <a16:creationId xmlns:a16="http://schemas.microsoft.com/office/drawing/2014/main" id="{A72E2EB3-3C59-41BD-A748-5F43230E9EF7}"/>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E2896CC4-0FD2-4F3D-AE65-F565BEE8A49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72480F0-79A1-48D7-A8B9-DF72DCA0E98F}" type="slidenum">
              <a:rPr lang="en-US" altLang="en-US"/>
              <a:pPr/>
              <a:t>‹#›</a:t>
            </a:fld>
            <a:endParaRPr lang="en-US" altLang="en-US"/>
          </a:p>
        </p:txBody>
      </p:sp>
    </p:spTree>
    <p:extLst>
      <p:ext uri="{BB962C8B-B14F-4D97-AF65-F5344CB8AC3E}">
        <p14:creationId xmlns:p14="http://schemas.microsoft.com/office/powerpoint/2010/main" val="1116000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92692-8CB8-485B-BE6C-802016840177}"/>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1D6BB0A-DF9B-46A9-8C8A-FB832540735F}" type="datetimeFigureOut">
              <a:rPr lang="en-US"/>
              <a:pPr>
                <a:defRPr/>
              </a:pPr>
              <a:t>11/7/2021</a:t>
            </a:fld>
            <a:endParaRPr lang="en-US"/>
          </a:p>
        </p:txBody>
      </p:sp>
      <p:sp>
        <p:nvSpPr>
          <p:cNvPr id="5" name="Footer Placeholder 4">
            <a:extLst>
              <a:ext uri="{FF2B5EF4-FFF2-40B4-BE49-F238E27FC236}">
                <a16:creationId xmlns:a16="http://schemas.microsoft.com/office/drawing/2014/main" id="{DA9A42E8-AA9B-4B3A-A052-DE984EFC57E8}"/>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07481393-5AB2-43C2-B01D-444545D5E7F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3AA1C474-950C-4801-B8BD-D796FD2E8EA4}" type="slidenum">
              <a:rPr lang="en-US" altLang="en-US"/>
              <a:pPr/>
              <a:t>‹#›</a:t>
            </a:fld>
            <a:endParaRPr lang="en-US" altLang="en-US"/>
          </a:p>
        </p:txBody>
      </p:sp>
    </p:spTree>
    <p:extLst>
      <p:ext uri="{BB962C8B-B14F-4D97-AF65-F5344CB8AC3E}">
        <p14:creationId xmlns:p14="http://schemas.microsoft.com/office/powerpoint/2010/main" val="2027171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0B983CBC-1C1F-4421-856D-4CBE2BDF6FC1}"/>
              </a:ext>
            </a:extLst>
          </p:cNvPr>
          <p:cNvSpPr>
            <a:spLocks noGrp="1"/>
          </p:cNvSpPr>
          <p:nvPr>
            <p:ph type="dt" sz="half" idx="10"/>
          </p:nvPr>
        </p:nvSpPr>
        <p:spPr/>
        <p:txBody>
          <a:bodyPr/>
          <a:lstStyle>
            <a:lvl1pPr>
              <a:defRPr/>
            </a:lvl1pPr>
          </a:lstStyle>
          <a:p>
            <a:pPr>
              <a:defRPr/>
            </a:pPr>
            <a:fld id="{61306BB8-AE96-4EFD-B1FD-858861E360F5}" type="datetimeFigureOut">
              <a:rPr lang="en-US"/>
              <a:pPr>
                <a:defRPr/>
              </a:pPr>
              <a:t>11/7/2021</a:t>
            </a:fld>
            <a:endParaRPr lang="en-US"/>
          </a:p>
        </p:txBody>
      </p:sp>
      <p:sp>
        <p:nvSpPr>
          <p:cNvPr id="5" name="Footer Placeholder 4">
            <a:extLst>
              <a:ext uri="{FF2B5EF4-FFF2-40B4-BE49-F238E27FC236}">
                <a16:creationId xmlns:a16="http://schemas.microsoft.com/office/drawing/2014/main" id="{BFCCA3E5-0DB3-471D-B0F1-55C474B2B2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FB911D-CDDF-4C1F-B65C-50827596FA3B}"/>
              </a:ext>
            </a:extLst>
          </p:cNvPr>
          <p:cNvSpPr>
            <a:spLocks noGrp="1"/>
          </p:cNvSpPr>
          <p:nvPr>
            <p:ph type="sldNum" sz="quarter" idx="12"/>
          </p:nvPr>
        </p:nvSpPr>
        <p:spPr/>
        <p:txBody>
          <a:bodyPr/>
          <a:lstStyle>
            <a:lvl1pPr>
              <a:defRPr/>
            </a:lvl1pPr>
          </a:lstStyle>
          <a:p>
            <a:pPr>
              <a:defRPr/>
            </a:pPr>
            <a:fld id="{85485736-B93C-4A31-8A62-A82DFC01F321}" type="slidenum">
              <a:rPr lang="en-US"/>
              <a:pPr>
                <a:defRPr/>
              </a:pPr>
              <a:t>‹#›</a:t>
            </a:fld>
            <a:endParaRPr lang="en-US"/>
          </a:p>
        </p:txBody>
      </p:sp>
    </p:spTree>
    <p:extLst>
      <p:ext uri="{BB962C8B-B14F-4D97-AF65-F5344CB8AC3E}">
        <p14:creationId xmlns:p14="http://schemas.microsoft.com/office/powerpoint/2010/main" val="30105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5982E-E9D6-43FA-83F5-91532E7DC255}"/>
              </a:ext>
            </a:extLst>
          </p:cNvPr>
          <p:cNvSpPr>
            <a:spLocks noGrp="1"/>
          </p:cNvSpPr>
          <p:nvPr>
            <p:ph type="dt" sz="half" idx="10"/>
          </p:nvPr>
        </p:nvSpPr>
        <p:spPr/>
        <p:txBody>
          <a:bodyPr/>
          <a:lstStyle>
            <a:lvl1pPr>
              <a:defRPr/>
            </a:lvl1pPr>
          </a:lstStyle>
          <a:p>
            <a:pPr>
              <a:defRPr/>
            </a:pPr>
            <a:fld id="{B26A321A-FD89-48AE-85BE-5CD9831685C9}" type="datetimeFigureOut">
              <a:rPr lang="en-US"/>
              <a:pPr>
                <a:defRPr/>
              </a:pPr>
              <a:t>11/7/2021</a:t>
            </a:fld>
            <a:endParaRPr lang="en-US"/>
          </a:p>
        </p:txBody>
      </p:sp>
      <p:sp>
        <p:nvSpPr>
          <p:cNvPr id="5" name="Footer Placeholder 4">
            <a:extLst>
              <a:ext uri="{FF2B5EF4-FFF2-40B4-BE49-F238E27FC236}">
                <a16:creationId xmlns:a16="http://schemas.microsoft.com/office/drawing/2014/main" id="{ED5B1721-76FE-4232-A017-DC350BAA17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3A5F58-6504-400C-BE85-7861AE36707B}"/>
              </a:ext>
            </a:extLst>
          </p:cNvPr>
          <p:cNvSpPr>
            <a:spLocks noGrp="1"/>
          </p:cNvSpPr>
          <p:nvPr>
            <p:ph type="sldNum" sz="quarter" idx="12"/>
          </p:nvPr>
        </p:nvSpPr>
        <p:spPr/>
        <p:txBody>
          <a:bodyPr/>
          <a:lstStyle>
            <a:lvl1pPr>
              <a:defRPr/>
            </a:lvl1pPr>
          </a:lstStyle>
          <a:p>
            <a:pPr>
              <a:defRPr/>
            </a:pPr>
            <a:fld id="{C72A4C30-4DD1-4CC3-950E-45B942EB82B2}" type="slidenum">
              <a:rPr lang="en-US"/>
              <a:pPr>
                <a:defRPr/>
              </a:pPr>
              <a:t>‹#›</a:t>
            </a:fld>
            <a:endParaRPr lang="en-US"/>
          </a:p>
        </p:txBody>
      </p:sp>
    </p:spTree>
    <p:extLst>
      <p:ext uri="{BB962C8B-B14F-4D97-AF65-F5344CB8AC3E}">
        <p14:creationId xmlns:p14="http://schemas.microsoft.com/office/powerpoint/2010/main" val="2059714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16FDE2-AFBC-428E-BBCE-76C86D2335DC}"/>
              </a:ext>
            </a:extLst>
          </p:cNvPr>
          <p:cNvSpPr>
            <a:spLocks noGrp="1"/>
          </p:cNvSpPr>
          <p:nvPr>
            <p:ph type="dt" sz="half" idx="10"/>
          </p:nvPr>
        </p:nvSpPr>
        <p:spPr/>
        <p:txBody>
          <a:bodyPr/>
          <a:lstStyle>
            <a:lvl1pPr>
              <a:defRPr/>
            </a:lvl1pPr>
          </a:lstStyle>
          <a:p>
            <a:pPr>
              <a:defRPr/>
            </a:pPr>
            <a:fld id="{477B1C77-90EC-4BEE-B119-3F98A40BF85E}" type="datetimeFigureOut">
              <a:rPr lang="en-US"/>
              <a:pPr>
                <a:defRPr/>
              </a:pPr>
              <a:t>11/7/2021</a:t>
            </a:fld>
            <a:endParaRPr lang="en-US"/>
          </a:p>
        </p:txBody>
      </p:sp>
      <p:sp>
        <p:nvSpPr>
          <p:cNvPr id="5" name="Footer Placeholder 4">
            <a:extLst>
              <a:ext uri="{FF2B5EF4-FFF2-40B4-BE49-F238E27FC236}">
                <a16:creationId xmlns:a16="http://schemas.microsoft.com/office/drawing/2014/main" id="{FCF682DD-DE6D-473C-979C-EFCD0E0AD1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79240F-267C-47AB-875D-EB773B8E675B}"/>
              </a:ext>
            </a:extLst>
          </p:cNvPr>
          <p:cNvSpPr>
            <a:spLocks noGrp="1"/>
          </p:cNvSpPr>
          <p:nvPr>
            <p:ph type="sldNum" sz="quarter" idx="12"/>
          </p:nvPr>
        </p:nvSpPr>
        <p:spPr/>
        <p:txBody>
          <a:bodyPr/>
          <a:lstStyle>
            <a:lvl1pPr>
              <a:defRPr/>
            </a:lvl1pPr>
          </a:lstStyle>
          <a:p>
            <a:pPr>
              <a:defRPr/>
            </a:pPr>
            <a:fld id="{A01A5408-16D9-40EE-9B58-9A6FD268F757}" type="slidenum">
              <a:rPr lang="en-US"/>
              <a:pPr>
                <a:defRPr/>
              </a:pPr>
              <a:t>‹#›</a:t>
            </a:fld>
            <a:endParaRPr lang="en-US"/>
          </a:p>
        </p:txBody>
      </p:sp>
    </p:spTree>
    <p:extLst>
      <p:ext uri="{BB962C8B-B14F-4D97-AF65-F5344CB8AC3E}">
        <p14:creationId xmlns:p14="http://schemas.microsoft.com/office/powerpoint/2010/main" val="2119925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84DB7D1-287F-489B-A52A-6F2ADD857938}"/>
              </a:ext>
            </a:extLst>
          </p:cNvPr>
          <p:cNvSpPr>
            <a:spLocks noGrp="1"/>
          </p:cNvSpPr>
          <p:nvPr>
            <p:ph type="dt" sz="half" idx="10"/>
          </p:nvPr>
        </p:nvSpPr>
        <p:spPr/>
        <p:txBody>
          <a:bodyPr/>
          <a:lstStyle>
            <a:lvl1pPr>
              <a:defRPr/>
            </a:lvl1pPr>
          </a:lstStyle>
          <a:p>
            <a:pPr>
              <a:defRPr/>
            </a:pPr>
            <a:fld id="{79083322-C772-48D6-A290-84F1AA26C5C5}" type="datetimeFigureOut">
              <a:rPr lang="en-US"/>
              <a:pPr>
                <a:defRPr/>
              </a:pPr>
              <a:t>11/7/2021</a:t>
            </a:fld>
            <a:endParaRPr lang="en-US"/>
          </a:p>
        </p:txBody>
      </p:sp>
      <p:sp>
        <p:nvSpPr>
          <p:cNvPr id="6" name="Footer Placeholder 4">
            <a:extLst>
              <a:ext uri="{FF2B5EF4-FFF2-40B4-BE49-F238E27FC236}">
                <a16:creationId xmlns:a16="http://schemas.microsoft.com/office/drawing/2014/main" id="{0755EDA5-664B-4586-A98E-1F8B8047AE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5FDF3A-4253-4D45-8C9B-6CC48B1521C5}"/>
              </a:ext>
            </a:extLst>
          </p:cNvPr>
          <p:cNvSpPr>
            <a:spLocks noGrp="1"/>
          </p:cNvSpPr>
          <p:nvPr>
            <p:ph type="sldNum" sz="quarter" idx="12"/>
          </p:nvPr>
        </p:nvSpPr>
        <p:spPr/>
        <p:txBody>
          <a:bodyPr/>
          <a:lstStyle>
            <a:lvl1pPr>
              <a:defRPr/>
            </a:lvl1pPr>
          </a:lstStyle>
          <a:p>
            <a:pPr>
              <a:defRPr/>
            </a:pPr>
            <a:fld id="{91A1D0F2-21A0-444A-AA88-5156B667A3BB}" type="slidenum">
              <a:rPr lang="en-US"/>
              <a:pPr>
                <a:defRPr/>
              </a:pPr>
              <a:t>‹#›</a:t>
            </a:fld>
            <a:endParaRPr lang="en-US"/>
          </a:p>
        </p:txBody>
      </p:sp>
    </p:spTree>
    <p:extLst>
      <p:ext uri="{BB962C8B-B14F-4D97-AF65-F5344CB8AC3E}">
        <p14:creationId xmlns:p14="http://schemas.microsoft.com/office/powerpoint/2010/main" val="3071977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167D7C-F93C-4064-805B-2126C6BE9FA1}"/>
              </a:ext>
            </a:extLst>
          </p:cNvPr>
          <p:cNvSpPr>
            <a:spLocks noGrp="1"/>
          </p:cNvSpPr>
          <p:nvPr>
            <p:ph type="dt" sz="half" idx="10"/>
          </p:nvPr>
        </p:nvSpPr>
        <p:spPr/>
        <p:txBody>
          <a:bodyPr/>
          <a:lstStyle>
            <a:lvl1pPr>
              <a:defRPr/>
            </a:lvl1pPr>
          </a:lstStyle>
          <a:p>
            <a:pPr>
              <a:defRPr/>
            </a:pPr>
            <a:fld id="{E7F26773-5211-4EF1-A5E3-260ACC9F6427}" type="datetimeFigureOut">
              <a:rPr lang="en-US"/>
              <a:pPr>
                <a:defRPr/>
              </a:pPr>
              <a:t>11/7/2021</a:t>
            </a:fld>
            <a:endParaRPr lang="en-US"/>
          </a:p>
        </p:txBody>
      </p:sp>
      <p:sp>
        <p:nvSpPr>
          <p:cNvPr id="8" name="Footer Placeholder 4">
            <a:extLst>
              <a:ext uri="{FF2B5EF4-FFF2-40B4-BE49-F238E27FC236}">
                <a16:creationId xmlns:a16="http://schemas.microsoft.com/office/drawing/2014/main" id="{DAED018E-DADF-4D88-9BCC-E33CB3D874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DE2CB06-5F6A-4894-9F12-FDD19796B04F}"/>
              </a:ext>
            </a:extLst>
          </p:cNvPr>
          <p:cNvSpPr>
            <a:spLocks noGrp="1"/>
          </p:cNvSpPr>
          <p:nvPr>
            <p:ph type="sldNum" sz="quarter" idx="12"/>
          </p:nvPr>
        </p:nvSpPr>
        <p:spPr/>
        <p:txBody>
          <a:bodyPr/>
          <a:lstStyle>
            <a:lvl1pPr>
              <a:defRPr/>
            </a:lvl1pPr>
          </a:lstStyle>
          <a:p>
            <a:pPr>
              <a:defRPr/>
            </a:pPr>
            <a:fld id="{322FF977-A0A9-411D-A0C6-6F1BD3CE0A35}" type="slidenum">
              <a:rPr lang="en-US"/>
              <a:pPr>
                <a:defRPr/>
              </a:pPr>
              <a:t>‹#›</a:t>
            </a:fld>
            <a:endParaRPr lang="en-US"/>
          </a:p>
        </p:txBody>
      </p:sp>
    </p:spTree>
    <p:extLst>
      <p:ext uri="{BB962C8B-B14F-4D97-AF65-F5344CB8AC3E}">
        <p14:creationId xmlns:p14="http://schemas.microsoft.com/office/powerpoint/2010/main" val="2398552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CB5B012-6C9A-4024-8EA2-09159347D234}"/>
              </a:ext>
            </a:extLst>
          </p:cNvPr>
          <p:cNvSpPr>
            <a:spLocks noGrp="1"/>
          </p:cNvSpPr>
          <p:nvPr>
            <p:ph type="dt" sz="half" idx="10"/>
          </p:nvPr>
        </p:nvSpPr>
        <p:spPr/>
        <p:txBody>
          <a:bodyPr/>
          <a:lstStyle>
            <a:lvl1pPr>
              <a:defRPr/>
            </a:lvl1pPr>
          </a:lstStyle>
          <a:p>
            <a:pPr>
              <a:defRPr/>
            </a:pPr>
            <a:fld id="{0B3F0941-56B6-4B41-B150-B1F00056F057}" type="datetimeFigureOut">
              <a:rPr lang="en-US"/>
              <a:pPr>
                <a:defRPr/>
              </a:pPr>
              <a:t>11/7/2021</a:t>
            </a:fld>
            <a:endParaRPr lang="en-US"/>
          </a:p>
        </p:txBody>
      </p:sp>
      <p:sp>
        <p:nvSpPr>
          <p:cNvPr id="4" name="Footer Placeholder 4">
            <a:extLst>
              <a:ext uri="{FF2B5EF4-FFF2-40B4-BE49-F238E27FC236}">
                <a16:creationId xmlns:a16="http://schemas.microsoft.com/office/drawing/2014/main" id="{D512FE94-F1BA-4528-8693-9DAD9B9CB0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5B680F-CF9B-4147-ADAE-60D3CD63E5AE}"/>
              </a:ext>
            </a:extLst>
          </p:cNvPr>
          <p:cNvSpPr>
            <a:spLocks noGrp="1"/>
          </p:cNvSpPr>
          <p:nvPr>
            <p:ph type="sldNum" sz="quarter" idx="12"/>
          </p:nvPr>
        </p:nvSpPr>
        <p:spPr/>
        <p:txBody>
          <a:bodyPr/>
          <a:lstStyle>
            <a:lvl1pPr>
              <a:defRPr/>
            </a:lvl1pPr>
          </a:lstStyle>
          <a:p>
            <a:pPr>
              <a:defRPr/>
            </a:pPr>
            <a:fld id="{2BE06055-91D7-4FCA-9001-DC939F92E2C2}" type="slidenum">
              <a:rPr lang="en-US"/>
              <a:pPr>
                <a:defRPr/>
              </a:pPr>
              <a:t>‹#›</a:t>
            </a:fld>
            <a:endParaRPr lang="en-US"/>
          </a:p>
        </p:txBody>
      </p:sp>
    </p:spTree>
    <p:extLst>
      <p:ext uri="{BB962C8B-B14F-4D97-AF65-F5344CB8AC3E}">
        <p14:creationId xmlns:p14="http://schemas.microsoft.com/office/powerpoint/2010/main" val="887668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96F8BA-19BC-4261-9774-B6864058397C}"/>
              </a:ext>
            </a:extLst>
          </p:cNvPr>
          <p:cNvSpPr>
            <a:spLocks noGrp="1"/>
          </p:cNvSpPr>
          <p:nvPr>
            <p:ph type="dt" sz="half" idx="10"/>
          </p:nvPr>
        </p:nvSpPr>
        <p:spPr/>
        <p:txBody>
          <a:bodyPr/>
          <a:lstStyle>
            <a:lvl1pPr>
              <a:defRPr/>
            </a:lvl1pPr>
          </a:lstStyle>
          <a:p>
            <a:pPr>
              <a:defRPr/>
            </a:pPr>
            <a:fld id="{D2D83E9F-2825-494D-A1C1-C7EB8AE29B8F}" type="datetimeFigureOut">
              <a:rPr lang="en-US"/>
              <a:pPr>
                <a:defRPr/>
              </a:pPr>
              <a:t>11/7/2021</a:t>
            </a:fld>
            <a:endParaRPr lang="en-US"/>
          </a:p>
        </p:txBody>
      </p:sp>
      <p:sp>
        <p:nvSpPr>
          <p:cNvPr id="3" name="Footer Placeholder 4">
            <a:extLst>
              <a:ext uri="{FF2B5EF4-FFF2-40B4-BE49-F238E27FC236}">
                <a16:creationId xmlns:a16="http://schemas.microsoft.com/office/drawing/2014/main" id="{ABFB04CE-1B0F-4B4F-A8B6-F794C463AD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CDFB6D-0F50-4083-8410-796485925B26}"/>
              </a:ext>
            </a:extLst>
          </p:cNvPr>
          <p:cNvSpPr>
            <a:spLocks noGrp="1"/>
          </p:cNvSpPr>
          <p:nvPr>
            <p:ph type="sldNum" sz="quarter" idx="12"/>
          </p:nvPr>
        </p:nvSpPr>
        <p:spPr/>
        <p:txBody>
          <a:bodyPr/>
          <a:lstStyle>
            <a:lvl1pPr>
              <a:defRPr/>
            </a:lvl1pPr>
          </a:lstStyle>
          <a:p>
            <a:pPr>
              <a:defRPr/>
            </a:pPr>
            <a:fld id="{307377C0-0872-4372-8375-926E47498614}" type="slidenum">
              <a:rPr lang="en-US"/>
              <a:pPr>
                <a:defRPr/>
              </a:pPr>
              <a:t>‹#›</a:t>
            </a:fld>
            <a:endParaRPr lang="en-US"/>
          </a:p>
        </p:txBody>
      </p:sp>
    </p:spTree>
    <p:extLst>
      <p:ext uri="{BB962C8B-B14F-4D97-AF65-F5344CB8AC3E}">
        <p14:creationId xmlns:p14="http://schemas.microsoft.com/office/powerpoint/2010/main" val="111552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1793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81624A3C-D68B-454D-AC1C-966662C1E048}"/>
              </a:ext>
            </a:extLst>
          </p:cNvPr>
          <p:cNvSpPr>
            <a:spLocks noGrp="1"/>
          </p:cNvSpPr>
          <p:nvPr>
            <p:ph type="dt" sz="half" idx="10"/>
          </p:nvPr>
        </p:nvSpPr>
        <p:spPr/>
        <p:txBody>
          <a:bodyPr/>
          <a:lstStyle>
            <a:lvl1pPr>
              <a:defRPr/>
            </a:lvl1pPr>
          </a:lstStyle>
          <a:p>
            <a:pPr>
              <a:defRPr/>
            </a:pPr>
            <a:fld id="{9D6650D6-19E8-4D4C-A7D0-BBBEF05F3038}" type="datetimeFigureOut">
              <a:rPr lang="en-US"/>
              <a:pPr>
                <a:defRPr/>
              </a:pPr>
              <a:t>11/7/2021</a:t>
            </a:fld>
            <a:endParaRPr lang="en-US"/>
          </a:p>
        </p:txBody>
      </p:sp>
      <p:sp>
        <p:nvSpPr>
          <p:cNvPr id="6" name="Footer Placeholder 4">
            <a:extLst>
              <a:ext uri="{FF2B5EF4-FFF2-40B4-BE49-F238E27FC236}">
                <a16:creationId xmlns:a16="http://schemas.microsoft.com/office/drawing/2014/main" id="{31A03260-BB9E-4C3B-8CC1-F73D37A6DE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8E97BB-92AC-49C7-853C-F1F24ADAE3A1}"/>
              </a:ext>
            </a:extLst>
          </p:cNvPr>
          <p:cNvSpPr>
            <a:spLocks noGrp="1"/>
          </p:cNvSpPr>
          <p:nvPr>
            <p:ph type="sldNum" sz="quarter" idx="12"/>
          </p:nvPr>
        </p:nvSpPr>
        <p:spPr/>
        <p:txBody>
          <a:bodyPr/>
          <a:lstStyle>
            <a:lvl1pPr>
              <a:defRPr/>
            </a:lvl1pPr>
          </a:lstStyle>
          <a:p>
            <a:pPr>
              <a:defRPr/>
            </a:pPr>
            <a:fld id="{0A19AB9E-0588-4A2E-855F-A753AFEEF976}" type="slidenum">
              <a:rPr lang="en-US"/>
              <a:pPr>
                <a:defRPr/>
              </a:pPr>
              <a:t>‹#›</a:t>
            </a:fld>
            <a:endParaRPr lang="en-US"/>
          </a:p>
        </p:txBody>
      </p:sp>
    </p:spTree>
    <p:extLst>
      <p:ext uri="{BB962C8B-B14F-4D97-AF65-F5344CB8AC3E}">
        <p14:creationId xmlns:p14="http://schemas.microsoft.com/office/powerpoint/2010/main" val="3568897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ABF526C0-52CA-4A39-BE98-7C23CBBA3735}"/>
              </a:ext>
            </a:extLst>
          </p:cNvPr>
          <p:cNvSpPr>
            <a:spLocks noGrp="1"/>
          </p:cNvSpPr>
          <p:nvPr>
            <p:ph type="dt" sz="half" idx="10"/>
          </p:nvPr>
        </p:nvSpPr>
        <p:spPr/>
        <p:txBody>
          <a:bodyPr/>
          <a:lstStyle>
            <a:lvl1pPr>
              <a:defRPr/>
            </a:lvl1pPr>
          </a:lstStyle>
          <a:p>
            <a:pPr>
              <a:defRPr/>
            </a:pPr>
            <a:fld id="{DFDD0B04-8F39-443D-B35E-4FCF6DF3D4C7}" type="datetimeFigureOut">
              <a:rPr lang="en-US"/>
              <a:pPr>
                <a:defRPr/>
              </a:pPr>
              <a:t>11/7/2021</a:t>
            </a:fld>
            <a:endParaRPr lang="en-US"/>
          </a:p>
        </p:txBody>
      </p:sp>
      <p:sp>
        <p:nvSpPr>
          <p:cNvPr id="6" name="Footer Placeholder 4">
            <a:extLst>
              <a:ext uri="{FF2B5EF4-FFF2-40B4-BE49-F238E27FC236}">
                <a16:creationId xmlns:a16="http://schemas.microsoft.com/office/drawing/2014/main" id="{2947617F-F5AA-41B8-A87A-5322029A4B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9033FB-220C-4854-842D-C3FD5C130590}"/>
              </a:ext>
            </a:extLst>
          </p:cNvPr>
          <p:cNvSpPr>
            <a:spLocks noGrp="1"/>
          </p:cNvSpPr>
          <p:nvPr>
            <p:ph type="sldNum" sz="quarter" idx="12"/>
          </p:nvPr>
        </p:nvSpPr>
        <p:spPr/>
        <p:txBody>
          <a:bodyPr/>
          <a:lstStyle>
            <a:lvl1pPr>
              <a:defRPr/>
            </a:lvl1pPr>
          </a:lstStyle>
          <a:p>
            <a:pPr>
              <a:defRPr/>
            </a:pPr>
            <a:fld id="{4E7B8BA6-C82C-4382-A912-1BB9C6F18E8F}" type="slidenum">
              <a:rPr lang="en-US"/>
              <a:pPr>
                <a:defRPr/>
              </a:pPr>
              <a:t>‹#›</a:t>
            </a:fld>
            <a:endParaRPr lang="en-US"/>
          </a:p>
        </p:txBody>
      </p:sp>
    </p:spTree>
    <p:extLst>
      <p:ext uri="{BB962C8B-B14F-4D97-AF65-F5344CB8AC3E}">
        <p14:creationId xmlns:p14="http://schemas.microsoft.com/office/powerpoint/2010/main" val="2806250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7CEA8-A0D8-4E8E-BBAE-77925DB2B01E}"/>
              </a:ext>
            </a:extLst>
          </p:cNvPr>
          <p:cNvSpPr>
            <a:spLocks noGrp="1"/>
          </p:cNvSpPr>
          <p:nvPr>
            <p:ph type="dt" sz="half" idx="10"/>
          </p:nvPr>
        </p:nvSpPr>
        <p:spPr/>
        <p:txBody>
          <a:bodyPr/>
          <a:lstStyle>
            <a:lvl1pPr>
              <a:defRPr/>
            </a:lvl1pPr>
          </a:lstStyle>
          <a:p>
            <a:pPr>
              <a:defRPr/>
            </a:pPr>
            <a:fld id="{5984027F-9543-4DE0-8AD7-BA4AFB4C2CA8}" type="datetimeFigureOut">
              <a:rPr lang="en-US"/>
              <a:pPr>
                <a:defRPr/>
              </a:pPr>
              <a:t>11/7/2021</a:t>
            </a:fld>
            <a:endParaRPr lang="en-US"/>
          </a:p>
        </p:txBody>
      </p:sp>
      <p:sp>
        <p:nvSpPr>
          <p:cNvPr id="5" name="Footer Placeholder 4">
            <a:extLst>
              <a:ext uri="{FF2B5EF4-FFF2-40B4-BE49-F238E27FC236}">
                <a16:creationId xmlns:a16="http://schemas.microsoft.com/office/drawing/2014/main" id="{EF184E37-0662-4488-942C-61F32A0D65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0A880D-63F9-4438-B3AD-65BE19B39CCE}"/>
              </a:ext>
            </a:extLst>
          </p:cNvPr>
          <p:cNvSpPr>
            <a:spLocks noGrp="1"/>
          </p:cNvSpPr>
          <p:nvPr>
            <p:ph type="sldNum" sz="quarter" idx="12"/>
          </p:nvPr>
        </p:nvSpPr>
        <p:spPr/>
        <p:txBody>
          <a:bodyPr/>
          <a:lstStyle>
            <a:lvl1pPr>
              <a:defRPr/>
            </a:lvl1pPr>
          </a:lstStyle>
          <a:p>
            <a:pPr>
              <a:defRPr/>
            </a:pPr>
            <a:fld id="{EAD40926-04F7-4B93-B3D6-DAE4127B17D6}" type="slidenum">
              <a:rPr lang="en-US"/>
              <a:pPr>
                <a:defRPr/>
              </a:pPr>
              <a:t>‹#›</a:t>
            </a:fld>
            <a:endParaRPr lang="en-US"/>
          </a:p>
        </p:txBody>
      </p:sp>
    </p:spTree>
    <p:extLst>
      <p:ext uri="{BB962C8B-B14F-4D97-AF65-F5344CB8AC3E}">
        <p14:creationId xmlns:p14="http://schemas.microsoft.com/office/powerpoint/2010/main" val="71410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98FB9-2329-4B1D-96B9-E6AACF6B48CD}"/>
              </a:ext>
            </a:extLst>
          </p:cNvPr>
          <p:cNvSpPr>
            <a:spLocks noGrp="1"/>
          </p:cNvSpPr>
          <p:nvPr>
            <p:ph type="dt" sz="half" idx="10"/>
          </p:nvPr>
        </p:nvSpPr>
        <p:spPr/>
        <p:txBody>
          <a:bodyPr/>
          <a:lstStyle>
            <a:lvl1pPr>
              <a:defRPr/>
            </a:lvl1pPr>
          </a:lstStyle>
          <a:p>
            <a:pPr>
              <a:defRPr/>
            </a:pPr>
            <a:fld id="{BDB6AB10-EB9C-4EF6-9DC9-C9EF8FAC0D1E}" type="datetimeFigureOut">
              <a:rPr lang="en-US"/>
              <a:pPr>
                <a:defRPr/>
              </a:pPr>
              <a:t>11/7/2021</a:t>
            </a:fld>
            <a:endParaRPr lang="en-US"/>
          </a:p>
        </p:txBody>
      </p:sp>
      <p:sp>
        <p:nvSpPr>
          <p:cNvPr id="5" name="Footer Placeholder 4">
            <a:extLst>
              <a:ext uri="{FF2B5EF4-FFF2-40B4-BE49-F238E27FC236}">
                <a16:creationId xmlns:a16="http://schemas.microsoft.com/office/drawing/2014/main" id="{8662547C-C005-471C-AC88-2A07CB9848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38F9B-C895-4C86-B71E-FCF38801C696}"/>
              </a:ext>
            </a:extLst>
          </p:cNvPr>
          <p:cNvSpPr>
            <a:spLocks noGrp="1"/>
          </p:cNvSpPr>
          <p:nvPr>
            <p:ph type="sldNum" sz="quarter" idx="12"/>
          </p:nvPr>
        </p:nvSpPr>
        <p:spPr/>
        <p:txBody>
          <a:bodyPr/>
          <a:lstStyle>
            <a:lvl1pPr>
              <a:defRPr/>
            </a:lvl1pPr>
          </a:lstStyle>
          <a:p>
            <a:pPr>
              <a:defRPr/>
            </a:pPr>
            <a:fld id="{3C7BCE3E-548E-468B-935C-BFAD42CB6125}" type="slidenum">
              <a:rPr lang="en-US"/>
              <a:pPr>
                <a:defRPr/>
              </a:pPr>
              <a:t>‹#›</a:t>
            </a:fld>
            <a:endParaRPr lang="en-US"/>
          </a:p>
        </p:txBody>
      </p:sp>
    </p:spTree>
    <p:extLst>
      <p:ext uri="{BB962C8B-B14F-4D97-AF65-F5344CB8AC3E}">
        <p14:creationId xmlns:p14="http://schemas.microsoft.com/office/powerpoint/2010/main" val="136649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98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522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297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148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87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11/7/2021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34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11/7/2021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119008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F2B063A-1135-4010-9C72-8EC3A53728E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D6ACA81-B6BC-43EA-9DAE-3E1394F1D2C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DB25F8-AE3D-4610-859D-BA2E17BDB09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BFB2898F-FDCA-4D96-BA7D-484DAA9A18D1}" type="datetimeFigureOut">
              <a:rPr lang="en-US"/>
              <a:pPr>
                <a:defRPr/>
              </a:pPr>
              <a:t>11/7/2021</a:t>
            </a:fld>
            <a:endParaRPr lang="en-US"/>
          </a:p>
        </p:txBody>
      </p:sp>
      <p:sp>
        <p:nvSpPr>
          <p:cNvPr id="5" name="Footer Placeholder 4">
            <a:extLst>
              <a:ext uri="{FF2B5EF4-FFF2-40B4-BE49-F238E27FC236}">
                <a16:creationId xmlns:a16="http://schemas.microsoft.com/office/drawing/2014/main" id="{BE77DABC-1A45-45E5-8C18-C073BBDE7B6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19A2BC7A-207A-42C2-BDA2-D43BE9D7632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55AB74C-20E5-4737-826C-9B6104C2B630}" type="slidenum">
              <a:rPr lang="en-US" altLang="en-US"/>
              <a:pPr/>
              <a:t>‹#›</a:t>
            </a:fld>
            <a:endParaRPr lang="en-US" altLang="en-US"/>
          </a:p>
        </p:txBody>
      </p:sp>
    </p:spTree>
    <p:extLst>
      <p:ext uri="{BB962C8B-B14F-4D97-AF65-F5344CB8AC3E}">
        <p14:creationId xmlns:p14="http://schemas.microsoft.com/office/powerpoint/2010/main" val="826946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9001F23-0E07-4975-A4C0-16B1C768FDD8}"/>
              </a:ext>
            </a:extLst>
          </p:cNvPr>
          <p:cNvSpPr>
            <a:spLocks noGrp="1" noChangeArrowheads="1"/>
          </p:cNvSpPr>
          <p:nvPr>
            <p:ph type="title"/>
          </p:nvPr>
        </p:nvSpPr>
        <p:spPr bwMode="auto">
          <a:xfrm>
            <a:off x="838200" y="366186"/>
            <a:ext cx="10515600" cy="1325033"/>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40DE6104-81DC-4ED8-B4FA-206E0F27A04F}"/>
              </a:ext>
            </a:extLst>
          </p:cNvPr>
          <p:cNvSpPr>
            <a:spLocks noGrp="1"/>
          </p:cNvSpPr>
          <p:nvPr>
            <p:ph type="body" idx="1"/>
          </p:nvPr>
        </p:nvSpPr>
        <p:spPr>
          <a:xfrm>
            <a:off x="838200" y="1826685"/>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DF220-D6FE-459F-86F6-134B18AD2921}"/>
              </a:ext>
            </a:extLst>
          </p:cNvPr>
          <p:cNvSpPr>
            <a:spLocks noGrp="1"/>
          </p:cNvSpPr>
          <p:nvPr>
            <p:ph type="dt" sz="half" idx="2"/>
          </p:nvPr>
        </p:nvSpPr>
        <p:spPr>
          <a:xfrm>
            <a:off x="838200" y="6356352"/>
            <a:ext cx="2743200" cy="366183"/>
          </a:xfrm>
          <a:prstGeom prst="rect">
            <a:avLst/>
          </a:prstGeom>
        </p:spPr>
        <p:txBody>
          <a:bodyPr vert="horz" lIns="91440" tIns="45720" rIns="91440" bIns="45720" rtlCol="0" anchor="ctr"/>
          <a:lstStyle>
            <a:lvl1pPr algn="l">
              <a:defRPr sz="675">
                <a:solidFill>
                  <a:prstClr val="black">
                    <a:tint val="75000"/>
                  </a:prstClr>
                </a:solidFill>
              </a:defRPr>
            </a:lvl1pPr>
          </a:lstStyle>
          <a:p>
            <a:pPr>
              <a:defRPr/>
            </a:pPr>
            <a:fld id="{838CD6DA-D0E5-4FAE-B506-ABD991AE34A4}" type="datetimeFigureOut">
              <a:rPr lang="en-US"/>
              <a:pPr>
                <a:defRPr/>
              </a:pPr>
              <a:t>11/7/2021</a:t>
            </a:fld>
            <a:endParaRPr lang="en-US"/>
          </a:p>
        </p:txBody>
      </p:sp>
      <p:sp>
        <p:nvSpPr>
          <p:cNvPr id="5" name="Footer Placeholder 4">
            <a:extLst>
              <a:ext uri="{FF2B5EF4-FFF2-40B4-BE49-F238E27FC236}">
                <a16:creationId xmlns:a16="http://schemas.microsoft.com/office/drawing/2014/main" id="{DB8CA901-D091-4BD0-A2AE-0D94086994E4}"/>
              </a:ext>
            </a:extLst>
          </p:cNvPr>
          <p:cNvSpPr>
            <a:spLocks noGrp="1"/>
          </p:cNvSpPr>
          <p:nvPr>
            <p:ph type="ftr" sz="quarter" idx="3"/>
          </p:nvPr>
        </p:nvSpPr>
        <p:spPr>
          <a:xfrm>
            <a:off x="4038600" y="6356352"/>
            <a:ext cx="4114800" cy="366183"/>
          </a:xfrm>
          <a:prstGeom prst="rect">
            <a:avLst/>
          </a:prstGeom>
        </p:spPr>
        <p:txBody>
          <a:bodyPr vert="horz" lIns="91440" tIns="45720" rIns="91440" bIns="45720" rtlCol="0" anchor="ctr"/>
          <a:lstStyle>
            <a:lvl1pPr algn="ctr">
              <a:defRPr sz="675">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0C656FD1-331F-476F-B17C-E1BF9F3FF51B}"/>
              </a:ext>
            </a:extLst>
          </p:cNvPr>
          <p:cNvSpPr>
            <a:spLocks noGrp="1"/>
          </p:cNvSpPr>
          <p:nvPr>
            <p:ph type="sldNum" sz="quarter" idx="4"/>
          </p:nvPr>
        </p:nvSpPr>
        <p:spPr>
          <a:xfrm>
            <a:off x="8610600" y="6356352"/>
            <a:ext cx="2743200" cy="366183"/>
          </a:xfrm>
          <a:prstGeom prst="rect">
            <a:avLst/>
          </a:prstGeom>
        </p:spPr>
        <p:txBody>
          <a:bodyPr vert="horz" lIns="91440" tIns="45720" rIns="91440" bIns="45720" rtlCol="0" anchor="ctr"/>
          <a:lstStyle>
            <a:lvl1pPr algn="r">
              <a:defRPr sz="675">
                <a:solidFill>
                  <a:prstClr val="black">
                    <a:tint val="75000"/>
                  </a:prstClr>
                </a:solidFill>
              </a:defRPr>
            </a:lvl1pPr>
          </a:lstStyle>
          <a:p>
            <a:pPr>
              <a:defRPr/>
            </a:pPr>
            <a:fld id="{3F4E23EF-FB27-49E9-97B0-2FCDA72F78C4}" type="slidenum">
              <a:rPr lang="en-US"/>
              <a:pPr>
                <a:defRPr/>
              </a:pPr>
              <a:t>‹#›</a:t>
            </a:fld>
            <a:endParaRPr lang="en-US"/>
          </a:p>
        </p:txBody>
      </p:sp>
    </p:spTree>
    <p:extLst>
      <p:ext uri="{BB962C8B-B14F-4D97-AF65-F5344CB8AC3E}">
        <p14:creationId xmlns:p14="http://schemas.microsoft.com/office/powerpoint/2010/main" val="31292215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jpeg"/><Relationship Id="rId7"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eg"/><Relationship Id="rId7" Type="http://schemas.openxmlformats.org/officeDocument/2006/relationships/image" Target="../media/image17.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a:extLst>
              <a:ext uri="{FF2B5EF4-FFF2-40B4-BE49-F238E27FC236}">
                <a16:creationId xmlns:a16="http://schemas.microsoft.com/office/drawing/2014/main" id="{8A9FDE71-2FF0-4464-BD77-06E03CEBAD30}"/>
              </a:ext>
            </a:extLst>
          </p:cNvPr>
          <p:cNvPicPr>
            <a:picLocks noChangeAspect="1"/>
          </p:cNvPicPr>
          <p:nvPr/>
        </p:nvPicPr>
        <p:blipFill>
          <a:blip r:embed="rId2" cstate="print"/>
          <a:stretch>
            <a:fillRect/>
          </a:stretch>
        </p:blipFill>
        <p:spPr>
          <a:xfrm>
            <a:off x="1828800" y="228604"/>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C059D650-F910-4B86-A3D0-F20A3C7AA0BF}"/>
              </a:ext>
            </a:extLst>
          </p:cNvPr>
          <p:cNvSpPr txBox="1"/>
          <p:nvPr/>
        </p:nvSpPr>
        <p:spPr>
          <a:xfrm>
            <a:off x="3200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3200" b="1" cap="all" dirty="0">
                <a:ln w="0"/>
                <a:solidFill>
                  <a:srgbClr val="FF0000"/>
                </a:solidFill>
                <a:effectLst>
                  <a:reflection blurRad="12700" stA="50000" endPos="50000" dist="5000" dir="5400000" sy="-100000" rotWithShape="0"/>
                </a:effectLst>
                <a:latin typeface="Calibri"/>
              </a:rPr>
              <a:t>PHÒNG GD&amp;ĐT  QUẬN LONG BIÊN</a:t>
            </a:r>
          </a:p>
          <a:p>
            <a:pPr algn="ctr" eaLnBrk="0" hangingPunct="0">
              <a:defRPr/>
            </a:pPr>
            <a:r>
              <a:rPr lang="en-US" sz="3200" b="1" cap="all" dirty="0">
                <a:ln w="0"/>
                <a:solidFill>
                  <a:srgbClr val="FF0000"/>
                </a:solidFill>
                <a:effectLst>
                  <a:reflection blurRad="12700" stA="50000" endPos="50000" dist="5000" dir="5400000" sy="-100000" rotWithShape="0"/>
                </a:effectLst>
                <a:latin typeface="Calibri"/>
              </a:rPr>
              <a:t>TRƯỜNG TIỂU HỌC ÁI MỘ A</a:t>
            </a:r>
          </a:p>
        </p:txBody>
      </p:sp>
      <p:sp>
        <p:nvSpPr>
          <p:cNvPr id="8" name="TextBox 7">
            <a:extLst>
              <a:ext uri="{FF2B5EF4-FFF2-40B4-BE49-F238E27FC236}">
                <a16:creationId xmlns:a16="http://schemas.microsoft.com/office/drawing/2014/main" id="{8854422D-B790-439C-A6F0-29C3A63A99D7}"/>
              </a:ext>
            </a:extLst>
          </p:cNvPr>
          <p:cNvSpPr txBox="1"/>
          <p:nvPr/>
        </p:nvSpPr>
        <p:spPr>
          <a:xfrm>
            <a:off x="1975152" y="1679198"/>
            <a:ext cx="8930536" cy="2970685"/>
          </a:xfrm>
          <a:prstGeom prst="rect">
            <a:avLst/>
          </a:prstGeom>
          <a:noFill/>
        </p:spPr>
        <p:txBody>
          <a:bodyPr wrap="square">
            <a:spAutoFit/>
            <a:scene3d>
              <a:camera prst="orthographicFront"/>
              <a:lightRig rig="threePt" dir="t"/>
            </a:scene3d>
            <a:sp3d extrusionH="57150">
              <a:bevelT w="82550" h="38100" prst="coolSlant"/>
            </a:sp3d>
          </a:bodyPr>
          <a:lstStyle/>
          <a:p>
            <a:pPr algn="ctr" eaLnBrk="0" hangingPunct="0">
              <a:lnSpc>
                <a:spcPct val="150000"/>
              </a:lnSpc>
              <a:defRPr/>
            </a:pPr>
            <a:r>
              <a:rPr lang="vi-VN"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M</a:t>
            </a:r>
            <a:r>
              <a:rPr lang="en-US" sz="3200" b="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ôn</a:t>
            </a:r>
            <a:r>
              <a:rPr lang="en-US"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a:t>
            </a:r>
            <a:r>
              <a:rPr lang="vi-VN"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Khoa học</a:t>
            </a:r>
          </a:p>
          <a:p>
            <a:pPr algn="ctr" eaLnBrk="0" hangingPunct="0">
              <a:lnSpc>
                <a:spcPct val="150000"/>
              </a:lnSpc>
              <a:defRPr/>
            </a:pPr>
            <a:r>
              <a:rPr lang="en-US" sz="3200" b="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Tuần</a:t>
            </a:r>
            <a:r>
              <a:rPr lang="en-US"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a:t>
            </a:r>
            <a:r>
              <a:rPr lang="vi-VN"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9</a:t>
            </a:r>
            <a:r>
              <a:rPr lang="en-US"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TÊN BÀI: </a:t>
            </a:r>
            <a:endParaRPr lang="vi-VN" sz="3200" b="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endParaRPr>
          </a:p>
          <a:p>
            <a:pPr algn="ctr" eaLnBrk="0" hangingPunct="0">
              <a:lnSpc>
                <a:spcPct val="150000"/>
              </a:lnSpc>
              <a:defRPr/>
            </a:pPr>
            <a:r>
              <a:rPr lang="vi-VN" sz="3200" b="1" dirty="0">
                <a:ln w="10541" cmpd="sng">
                  <a:solidFill>
                    <a:srgbClr val="4F81BD">
                      <a:shade val="88000"/>
                      <a:satMod val="110000"/>
                    </a:srgbClr>
                  </a:solidFill>
                  <a:prstDash val="solid"/>
                </a:ln>
                <a:solidFill>
                  <a:srgbClr val="FF0000"/>
                </a:solidFill>
                <a:effectLst>
                  <a:outerShdw blurRad="60007" dist="310007" dir="7680000" sy="30000" kx="1300200" algn="ctr" rotWithShape="0">
                    <a:prstClr val="black">
                      <a:alpha val="32000"/>
                    </a:prstClr>
                  </a:outerShdw>
                </a:effectLst>
                <a:latin typeface="Calibri"/>
              </a:rPr>
              <a:t>Phòng tránh tai nạn đuối nước</a:t>
            </a:r>
            <a:endParaRPr lang="en-US" sz="3200" b="1" dirty="0">
              <a:ln w="10541" cmpd="sng">
                <a:solidFill>
                  <a:srgbClr val="4F81BD">
                    <a:shade val="88000"/>
                    <a:satMod val="110000"/>
                  </a:srgbClr>
                </a:solidFill>
                <a:prstDash val="solid"/>
              </a:ln>
              <a:solidFill>
                <a:srgbClr val="FF0000"/>
              </a:solidFill>
              <a:effectLst>
                <a:outerShdw blurRad="60007" dist="310007" dir="7680000" sy="30000" kx="1300200" algn="ctr" rotWithShape="0">
                  <a:prstClr val="black">
                    <a:alpha val="32000"/>
                  </a:prstClr>
                </a:outerShdw>
              </a:effectLst>
              <a:latin typeface="Calibri"/>
            </a:endParaRPr>
          </a:p>
          <a:p>
            <a:pPr lvl="2" eaLnBrk="0" hangingPunct="0">
              <a:lnSpc>
                <a:spcPct val="150000"/>
              </a:lnSpc>
              <a:defRPr/>
            </a:pPr>
            <a:r>
              <a:rPr lang="en-US" sz="3200" b="1" i="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GV </a:t>
            </a:r>
            <a:r>
              <a:rPr lang="en-US" sz="3200" b="1" i="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thực</a:t>
            </a:r>
            <a:r>
              <a:rPr lang="en-US" sz="3200" b="1" i="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a:t>
            </a:r>
            <a:r>
              <a:rPr lang="en-US" sz="3200" b="1" i="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hiện</a:t>
            </a:r>
            <a:r>
              <a:rPr lang="en-US" sz="3200" b="1" i="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a:t>
            </a:r>
            <a:r>
              <a:rPr lang="en-US" sz="3200" b="1" i="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Nguyễn</a:t>
            </a:r>
            <a:r>
              <a:rPr lang="en-US" sz="3200" b="1" i="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 Thu </a:t>
            </a:r>
            <a:r>
              <a:rPr lang="en-US" sz="3200" b="1" i="1" dirty="0" err="1">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rPr>
              <a:t>Hồng</a:t>
            </a:r>
            <a:endParaRPr lang="en-US" sz="3200" b="1" i="1" dirty="0">
              <a:ln w="10541" cmpd="sng">
                <a:solidFill>
                  <a:srgbClr val="4F81BD">
                    <a:shade val="88000"/>
                    <a:satMod val="110000"/>
                  </a:srgbClr>
                </a:solidFill>
                <a:prstDash val="solid"/>
              </a:ln>
              <a:solidFill>
                <a:srgbClr val="3333CC"/>
              </a:solidFill>
              <a:effectLst>
                <a:outerShdw blurRad="60007" dist="310007" dir="7680000" sy="30000" kx="1300200" algn="ctr" rotWithShape="0">
                  <a:prstClr val="black">
                    <a:alpha val="32000"/>
                  </a:prstClr>
                </a:outerShdw>
              </a:effectLst>
              <a:latin typeface="Calibri"/>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800600" y="1063124"/>
            <a:ext cx="6861311" cy="5704975"/>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sp>
        <p:nvSpPr>
          <p:cNvPr id="4" name="Rectangle 3">
            <a:extLst>
              <a:ext uri="{FF2B5EF4-FFF2-40B4-BE49-F238E27FC236}">
                <a16:creationId xmlns:a16="http://schemas.microsoft.com/office/drawing/2014/main" id="{99955734-F991-47B6-A02B-69AF63BEE4EB}"/>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1281184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1" name="Group 10">
            <a:extLst>
              <a:ext uri="{FF2B5EF4-FFF2-40B4-BE49-F238E27FC236}">
                <a16:creationId xmlns:a16="http://schemas.microsoft.com/office/drawing/2014/main" id="{ABFDE188-3A10-47C3-BFEB-51364C694900}"/>
              </a:ext>
            </a:extLst>
          </p:cNvPr>
          <p:cNvGrpSpPr/>
          <p:nvPr/>
        </p:nvGrpSpPr>
        <p:grpSpPr>
          <a:xfrm>
            <a:off x="4848800" y="1161698"/>
            <a:ext cx="7057450" cy="5469634"/>
            <a:chOff x="394483" y="354155"/>
            <a:chExt cx="8769786" cy="6186794"/>
          </a:xfrm>
        </p:grpSpPr>
        <p:grpSp>
          <p:nvGrpSpPr>
            <p:cNvPr id="19" name="Group 19">
              <a:extLst>
                <a:ext uri="{FF2B5EF4-FFF2-40B4-BE49-F238E27FC236}">
                  <a16:creationId xmlns:a16="http://schemas.microsoft.com/office/drawing/2014/main" id="{4B0CD7E5-38CC-4E7E-AF8C-A6067AADD7D0}"/>
                </a:ext>
              </a:extLst>
            </p:cNvPr>
            <p:cNvGrpSpPr>
              <a:grpSpLocks/>
            </p:cNvGrpSpPr>
            <p:nvPr/>
          </p:nvGrpSpPr>
          <p:grpSpPr bwMode="auto">
            <a:xfrm>
              <a:off x="394483" y="354155"/>
              <a:ext cx="4270793" cy="2922445"/>
              <a:chOff x="96" y="1344"/>
              <a:chExt cx="1728" cy="1728"/>
            </a:xfrm>
          </p:grpSpPr>
          <p:pic>
            <p:nvPicPr>
              <p:cNvPr id="23" name="Picture 20" descr="1">
                <a:extLst>
                  <a:ext uri="{FF2B5EF4-FFF2-40B4-BE49-F238E27FC236}">
                    <a16:creationId xmlns:a16="http://schemas.microsoft.com/office/drawing/2014/main" id="{EC52AFD5-97C7-4E55-82E2-4D1DE10E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4" name="Oval 21">
                <a:extLst>
                  <a:ext uri="{FF2B5EF4-FFF2-40B4-BE49-F238E27FC236}">
                    <a16:creationId xmlns:a16="http://schemas.microsoft.com/office/drawing/2014/main" id="{B7CE07C8-8ADF-45C9-BD91-FBC34B296105}"/>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pic>
          <p:nvPicPr>
            <p:cNvPr id="20" name="Picture 2" descr="Rơi nước mắt trước cảnh học sinh bơi qua sông đến trường">
              <a:extLst>
                <a:ext uri="{FF2B5EF4-FFF2-40B4-BE49-F238E27FC236}">
                  <a16:creationId xmlns:a16="http://schemas.microsoft.com/office/drawing/2014/main" id="{A0FCA7D8-93DC-4420-8343-39E8BAC9E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76" y="356298"/>
              <a:ext cx="4270793" cy="292030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6" descr="Mộng mơ thấy tắm sông đánh con số nào là ăn chắc">
              <a:extLst>
                <a:ext uri="{FF2B5EF4-FFF2-40B4-BE49-F238E27FC236}">
                  <a16:creationId xmlns:a16="http://schemas.microsoft.com/office/drawing/2014/main" id="{A5B7D012-EFBF-4C28-BA90-D998FE468D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4893477" y="3643216"/>
              <a:ext cx="4270792" cy="289773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2" name="Picture 12" descr="Số trẻ em tử vong do đuối nước có xu hướng giảm | baotintuc.vn">
              <a:extLst>
                <a:ext uri="{FF2B5EF4-FFF2-40B4-BE49-F238E27FC236}">
                  <a16:creationId xmlns:a16="http://schemas.microsoft.com/office/drawing/2014/main" id="{3FF8D0E4-3AFA-4F94-8812-0721A61CF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83" y="3638675"/>
              <a:ext cx="4270793" cy="290227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3" name="Picture 4" descr="No No No Sticker by Emoji for iOS &amp; Android | GIPHY">
            <a:extLst>
              <a:ext uri="{FF2B5EF4-FFF2-40B4-BE49-F238E27FC236}">
                <a16:creationId xmlns:a16="http://schemas.microsoft.com/office/drawing/2014/main" id="{2587A01F-2252-4D00-88AF-1AE66C20A0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52657" y="1757166"/>
            <a:ext cx="3343668" cy="33436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Close">
            <a:extLst>
              <a:ext uri="{FF2B5EF4-FFF2-40B4-BE49-F238E27FC236}">
                <a16:creationId xmlns:a16="http://schemas.microsoft.com/office/drawing/2014/main" id="{35F20F06-4931-4CC7-B309-043AD0415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4412481"/>
            <a:ext cx="1787421" cy="1787421"/>
          </a:xfrm>
          <a:prstGeom prst="rect">
            <a:avLst/>
          </a:prstGeom>
        </p:spPr>
      </p:pic>
      <p:pic>
        <p:nvPicPr>
          <p:cNvPr id="27" name="Graphic 26" descr="Close">
            <a:extLst>
              <a:ext uri="{FF2B5EF4-FFF2-40B4-BE49-F238E27FC236}">
                <a16:creationId xmlns:a16="http://schemas.microsoft.com/office/drawing/2014/main" id="{CBEEC557-C779-4466-9578-47144769A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1556753"/>
            <a:ext cx="1787421" cy="1787421"/>
          </a:xfrm>
          <a:prstGeom prst="rect">
            <a:avLst/>
          </a:prstGeom>
        </p:spPr>
      </p:pic>
      <p:pic>
        <p:nvPicPr>
          <p:cNvPr id="28" name="Graphic 27" descr="Close">
            <a:extLst>
              <a:ext uri="{FF2B5EF4-FFF2-40B4-BE49-F238E27FC236}">
                <a16:creationId xmlns:a16="http://schemas.microsoft.com/office/drawing/2014/main" id="{415D1A6B-FA7B-4722-9DC2-A7B2649FD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1556753"/>
            <a:ext cx="1787421" cy="1787421"/>
          </a:xfrm>
          <a:prstGeom prst="rect">
            <a:avLst/>
          </a:prstGeom>
        </p:spPr>
      </p:pic>
      <p:pic>
        <p:nvPicPr>
          <p:cNvPr id="29" name="Graphic 28" descr="Close">
            <a:extLst>
              <a:ext uri="{FF2B5EF4-FFF2-40B4-BE49-F238E27FC236}">
                <a16:creationId xmlns:a16="http://schemas.microsoft.com/office/drawing/2014/main" id="{09F1F845-A07B-4E0B-BC26-A6192D009B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4412481"/>
            <a:ext cx="1787421" cy="1787421"/>
          </a:xfrm>
          <a:prstGeom prst="rect">
            <a:avLst/>
          </a:prstGeom>
        </p:spPr>
      </p:pic>
      <p:sp>
        <p:nvSpPr>
          <p:cNvPr id="5" name="Rectangle 4">
            <a:extLst>
              <a:ext uri="{FF2B5EF4-FFF2-40B4-BE49-F238E27FC236}">
                <a16:creationId xmlns:a16="http://schemas.microsoft.com/office/drawing/2014/main" id="{06E517AE-E06D-46F5-B5FF-863BD93DD8D5}"/>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307092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par>
                          <p:cTn id="17" fill="hold">
                            <p:stCondLst>
                              <p:cond delay="2000"/>
                            </p:stCondLst>
                            <p:childTnLst>
                              <p:par>
                                <p:cTn id="18" presetID="42" presetClass="entr" presetSubtype="0"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2" name="Group 1">
            <a:extLst>
              <a:ext uri="{FF2B5EF4-FFF2-40B4-BE49-F238E27FC236}">
                <a16:creationId xmlns:a16="http://schemas.microsoft.com/office/drawing/2014/main" id="{18BBE73E-A1D4-4A6E-84D4-649896D3575A}"/>
              </a:ext>
            </a:extLst>
          </p:cNvPr>
          <p:cNvGrpSpPr/>
          <p:nvPr/>
        </p:nvGrpSpPr>
        <p:grpSpPr>
          <a:xfrm>
            <a:off x="422192" y="1177618"/>
            <a:ext cx="11303486" cy="5592519"/>
            <a:chOff x="422192" y="1177618"/>
            <a:chExt cx="11303486" cy="5592519"/>
          </a:xfrm>
        </p:grpSpPr>
        <p:pic>
          <p:nvPicPr>
            <p:cNvPr id="5124" name="Picture 4" descr="Đời Sống Xã Hội: 14865 - Chuyện cái mái vú của bà nghị Xuân">
              <a:extLst>
                <a:ext uri="{FF2B5EF4-FFF2-40B4-BE49-F238E27FC236}">
                  <a16:creationId xmlns:a16="http://schemas.microsoft.com/office/drawing/2014/main" id="{B35061A7-3B0D-4CEE-98B2-CA6E1FCD8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5" name="Group 16">
              <a:extLst>
                <a:ext uri="{FF2B5EF4-FFF2-40B4-BE49-F238E27FC236}">
                  <a16:creationId xmlns:a16="http://schemas.microsoft.com/office/drawing/2014/main" id="{1BF2F7FE-871E-4909-B228-EC9CFD4F2B85}"/>
                </a:ext>
              </a:extLst>
            </p:cNvPr>
            <p:cNvGrpSpPr>
              <a:grpSpLocks/>
            </p:cNvGrpSpPr>
            <p:nvPr/>
          </p:nvGrpSpPr>
          <p:grpSpPr bwMode="auto">
            <a:xfrm>
              <a:off x="422192" y="1177618"/>
              <a:ext cx="5421860" cy="2726723"/>
              <a:chOff x="1872" y="1344"/>
              <a:chExt cx="1680" cy="1728"/>
            </a:xfrm>
          </p:grpSpPr>
          <p:pic>
            <p:nvPicPr>
              <p:cNvPr id="16" name="Picture 17" descr="2">
                <a:extLst>
                  <a:ext uri="{FF2B5EF4-FFF2-40B4-BE49-F238E27FC236}">
                    <a16:creationId xmlns:a16="http://schemas.microsoft.com/office/drawing/2014/main" id="{590F8E35-3A81-4D2D-BBC7-CCEF636D6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4242CCC9-D8F1-45C8-81D5-8788BA6631F3}"/>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5126" name="Picture 6" descr="Chủ động trữ nước mưa, nước ngọt - Báo Đồng Khởi Online">
              <a:extLst>
                <a:ext uri="{FF2B5EF4-FFF2-40B4-BE49-F238E27FC236}">
                  <a16:creationId xmlns:a16="http://schemas.microsoft.com/office/drawing/2014/main" id="{19F7ECDD-1318-418F-AFA6-1FCA699C6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130" name="Picture 10" descr="Thanh Hoá: Nét đẹp giếng xưa">
              <a:extLst>
                <a:ext uri="{FF2B5EF4-FFF2-40B4-BE49-F238E27FC236}">
                  <a16:creationId xmlns:a16="http://schemas.microsoft.com/office/drawing/2014/main" id="{DE5404AF-C3E4-4B0C-A7CA-52F8C353C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6831644-5137-44ED-B670-CEFB38DCF045}"/>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Theo em, giếng, chum, vại, bể nước phải được sử dụng như thế nào thì mới an toàn? Vì sao?</a:t>
            </a:r>
          </a:p>
        </p:txBody>
      </p:sp>
    </p:spTree>
    <p:extLst>
      <p:ext uri="{BB962C8B-B14F-4D97-AF65-F5344CB8AC3E}">
        <p14:creationId xmlns:p14="http://schemas.microsoft.com/office/powerpoint/2010/main" val="353554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16">
            <a:extLst>
              <a:ext uri="{FF2B5EF4-FFF2-40B4-BE49-F238E27FC236}">
                <a16:creationId xmlns:a16="http://schemas.microsoft.com/office/drawing/2014/main" id="{84BD05ED-ADCC-4D95-AB29-3B29FBEEAA46}"/>
              </a:ext>
            </a:extLst>
          </p:cNvPr>
          <p:cNvGrpSpPr>
            <a:grpSpLocks/>
          </p:cNvGrpSpPr>
          <p:nvPr/>
        </p:nvGrpSpPr>
        <p:grpSpPr bwMode="auto">
          <a:xfrm>
            <a:off x="410309" y="1063124"/>
            <a:ext cx="6752491" cy="5698563"/>
            <a:chOff x="1872" y="1344"/>
            <a:chExt cx="1680" cy="1728"/>
          </a:xfrm>
        </p:grpSpPr>
        <p:pic>
          <p:nvPicPr>
            <p:cNvPr id="11" name="Picture 17" descr="2">
              <a:extLst>
                <a:ext uri="{FF2B5EF4-FFF2-40B4-BE49-F238E27FC236}">
                  <a16:creationId xmlns:a16="http://schemas.microsoft.com/office/drawing/2014/main" id="{C4E8B58C-DB10-4654-9393-DFCBA7E2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18">
              <a:extLst>
                <a:ext uri="{FF2B5EF4-FFF2-40B4-BE49-F238E27FC236}">
                  <a16:creationId xmlns:a16="http://schemas.microsoft.com/office/drawing/2014/main" id="{CBB967AB-2425-45A9-AFAB-1EEBD79D3582}"/>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sp>
        <p:nvSpPr>
          <p:cNvPr id="3" name="Rectangle 2">
            <a:extLst>
              <a:ext uri="{FF2B5EF4-FFF2-40B4-BE49-F238E27FC236}">
                <a16:creationId xmlns:a16="http://schemas.microsoft.com/office/drawing/2014/main" id="{C9E94ECB-63B3-4817-BC3C-3039F1F8BD74}"/>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20588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1">
            <a:extLst>
              <a:ext uri="{FF2B5EF4-FFF2-40B4-BE49-F238E27FC236}">
                <a16:creationId xmlns:a16="http://schemas.microsoft.com/office/drawing/2014/main" id="{37F3B9B6-FF09-4FE2-8314-348B3F39A60E}"/>
              </a:ext>
            </a:extLst>
          </p:cNvPr>
          <p:cNvGrpSpPr/>
          <p:nvPr/>
        </p:nvGrpSpPr>
        <p:grpSpPr>
          <a:xfrm>
            <a:off x="345992" y="1177618"/>
            <a:ext cx="6854908" cy="5461723"/>
            <a:chOff x="422192" y="1177618"/>
            <a:chExt cx="11303486" cy="5592519"/>
          </a:xfrm>
        </p:grpSpPr>
        <p:pic>
          <p:nvPicPr>
            <p:cNvPr id="13" name="Picture 4" descr="Đời Sống Xã Hội: 14865 - Chuyện cái mái vú của bà nghị Xuân">
              <a:extLst>
                <a:ext uri="{FF2B5EF4-FFF2-40B4-BE49-F238E27FC236}">
                  <a16:creationId xmlns:a16="http://schemas.microsoft.com/office/drawing/2014/main" id="{B04F2B37-0E02-4352-90EB-7340B49D0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4" name="Group 16">
              <a:extLst>
                <a:ext uri="{FF2B5EF4-FFF2-40B4-BE49-F238E27FC236}">
                  <a16:creationId xmlns:a16="http://schemas.microsoft.com/office/drawing/2014/main" id="{8E803F16-F507-494D-9B76-572F3526513E}"/>
                </a:ext>
              </a:extLst>
            </p:cNvPr>
            <p:cNvGrpSpPr>
              <a:grpSpLocks/>
            </p:cNvGrpSpPr>
            <p:nvPr/>
          </p:nvGrpSpPr>
          <p:grpSpPr bwMode="auto">
            <a:xfrm>
              <a:off x="422192" y="1177618"/>
              <a:ext cx="5421860" cy="2726723"/>
              <a:chOff x="1872" y="1344"/>
              <a:chExt cx="1680" cy="1728"/>
            </a:xfrm>
          </p:grpSpPr>
          <p:pic>
            <p:nvPicPr>
              <p:cNvPr id="18" name="Picture 17" descr="2">
                <a:extLst>
                  <a:ext uri="{FF2B5EF4-FFF2-40B4-BE49-F238E27FC236}">
                    <a16:creationId xmlns:a16="http://schemas.microsoft.com/office/drawing/2014/main" id="{E06C64DB-5709-47F3-9758-87BD7EF71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AE52864-E7DA-4DEF-B346-301C30219948}"/>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16" name="Picture 6" descr="Chủ động trữ nước mưa, nước ngọt - Báo Đồng Khởi Online">
              <a:extLst>
                <a:ext uri="{FF2B5EF4-FFF2-40B4-BE49-F238E27FC236}">
                  <a16:creationId xmlns:a16="http://schemas.microsoft.com/office/drawing/2014/main" id="{8D73E44F-2143-4B32-8B5B-50DB759FC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10" descr="Thanh Hoá: Nét đẹp giếng xưa">
              <a:extLst>
                <a:ext uri="{FF2B5EF4-FFF2-40B4-BE49-F238E27FC236}">
                  <a16:creationId xmlns:a16="http://schemas.microsoft.com/office/drawing/2014/main" id="{7D8B3C1A-8FCA-470D-BBD0-C4996865F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phic 5" descr="Checkmark">
            <a:extLst>
              <a:ext uri="{FF2B5EF4-FFF2-40B4-BE49-F238E27FC236}">
                <a16:creationId xmlns:a16="http://schemas.microsoft.com/office/drawing/2014/main" id="{135552E5-D141-4BF7-B775-E2FA0F9B82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131" y="4412481"/>
            <a:ext cx="1787421" cy="1787421"/>
          </a:xfrm>
          <a:prstGeom prst="rect">
            <a:avLst/>
          </a:prstGeom>
        </p:spPr>
      </p:pic>
      <p:pic>
        <p:nvPicPr>
          <p:cNvPr id="24" name="Graphic 23" descr="Checkmark">
            <a:extLst>
              <a:ext uri="{FF2B5EF4-FFF2-40B4-BE49-F238E27FC236}">
                <a16:creationId xmlns:a16="http://schemas.microsoft.com/office/drawing/2014/main" id="{681A5247-B99F-4BAE-89E1-CF7CF9DC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6363" y="1615382"/>
            <a:ext cx="1787421" cy="1787421"/>
          </a:xfrm>
          <a:prstGeom prst="rect">
            <a:avLst/>
          </a:prstGeom>
        </p:spPr>
      </p:pic>
      <p:pic>
        <p:nvPicPr>
          <p:cNvPr id="25" name="Graphic 24" descr="Close">
            <a:extLst>
              <a:ext uri="{FF2B5EF4-FFF2-40B4-BE49-F238E27FC236}">
                <a16:creationId xmlns:a16="http://schemas.microsoft.com/office/drawing/2014/main" id="{1B226B2B-5AB5-4463-AC97-90DB701A80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4226" y="4412481"/>
            <a:ext cx="1787421" cy="1787421"/>
          </a:xfrm>
          <a:prstGeom prst="rect">
            <a:avLst/>
          </a:prstGeom>
        </p:spPr>
      </p:pic>
      <p:pic>
        <p:nvPicPr>
          <p:cNvPr id="26" name="Graphic 25" descr="Checkmark">
            <a:extLst>
              <a:ext uri="{FF2B5EF4-FFF2-40B4-BE49-F238E27FC236}">
                <a16:creationId xmlns:a16="http://schemas.microsoft.com/office/drawing/2014/main" id="{0D67E4DB-5F11-4562-835A-97F05E8DA8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262" y="1615382"/>
            <a:ext cx="1787421" cy="1787421"/>
          </a:xfrm>
          <a:prstGeom prst="rect">
            <a:avLst/>
          </a:prstGeom>
        </p:spPr>
      </p:pic>
      <p:sp>
        <p:nvSpPr>
          <p:cNvPr id="23" name="Rectangle 22">
            <a:extLst>
              <a:ext uri="{FF2B5EF4-FFF2-40B4-BE49-F238E27FC236}">
                <a16:creationId xmlns:a16="http://schemas.microsoft.com/office/drawing/2014/main" id="{34C5A62A-30DF-4B76-A452-09113784DD3C}"/>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392546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Khi tham gia giao thông đường thủy, chúng ta cần phải chấp hành những quy định nào? Vì sao? Có nên lội suối khi trời mưa không?</a:t>
            </a:r>
          </a:p>
        </p:txBody>
      </p:sp>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A9DD99FB-8BE4-4788-8B14-43EDC8FADD72}"/>
              </a:ext>
            </a:extLst>
          </p:cNvPr>
          <p:cNvGrpSpPr/>
          <p:nvPr/>
        </p:nvGrpSpPr>
        <p:grpSpPr>
          <a:xfrm>
            <a:off x="422192" y="1177618"/>
            <a:ext cx="11303486" cy="5608767"/>
            <a:chOff x="422192" y="1177618"/>
            <a:chExt cx="11303486" cy="5608767"/>
          </a:xfrm>
        </p:grpSpPr>
        <p:grpSp>
          <p:nvGrpSpPr>
            <p:cNvPr id="11" name="Group 22">
              <a:extLst>
                <a:ext uri="{FF2B5EF4-FFF2-40B4-BE49-F238E27FC236}">
                  <a16:creationId xmlns:a16="http://schemas.microsoft.com/office/drawing/2014/main" id="{7077AF72-E1A5-4BC1-A64F-649DBA9206DE}"/>
                </a:ext>
              </a:extLst>
            </p:cNvPr>
            <p:cNvGrpSpPr>
              <a:grpSpLocks/>
            </p:cNvGrpSpPr>
            <p:nvPr/>
          </p:nvGrpSpPr>
          <p:grpSpPr bwMode="auto">
            <a:xfrm>
              <a:off x="422192" y="1177618"/>
              <a:ext cx="5421860" cy="2741239"/>
              <a:chOff x="3600" y="1344"/>
              <a:chExt cx="2064" cy="1728"/>
            </a:xfrm>
          </p:grpSpPr>
          <p:pic>
            <p:nvPicPr>
              <p:cNvPr id="12" name="Picture 23" descr="3">
                <a:extLst>
                  <a:ext uri="{FF2B5EF4-FFF2-40B4-BE49-F238E27FC236}">
                    <a16:creationId xmlns:a16="http://schemas.microsoft.com/office/drawing/2014/main" id="{189220CE-1483-4633-9BF2-8115D193F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Oval 24">
                <a:extLst>
                  <a:ext uri="{FF2B5EF4-FFF2-40B4-BE49-F238E27FC236}">
                    <a16:creationId xmlns:a16="http://schemas.microsoft.com/office/drawing/2014/main" id="{AC4B82CA-0B02-4CB3-9DDD-45F395FE8181}"/>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6146" name="Picture 2" descr="Đồng bằng sông Cửu Long mùa lũ về - Bài 1: An toàn trên cụm, tuyến dân cư |  baotintuc.vn">
              <a:extLst>
                <a:ext uri="{FF2B5EF4-FFF2-40B4-BE49-F238E27FC236}">
                  <a16:creationId xmlns:a16="http://schemas.microsoft.com/office/drawing/2014/main" id="{C43E3E68-5D46-4350-A51C-59B5A5DBA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152" name="Picture 8" descr="Hình ảnh gây choáng về giao thông công cộng tại châu Á">
              <a:extLst>
                <a:ext uri="{FF2B5EF4-FFF2-40B4-BE49-F238E27FC236}">
                  <a16:creationId xmlns:a16="http://schemas.microsoft.com/office/drawing/2014/main" id="{E82C4C8B-EAA3-4C73-9732-56943A294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Quảng Trị: Rơi nước mắt nhìn học sinh tím tái lội sông đến trường | Việt  Nam Mới">
              <a:extLst>
                <a:ext uri="{FF2B5EF4-FFF2-40B4-BE49-F238E27FC236}">
                  <a16:creationId xmlns:a16="http://schemas.microsoft.com/office/drawing/2014/main" id="{ADFC0B18-D510-4F69-9946-C643E2586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8" y="4054505"/>
              <a:ext cx="5477280" cy="27318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920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9" name="Group 22">
            <a:extLst>
              <a:ext uri="{FF2B5EF4-FFF2-40B4-BE49-F238E27FC236}">
                <a16:creationId xmlns:a16="http://schemas.microsoft.com/office/drawing/2014/main" id="{67C76185-8FE3-4B40-B2ED-434BA043A193}"/>
              </a:ext>
            </a:extLst>
          </p:cNvPr>
          <p:cNvGrpSpPr>
            <a:grpSpLocks/>
          </p:cNvGrpSpPr>
          <p:nvPr/>
        </p:nvGrpSpPr>
        <p:grpSpPr bwMode="auto">
          <a:xfrm>
            <a:off x="4743451" y="1063124"/>
            <a:ext cx="6842906" cy="5576217"/>
            <a:chOff x="3600" y="1344"/>
            <a:chExt cx="2064" cy="1728"/>
          </a:xfrm>
        </p:grpSpPr>
        <p:pic>
          <p:nvPicPr>
            <p:cNvPr id="11" name="Picture 23" descr="3">
              <a:extLst>
                <a:ext uri="{FF2B5EF4-FFF2-40B4-BE49-F238E27FC236}">
                  <a16:creationId xmlns:a16="http://schemas.microsoft.com/office/drawing/2014/main" id="{8518F92C-5AA2-44A3-8944-252D5816E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24">
              <a:extLst>
                <a:ext uri="{FF2B5EF4-FFF2-40B4-BE49-F238E27FC236}">
                  <a16:creationId xmlns:a16="http://schemas.microsoft.com/office/drawing/2014/main" id="{2B067C13-5CA7-406C-AE26-6D56079E51A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3" name="Rectangle 2">
            <a:extLst>
              <a:ext uri="{FF2B5EF4-FFF2-40B4-BE49-F238E27FC236}">
                <a16:creationId xmlns:a16="http://schemas.microsoft.com/office/drawing/2014/main" id="{799ED6BF-0B69-435B-ADAC-8B5794EEA791}"/>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91615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8" name="Group 7">
            <a:extLst>
              <a:ext uri="{FF2B5EF4-FFF2-40B4-BE49-F238E27FC236}">
                <a16:creationId xmlns:a16="http://schemas.microsoft.com/office/drawing/2014/main" id="{D778A3D7-82C1-40B6-8FCF-785EFFEB96B1}"/>
              </a:ext>
            </a:extLst>
          </p:cNvPr>
          <p:cNvGrpSpPr/>
          <p:nvPr/>
        </p:nvGrpSpPr>
        <p:grpSpPr>
          <a:xfrm>
            <a:off x="4667250" y="1177618"/>
            <a:ext cx="7353300" cy="5454149"/>
            <a:chOff x="4667250" y="1177618"/>
            <a:chExt cx="7353300" cy="5454149"/>
          </a:xfrm>
        </p:grpSpPr>
        <p:grpSp>
          <p:nvGrpSpPr>
            <p:cNvPr id="12" name="Group 11">
              <a:extLst>
                <a:ext uri="{FF2B5EF4-FFF2-40B4-BE49-F238E27FC236}">
                  <a16:creationId xmlns:a16="http://schemas.microsoft.com/office/drawing/2014/main" id="{D4305411-8DFB-47D2-A768-484521EA645A}"/>
                </a:ext>
              </a:extLst>
            </p:cNvPr>
            <p:cNvGrpSpPr/>
            <p:nvPr/>
          </p:nvGrpSpPr>
          <p:grpSpPr>
            <a:xfrm>
              <a:off x="4667250" y="1177618"/>
              <a:ext cx="7353300" cy="5454149"/>
              <a:chOff x="422192" y="1177618"/>
              <a:chExt cx="11303486" cy="5592518"/>
            </a:xfrm>
          </p:grpSpPr>
          <p:grpSp>
            <p:nvGrpSpPr>
              <p:cNvPr id="13" name="Group 22">
                <a:extLst>
                  <a:ext uri="{FF2B5EF4-FFF2-40B4-BE49-F238E27FC236}">
                    <a16:creationId xmlns:a16="http://schemas.microsoft.com/office/drawing/2014/main" id="{8F01D1C0-57F5-4923-ADFC-40BF980681EC}"/>
                  </a:ext>
                </a:extLst>
              </p:cNvPr>
              <p:cNvGrpSpPr>
                <a:grpSpLocks/>
              </p:cNvGrpSpPr>
              <p:nvPr/>
            </p:nvGrpSpPr>
            <p:grpSpPr bwMode="auto">
              <a:xfrm>
                <a:off x="422192" y="1177618"/>
                <a:ext cx="5421860" cy="2741239"/>
                <a:chOff x="3600" y="1344"/>
                <a:chExt cx="2064" cy="1728"/>
              </a:xfrm>
            </p:grpSpPr>
            <p:pic>
              <p:nvPicPr>
                <p:cNvPr id="18" name="Picture 23" descr="3">
                  <a:extLst>
                    <a:ext uri="{FF2B5EF4-FFF2-40B4-BE49-F238E27FC236}">
                      <a16:creationId xmlns:a16="http://schemas.microsoft.com/office/drawing/2014/main" id="{86644D18-144B-4305-9A6C-C85E0AD12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24">
                  <a:extLst>
                    <a:ext uri="{FF2B5EF4-FFF2-40B4-BE49-F238E27FC236}">
                      <a16:creationId xmlns:a16="http://schemas.microsoft.com/office/drawing/2014/main" id="{8FAC57DC-2C11-478F-87C1-F3682A228457}"/>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14" name="Picture 2" descr="Đồng bằng sông Cửu Long mùa lũ về - Bài 1: An toàn trên cụm, tuyến dân cư |  baotintuc.vn">
                <a:extLst>
                  <a:ext uri="{FF2B5EF4-FFF2-40B4-BE49-F238E27FC236}">
                    <a16:creationId xmlns:a16="http://schemas.microsoft.com/office/drawing/2014/main" id="{E4B41EB6-52B7-4F4E-BE6A-E823BD666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8" descr="Hình ảnh gây choáng về giao thông công cộng tại châu Á">
                <a:extLst>
                  <a:ext uri="{FF2B5EF4-FFF2-40B4-BE49-F238E27FC236}">
                    <a16:creationId xmlns:a16="http://schemas.microsoft.com/office/drawing/2014/main" id="{65E23E68-7942-4D9E-8597-5285B654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7" name="Picture 2" descr="Quảng Trị: Rơi nước mắt nhìn học sinh tím tái lội sông đến trường | Việt  Nam Mới">
              <a:extLst>
                <a:ext uri="{FF2B5EF4-FFF2-40B4-BE49-F238E27FC236}">
                  <a16:creationId xmlns:a16="http://schemas.microsoft.com/office/drawing/2014/main" id="{FD8DFF2F-23E1-4BFA-8D74-CA41A145B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7394" y="4006455"/>
              <a:ext cx="3539134" cy="262531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Graphic 3" descr="Close">
            <a:extLst>
              <a:ext uri="{FF2B5EF4-FFF2-40B4-BE49-F238E27FC236}">
                <a16:creationId xmlns:a16="http://schemas.microsoft.com/office/drawing/2014/main" id="{92702476-86E8-424F-9C6C-CE341E707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2167" y="1724420"/>
            <a:ext cx="1787421" cy="1787421"/>
          </a:xfrm>
          <a:prstGeom prst="rect">
            <a:avLst/>
          </a:prstGeom>
        </p:spPr>
      </p:pic>
      <p:pic>
        <p:nvPicPr>
          <p:cNvPr id="5" name="Graphic 4" descr="Checkmark">
            <a:extLst>
              <a:ext uri="{FF2B5EF4-FFF2-40B4-BE49-F238E27FC236}">
                <a16:creationId xmlns:a16="http://schemas.microsoft.com/office/drawing/2014/main" id="{95B159D7-54DE-4DDF-9175-E129CD6790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7441" y="1593613"/>
            <a:ext cx="1787421" cy="1787421"/>
          </a:xfrm>
          <a:prstGeom prst="rect">
            <a:avLst/>
          </a:prstGeom>
        </p:spPr>
      </p:pic>
      <p:pic>
        <p:nvPicPr>
          <p:cNvPr id="6" name="Graphic 5" descr="Close">
            <a:extLst>
              <a:ext uri="{FF2B5EF4-FFF2-40B4-BE49-F238E27FC236}">
                <a16:creationId xmlns:a16="http://schemas.microsoft.com/office/drawing/2014/main" id="{797AEC8F-5D2C-49FD-8183-140345AA08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5304" y="4390712"/>
            <a:ext cx="1787421" cy="1787421"/>
          </a:xfrm>
          <a:prstGeom prst="rect">
            <a:avLst/>
          </a:prstGeom>
        </p:spPr>
      </p:pic>
      <p:pic>
        <p:nvPicPr>
          <p:cNvPr id="27" name="Graphic 26" descr="Close">
            <a:extLst>
              <a:ext uri="{FF2B5EF4-FFF2-40B4-BE49-F238E27FC236}">
                <a16:creationId xmlns:a16="http://schemas.microsoft.com/office/drawing/2014/main" id="{CC1E9C0D-7D58-4145-B7FD-6ED6D3B4B8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7090" y="4390712"/>
            <a:ext cx="1787421" cy="1787421"/>
          </a:xfrm>
          <a:prstGeom prst="rect">
            <a:avLst/>
          </a:prstGeom>
        </p:spPr>
      </p:pic>
      <p:sp>
        <p:nvSpPr>
          <p:cNvPr id="25" name="Rectangle 24">
            <a:extLst>
              <a:ext uri="{FF2B5EF4-FFF2-40B4-BE49-F238E27FC236}">
                <a16:creationId xmlns:a16="http://schemas.microsoft.com/office/drawing/2014/main" id="{C52186AF-0C06-4000-A1ED-95E79987E304}"/>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401008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2F5E843-00EF-4716-BBCF-BC9535EE45E0}"/>
              </a:ext>
            </a:extLst>
          </p:cNvPr>
          <p:cNvSpPr/>
          <p:nvPr/>
        </p:nvSpPr>
        <p:spPr>
          <a:xfrm>
            <a:off x="-1800800" y="8115469"/>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ensational Fifteen &amp; Sixteen!: Don't forget your togs on Monday for Swim  Week!">
            <a:extLst>
              <a:ext uri="{FF2B5EF4-FFF2-40B4-BE49-F238E27FC236}">
                <a16:creationId xmlns:a16="http://schemas.microsoft.com/office/drawing/2014/main" id="{4AFD3734-54E8-485A-B138-C140B540A2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6858000"/>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982559">
            <a:off x="2979415" y="864051"/>
            <a:ext cx="5722131" cy="5022896"/>
          </a:xfrm>
          <a:prstGeom prst="frame">
            <a:avLst>
              <a:gd name="adj1" fmla="val 130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1289258" y="1050234"/>
            <a:ext cx="9336149" cy="439640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98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40DBFEC-EFEE-4CD8-A64B-C56013CA7E18}"/>
              </a:ext>
            </a:extLst>
          </p:cNvPr>
          <p:cNvSpPr/>
          <p:nvPr/>
        </p:nvSpPr>
        <p:spPr>
          <a:xfrm>
            <a:off x="-1800800" y="3962403"/>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nsational Fifteen &amp; Sixteen!: Don't forget your togs on Monday for Swim  Week!">
            <a:extLst>
              <a:ext uri="{FF2B5EF4-FFF2-40B4-BE49-F238E27FC236}">
                <a16:creationId xmlns:a16="http://schemas.microsoft.com/office/drawing/2014/main" id="{E1FD66D5-4996-408F-9951-E18ABF8CF8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2704934"/>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1010125">
            <a:off x="1570963" y="198159"/>
            <a:ext cx="4394011" cy="3857070"/>
          </a:xfrm>
          <a:prstGeom prst="frame">
            <a:avLst>
              <a:gd name="adj1" fmla="val 474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87085" y="441903"/>
            <a:ext cx="7169207" cy="3375992"/>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1028" name="Picture 4" descr="Sun bright Royalty Free Vector Image - VectorStock">
            <a:extLst>
              <a:ext uri="{FF2B5EF4-FFF2-40B4-BE49-F238E27FC236}">
                <a16:creationId xmlns:a16="http://schemas.microsoft.com/office/drawing/2014/main" id="{7C2FCEA3-0357-429D-BC79-4B4C54710C1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460"/>
          <a:stretch/>
        </p:blipFill>
        <p:spPr bwMode="auto">
          <a:xfrm>
            <a:off x="8275783" y="0"/>
            <a:ext cx="3427056" cy="3166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52D36B-750C-4A97-A769-4D157A2A9F19}"/>
              </a:ext>
            </a:extLst>
          </p:cNvPr>
          <p:cNvSpPr txBox="1"/>
          <p:nvPr/>
        </p:nvSpPr>
        <p:spPr>
          <a:xfrm>
            <a:off x="1347535" y="4326960"/>
            <a:ext cx="4394112" cy="2646878"/>
          </a:xfrm>
          <a:prstGeom prst="rect">
            <a:avLst/>
          </a:prstGeom>
          <a:noFill/>
        </p:spPr>
        <p:txBody>
          <a:bodyPr wrap="square" rtlCol="0">
            <a:spAutoFit/>
          </a:bodyPr>
          <a:lstStyle/>
          <a:p>
            <a:r>
              <a:rPr lang="en-US" sz="16600" b="1" dirty="0">
                <a:ln>
                  <a:solidFill>
                    <a:sysClr val="windowText" lastClr="000000"/>
                  </a:solidFill>
                </a:ln>
                <a:solidFill>
                  <a:srgbClr val="FFFF00"/>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BƠI</a:t>
            </a:r>
          </a:p>
        </p:txBody>
      </p:sp>
    </p:spTree>
    <p:extLst>
      <p:ext uri="{BB962C8B-B14F-4D97-AF65-F5344CB8AC3E}">
        <p14:creationId xmlns:p14="http://schemas.microsoft.com/office/powerpoint/2010/main" val="10964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13000" fill="hold"/>
                                        <p:tgtEl>
                                          <p:spTgt spid="1028"/>
                                        </p:tgtEl>
                                        <p:attrNameLst>
                                          <p:attrName>r</p:attrName>
                                        </p:attrNameLst>
                                      </p:cBhvr>
                                    </p:animRo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D7B8273C-6B32-4E3D-89FB-4F5CB11FE7A4}"/>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567060" y="-76200"/>
            <a:ext cx="910094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7">
            <a:extLst>
              <a:ext uri="{FF2B5EF4-FFF2-40B4-BE49-F238E27FC236}">
                <a16:creationId xmlns:a16="http://schemas.microsoft.com/office/drawing/2014/main" id="{8AE126BC-7B5F-4F35-A861-4E60138122FD}"/>
              </a:ext>
            </a:extLst>
          </p:cNvPr>
          <p:cNvSpPr txBox="1">
            <a:spLocks noChangeArrowheads="1"/>
          </p:cNvSpPr>
          <p:nvPr/>
        </p:nvSpPr>
        <p:spPr bwMode="auto">
          <a:xfrm>
            <a:off x="2438400" y="685801"/>
            <a:ext cx="7162800" cy="584775"/>
          </a:xfrm>
          <a:prstGeom prst="rect">
            <a:avLst/>
          </a:prstGeom>
          <a:noFill/>
          <a:ln>
            <a:noFill/>
          </a:ln>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Thứ</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sáu </a:t>
            </a:r>
            <a:r>
              <a:rPr kumimoji="0" lang="en-US" alt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5</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tháng</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11</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năm</a:t>
            </a:r>
            <a:r>
              <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2021</a:t>
            </a:r>
          </a:p>
        </p:txBody>
      </p:sp>
      <p:sp>
        <p:nvSpPr>
          <p:cNvPr id="6" name="TextBox 5">
            <a:extLst>
              <a:ext uri="{FF2B5EF4-FFF2-40B4-BE49-F238E27FC236}">
                <a16:creationId xmlns:a16="http://schemas.microsoft.com/office/drawing/2014/main" id="{45FA6728-6289-45D7-8BC5-3978A365DD17}"/>
              </a:ext>
            </a:extLst>
          </p:cNvPr>
          <p:cNvSpPr txBox="1"/>
          <p:nvPr/>
        </p:nvSpPr>
        <p:spPr>
          <a:xfrm>
            <a:off x="4648200" y="1600201"/>
            <a:ext cx="2228850" cy="584775"/>
          </a:xfrm>
          <a:prstGeom prst="rect">
            <a:avLst/>
          </a:prstGeom>
          <a:noFill/>
        </p:spPr>
        <p:txBody>
          <a:bodyP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Khoa học</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996272AD-E73D-4E70-B65A-C7C089759BED}"/>
              </a:ext>
            </a:extLst>
          </p:cNvPr>
          <p:cNvSpPr txBox="1"/>
          <p:nvPr/>
        </p:nvSpPr>
        <p:spPr>
          <a:xfrm>
            <a:off x="2514600" y="2387026"/>
            <a:ext cx="7086600" cy="584775"/>
          </a:xfrm>
          <a:prstGeom prst="rect">
            <a:avLst/>
          </a:prstGeom>
          <a:noFill/>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Phòng tránh tai nạn đuối nước</a:t>
            </a:r>
          </a:p>
        </p:txBody>
      </p:sp>
    </p:spTree>
    <p:extLst>
      <p:ext uri="{BB962C8B-B14F-4D97-AF65-F5344CB8AC3E}">
        <p14:creationId xmlns:p14="http://schemas.microsoft.com/office/powerpoint/2010/main" val="172205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77360F1-F91B-41CA-AFCB-A96217B060E6}"/>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A601C75-8A35-432C-AFD5-7E789A8BCE06}"/>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2</a:t>
            </a:r>
          </a:p>
        </p:txBody>
      </p:sp>
      <p:grpSp>
        <p:nvGrpSpPr>
          <p:cNvPr id="6" name="Group 7">
            <a:extLst>
              <a:ext uri="{FF2B5EF4-FFF2-40B4-BE49-F238E27FC236}">
                <a16:creationId xmlns:a16="http://schemas.microsoft.com/office/drawing/2014/main" id="{4402BCD4-138A-4E20-9AC0-8E9A9B840EA5}"/>
              </a:ext>
            </a:extLst>
          </p:cNvPr>
          <p:cNvGrpSpPr>
            <a:grpSpLocks/>
          </p:cNvGrpSpPr>
          <p:nvPr/>
        </p:nvGrpSpPr>
        <p:grpSpPr bwMode="auto">
          <a:xfrm>
            <a:off x="165182" y="1184965"/>
            <a:ext cx="5813587" cy="3969622"/>
            <a:chOff x="336" y="2069"/>
            <a:chExt cx="2496" cy="1680"/>
          </a:xfrm>
        </p:grpSpPr>
        <p:pic>
          <p:nvPicPr>
            <p:cNvPr id="7" name="Picture 8" descr="4">
              <a:extLst>
                <a:ext uri="{FF2B5EF4-FFF2-40B4-BE49-F238E27FC236}">
                  <a16:creationId xmlns:a16="http://schemas.microsoft.com/office/drawing/2014/main" id="{52EF6BBA-A704-47DD-B0DA-BC0BE5158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2069"/>
              <a:ext cx="2496"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Oval 9">
              <a:extLst>
                <a:ext uri="{FF2B5EF4-FFF2-40B4-BE49-F238E27FC236}">
                  <a16:creationId xmlns:a16="http://schemas.microsoft.com/office/drawing/2014/main" id="{5B7D399B-3B1C-499E-928D-81C63ADDF58A}"/>
                </a:ext>
              </a:extLst>
            </p:cNvPr>
            <p:cNvSpPr>
              <a:spLocks noChangeArrowheads="1"/>
            </p:cNvSpPr>
            <p:nvPr/>
          </p:nvSpPr>
          <p:spPr bwMode="auto">
            <a:xfrm>
              <a:off x="374" y="3362"/>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4</a:t>
              </a:r>
            </a:p>
          </p:txBody>
        </p:sp>
      </p:grpSp>
      <p:grpSp>
        <p:nvGrpSpPr>
          <p:cNvPr id="9" name="Group 10">
            <a:extLst>
              <a:ext uri="{FF2B5EF4-FFF2-40B4-BE49-F238E27FC236}">
                <a16:creationId xmlns:a16="http://schemas.microsoft.com/office/drawing/2014/main" id="{677E2064-58DD-4C32-BD19-B4ADE251CBB2}"/>
              </a:ext>
            </a:extLst>
          </p:cNvPr>
          <p:cNvGrpSpPr>
            <a:grpSpLocks/>
          </p:cNvGrpSpPr>
          <p:nvPr/>
        </p:nvGrpSpPr>
        <p:grpSpPr bwMode="auto">
          <a:xfrm>
            <a:off x="6096000" y="1184964"/>
            <a:ext cx="5930818" cy="3969623"/>
            <a:chOff x="2976" y="1920"/>
            <a:chExt cx="2504" cy="1680"/>
          </a:xfrm>
        </p:grpSpPr>
        <p:pic>
          <p:nvPicPr>
            <p:cNvPr id="10" name="Picture 11" descr="5">
              <a:extLst>
                <a:ext uri="{FF2B5EF4-FFF2-40B4-BE49-F238E27FC236}">
                  <a16:creationId xmlns:a16="http://schemas.microsoft.com/office/drawing/2014/main" id="{0F30DD46-F9FA-4939-AF35-2F4EB068A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1920"/>
              <a:ext cx="2504"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Oval 12">
              <a:extLst>
                <a:ext uri="{FF2B5EF4-FFF2-40B4-BE49-F238E27FC236}">
                  <a16:creationId xmlns:a16="http://schemas.microsoft.com/office/drawing/2014/main" id="{B6D93DF5-9462-4E02-9DF2-A9318BF48314}"/>
                </a:ext>
              </a:extLst>
            </p:cNvPr>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5</a:t>
              </a:r>
            </a:p>
          </p:txBody>
        </p:sp>
      </p:grpSp>
      <p:sp>
        <p:nvSpPr>
          <p:cNvPr id="12" name="Rectangle 11">
            <a:extLst>
              <a:ext uri="{FF2B5EF4-FFF2-40B4-BE49-F238E27FC236}">
                <a16:creationId xmlns:a16="http://schemas.microsoft.com/office/drawing/2014/main" id="{65AB721A-12A4-4305-867C-9FAA3DD4C6E6}"/>
              </a:ext>
            </a:extLst>
          </p:cNvPr>
          <p:cNvSpPr/>
          <p:nvPr/>
        </p:nvSpPr>
        <p:spPr>
          <a:xfrm>
            <a:off x="168926" y="5368059"/>
            <a:ext cx="11857891" cy="1200329"/>
          </a:xfrm>
          <a:prstGeom prst="rect">
            <a:avLst/>
          </a:prstGeom>
        </p:spPr>
        <p:txBody>
          <a:bodyPr wrap="square">
            <a:spAutoFit/>
          </a:bodyPr>
          <a:lstStyle/>
          <a:p>
            <a:pPr fontAlgn="base">
              <a:spcBef>
                <a:spcPct val="0"/>
              </a:spcBef>
              <a:spcAft>
                <a:spcPct val="0"/>
              </a:spcAft>
            </a:pPr>
            <a:r>
              <a:rPr lang="en-US" sz="3600" b="1" u="sng" dirty="0" err="1">
                <a:solidFill>
                  <a:srgbClr val="000066"/>
                </a:solidFill>
                <a:latin typeface="Times New Roman" panose="02020603050405020304" pitchFamily="18" charset="0"/>
                <a:cs typeface="Times New Roman" panose="02020603050405020304" pitchFamily="18" charset="0"/>
              </a:rPr>
              <a:t>Câu</a:t>
            </a:r>
            <a:r>
              <a:rPr lang="en-US" sz="3600" b="1" u="sng" dirty="0">
                <a:solidFill>
                  <a:srgbClr val="000066"/>
                </a:solidFill>
                <a:latin typeface="Times New Roman" panose="02020603050405020304" pitchFamily="18" charset="0"/>
                <a:cs typeface="Times New Roman" panose="02020603050405020304" pitchFamily="18" charset="0"/>
              </a:rPr>
              <a:t> 1:</a:t>
            </a:r>
            <a:r>
              <a:rPr lang="en-US" sz="3600" b="1" dirty="0">
                <a:solidFill>
                  <a:srgbClr val="000066"/>
                </a:solidFill>
                <a:latin typeface="Times New Roman" panose="02020603050405020304" pitchFamily="18" charset="0"/>
                <a:cs typeface="Times New Roman" panose="02020603050405020304" pitchFamily="18" charset="0"/>
              </a:rPr>
              <a:t> Theo </a:t>
            </a:r>
            <a:r>
              <a:rPr lang="en-US" sz="3600" b="1" dirty="0" err="1">
                <a:solidFill>
                  <a:srgbClr val="000066"/>
                </a:solidFill>
                <a:latin typeface="Times New Roman" panose="02020603050405020304" pitchFamily="18" charset="0"/>
                <a:cs typeface="Times New Roman" panose="02020603050405020304" pitchFamily="18" charset="0"/>
              </a:rPr>
              <a:t>em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nên</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tập</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hoặc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đâu</a:t>
            </a:r>
            <a:r>
              <a:rPr lang="en-US" sz="3600" b="1" dirty="0">
                <a:solidFill>
                  <a:srgbClr val="000066"/>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4795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CF1B1-8134-4AED-88B3-6289AE4A1F05}"/>
              </a:ext>
            </a:extLst>
          </p:cNvPr>
          <p:cNvPicPr>
            <a:picLocks noChangeAspect="1"/>
          </p:cNvPicPr>
          <p:nvPr/>
        </p:nvPicPr>
        <p:blipFill>
          <a:blip r:embed="rId2"/>
          <a:stretch>
            <a:fillRect/>
          </a:stretch>
        </p:blipFill>
        <p:spPr>
          <a:xfrm>
            <a:off x="0" y="1495424"/>
            <a:ext cx="4273062" cy="5362575"/>
          </a:xfrm>
          <a:prstGeom prst="rect">
            <a:avLst/>
          </a:prstGeom>
        </p:spPr>
      </p:pic>
      <p:pic>
        <p:nvPicPr>
          <p:cNvPr id="5" name="Picture 4">
            <a:extLst>
              <a:ext uri="{FF2B5EF4-FFF2-40B4-BE49-F238E27FC236}">
                <a16:creationId xmlns:a16="http://schemas.microsoft.com/office/drawing/2014/main" id="{6358582E-7373-4DC3-AC6E-C74CFE135F5E}"/>
              </a:ext>
            </a:extLst>
          </p:cNvPr>
          <p:cNvPicPr>
            <a:picLocks noChangeAspect="1"/>
          </p:cNvPicPr>
          <p:nvPr/>
        </p:nvPicPr>
        <p:blipFill>
          <a:blip r:embed="rId3"/>
          <a:stretch>
            <a:fillRect/>
          </a:stretch>
        </p:blipFill>
        <p:spPr>
          <a:xfrm>
            <a:off x="8194430" y="1495424"/>
            <a:ext cx="3997569" cy="5362576"/>
          </a:xfrm>
          <a:prstGeom prst="rect">
            <a:avLst/>
          </a:prstGeom>
        </p:spPr>
      </p:pic>
      <p:pic>
        <p:nvPicPr>
          <p:cNvPr id="7" name="Picture 6">
            <a:extLst>
              <a:ext uri="{FF2B5EF4-FFF2-40B4-BE49-F238E27FC236}">
                <a16:creationId xmlns:a16="http://schemas.microsoft.com/office/drawing/2014/main" id="{176EA07A-860E-40B0-A2B4-AFAF812A1457}"/>
              </a:ext>
            </a:extLst>
          </p:cNvPr>
          <p:cNvPicPr>
            <a:picLocks noChangeAspect="1"/>
          </p:cNvPicPr>
          <p:nvPr/>
        </p:nvPicPr>
        <p:blipFill>
          <a:blip r:embed="rId4"/>
          <a:stretch>
            <a:fillRect/>
          </a:stretch>
        </p:blipFill>
        <p:spPr>
          <a:xfrm>
            <a:off x="4273062" y="1495424"/>
            <a:ext cx="3921368" cy="5362575"/>
          </a:xfrm>
          <a:prstGeom prst="rect">
            <a:avLst/>
          </a:prstGeom>
        </p:spPr>
      </p:pic>
      <p:sp>
        <p:nvSpPr>
          <p:cNvPr id="9" name="Rectangle 8">
            <a:extLst>
              <a:ext uri="{FF2B5EF4-FFF2-40B4-BE49-F238E27FC236}">
                <a16:creationId xmlns:a16="http://schemas.microsoft.com/office/drawing/2014/main" id="{146AEA5A-4039-47D0-B480-1BB96A30A376}"/>
              </a:ext>
            </a:extLst>
          </p:cNvPr>
          <p:cNvSpPr/>
          <p:nvPr/>
        </p:nvSpPr>
        <p:spPr>
          <a:xfrm>
            <a:off x="394627" y="378042"/>
            <a:ext cx="10577255" cy="707886"/>
          </a:xfrm>
          <a:prstGeom prst="rect">
            <a:avLst/>
          </a:prstGeom>
        </p:spPr>
        <p:txBody>
          <a:bodyPr wrap="none">
            <a:spAutoFit/>
          </a:bodyPr>
          <a:lstStyle/>
          <a:p>
            <a:pPr fontAlgn="base">
              <a:spcBef>
                <a:spcPct val="0"/>
              </a:spcBef>
              <a:spcAft>
                <a:spcPct val="0"/>
              </a:spcAft>
            </a:pPr>
            <a:r>
              <a:rPr lang="en-US" sz="4000" b="1" u="sng" dirty="0" err="1">
                <a:solidFill>
                  <a:srgbClr val="000066"/>
                </a:solidFill>
                <a:latin typeface="Times New Roman" panose="02020603050405020304" pitchFamily="18" charset="0"/>
                <a:cs typeface="Times New Roman" panose="02020603050405020304" pitchFamily="18" charset="0"/>
              </a:rPr>
              <a:t>Câu</a:t>
            </a:r>
            <a:r>
              <a:rPr lang="en-US" sz="4000" b="1" u="sng" dirty="0">
                <a:solidFill>
                  <a:srgbClr val="000066"/>
                </a:solidFill>
                <a:latin typeface="Times New Roman" panose="02020603050405020304" pitchFamily="18" charset="0"/>
                <a:cs typeface="Times New Roman" panose="02020603050405020304" pitchFamily="18" charset="0"/>
              </a:rPr>
              <a:t> 1:</a:t>
            </a:r>
            <a:r>
              <a:rPr lang="en-US" sz="4000" b="1" dirty="0">
                <a:solidFill>
                  <a:srgbClr val="000066"/>
                </a:solidFill>
                <a:latin typeface="Times New Roman" panose="02020603050405020304" pitchFamily="18" charset="0"/>
                <a:cs typeface="Times New Roman" panose="02020603050405020304" pitchFamily="18" charset="0"/>
              </a:rPr>
              <a:t> Theo </a:t>
            </a:r>
            <a:r>
              <a:rPr lang="en-US" sz="4000" b="1" dirty="0" err="1">
                <a:solidFill>
                  <a:srgbClr val="000066"/>
                </a:solidFill>
                <a:latin typeface="Times New Roman" panose="02020603050405020304" pitchFamily="18" charset="0"/>
                <a:cs typeface="Times New Roman" panose="02020603050405020304" pitchFamily="18" charset="0"/>
              </a:rPr>
              <a:t>em</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nên</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tập</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hoặc</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đi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ở </a:t>
            </a:r>
            <a:r>
              <a:rPr lang="en-US" sz="4000" b="1" dirty="0" err="1">
                <a:solidFill>
                  <a:srgbClr val="000066"/>
                </a:solidFill>
                <a:latin typeface="Times New Roman" panose="02020603050405020304" pitchFamily="18" charset="0"/>
                <a:cs typeface="Times New Roman" panose="02020603050405020304" pitchFamily="18" charset="0"/>
              </a:rPr>
              <a:t>đâu</a:t>
            </a:r>
            <a:r>
              <a:rPr lang="en-US" sz="4000" b="1" dirty="0">
                <a:solidFill>
                  <a:srgbClr val="00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689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4E890-DBBA-4A64-9DA5-0C4A7BEB531E}"/>
              </a:ext>
            </a:extLst>
          </p:cNvPr>
          <p:cNvPicPr>
            <a:picLocks noChangeAspect="1"/>
          </p:cNvPicPr>
          <p:nvPr/>
        </p:nvPicPr>
        <p:blipFill>
          <a:blip r:embed="rId2"/>
          <a:stretch>
            <a:fillRect/>
          </a:stretch>
        </p:blipFill>
        <p:spPr>
          <a:xfrm>
            <a:off x="-1" y="998660"/>
            <a:ext cx="5943601" cy="5859340"/>
          </a:xfrm>
          <a:prstGeom prst="rect">
            <a:avLst/>
          </a:prstGeom>
        </p:spPr>
      </p:pic>
      <p:pic>
        <p:nvPicPr>
          <p:cNvPr id="5" name="Picture 4">
            <a:extLst>
              <a:ext uri="{FF2B5EF4-FFF2-40B4-BE49-F238E27FC236}">
                <a16:creationId xmlns:a16="http://schemas.microsoft.com/office/drawing/2014/main" id="{17C6E154-8593-40E9-82E5-56A1048A4AC6}"/>
              </a:ext>
            </a:extLst>
          </p:cNvPr>
          <p:cNvPicPr>
            <a:picLocks noChangeAspect="1"/>
          </p:cNvPicPr>
          <p:nvPr/>
        </p:nvPicPr>
        <p:blipFill>
          <a:blip r:embed="rId3"/>
          <a:stretch>
            <a:fillRect/>
          </a:stretch>
        </p:blipFill>
        <p:spPr>
          <a:xfrm>
            <a:off x="5943601" y="998661"/>
            <a:ext cx="6248400" cy="5859340"/>
          </a:xfrm>
          <a:prstGeom prst="rect">
            <a:avLst/>
          </a:prstGeom>
        </p:spPr>
      </p:pic>
      <p:sp>
        <p:nvSpPr>
          <p:cNvPr id="7" name="Rectangle 6">
            <a:extLst>
              <a:ext uri="{FF2B5EF4-FFF2-40B4-BE49-F238E27FC236}">
                <a16:creationId xmlns:a16="http://schemas.microsoft.com/office/drawing/2014/main" id="{9ED4D69D-5CA7-4F72-9D74-CCD441DE42F0}"/>
              </a:ext>
            </a:extLst>
          </p:cNvPr>
          <p:cNvSpPr/>
          <p:nvPr/>
        </p:nvSpPr>
        <p:spPr>
          <a:xfrm>
            <a:off x="208286" y="290119"/>
            <a:ext cx="10866180" cy="646331"/>
          </a:xfrm>
          <a:prstGeom prst="rect">
            <a:avLst/>
          </a:prstGeom>
        </p:spPr>
        <p:txBody>
          <a:bodyPr wrap="none">
            <a:spAutoFit/>
          </a:bodyPr>
          <a:lstStyle/>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67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F8418-F363-48CB-981A-9DD46AD9CD86}"/>
              </a:ext>
            </a:extLst>
          </p:cNvPr>
          <p:cNvPicPr>
            <a:picLocks noChangeAspect="1"/>
          </p:cNvPicPr>
          <p:nvPr/>
        </p:nvPicPr>
        <p:blipFill>
          <a:blip r:embed="rId2"/>
          <a:stretch>
            <a:fillRect/>
          </a:stretch>
        </p:blipFill>
        <p:spPr>
          <a:xfrm>
            <a:off x="3657599" y="0"/>
            <a:ext cx="3446585" cy="6858000"/>
          </a:xfrm>
          <a:prstGeom prst="rect">
            <a:avLst/>
          </a:prstGeom>
        </p:spPr>
      </p:pic>
      <p:pic>
        <p:nvPicPr>
          <p:cNvPr id="5" name="Picture 4">
            <a:extLst>
              <a:ext uri="{FF2B5EF4-FFF2-40B4-BE49-F238E27FC236}">
                <a16:creationId xmlns:a16="http://schemas.microsoft.com/office/drawing/2014/main" id="{C68850A6-3128-4268-A8D6-663298FD73BD}"/>
              </a:ext>
            </a:extLst>
          </p:cNvPr>
          <p:cNvPicPr>
            <a:picLocks noChangeAspect="1"/>
          </p:cNvPicPr>
          <p:nvPr/>
        </p:nvPicPr>
        <p:blipFill>
          <a:blip r:embed="rId3"/>
          <a:stretch>
            <a:fillRect/>
          </a:stretch>
        </p:blipFill>
        <p:spPr>
          <a:xfrm>
            <a:off x="-1" y="0"/>
            <a:ext cx="3657600" cy="6858000"/>
          </a:xfrm>
          <a:prstGeom prst="rect">
            <a:avLst/>
          </a:prstGeom>
        </p:spPr>
      </p:pic>
      <p:pic>
        <p:nvPicPr>
          <p:cNvPr id="7" name="Picture 6">
            <a:extLst>
              <a:ext uri="{FF2B5EF4-FFF2-40B4-BE49-F238E27FC236}">
                <a16:creationId xmlns:a16="http://schemas.microsoft.com/office/drawing/2014/main" id="{BDC69B72-320F-452A-9557-FE7DBA0B3993}"/>
              </a:ext>
            </a:extLst>
          </p:cNvPr>
          <p:cNvPicPr>
            <a:picLocks noChangeAspect="1"/>
          </p:cNvPicPr>
          <p:nvPr/>
        </p:nvPicPr>
        <p:blipFill>
          <a:blip r:embed="rId4"/>
          <a:stretch>
            <a:fillRect/>
          </a:stretch>
        </p:blipFill>
        <p:spPr>
          <a:xfrm>
            <a:off x="7104184" y="0"/>
            <a:ext cx="5087816" cy="3657600"/>
          </a:xfrm>
          <a:prstGeom prst="rect">
            <a:avLst/>
          </a:prstGeom>
        </p:spPr>
      </p:pic>
      <p:pic>
        <p:nvPicPr>
          <p:cNvPr id="9" name="Picture 8">
            <a:extLst>
              <a:ext uri="{FF2B5EF4-FFF2-40B4-BE49-F238E27FC236}">
                <a16:creationId xmlns:a16="http://schemas.microsoft.com/office/drawing/2014/main" id="{56C44D30-9D3A-4EA9-8C56-9EBBBB995D0D}"/>
              </a:ext>
            </a:extLst>
          </p:cNvPr>
          <p:cNvPicPr>
            <a:picLocks noChangeAspect="1"/>
          </p:cNvPicPr>
          <p:nvPr/>
        </p:nvPicPr>
        <p:blipFill>
          <a:blip r:embed="rId5"/>
          <a:stretch>
            <a:fillRect/>
          </a:stretch>
        </p:blipFill>
        <p:spPr>
          <a:xfrm>
            <a:off x="7104184" y="3657600"/>
            <a:ext cx="5087816" cy="3200400"/>
          </a:xfrm>
          <a:prstGeom prst="rect">
            <a:avLst/>
          </a:prstGeom>
        </p:spPr>
      </p:pic>
    </p:spTree>
    <p:extLst>
      <p:ext uri="{BB962C8B-B14F-4D97-AF65-F5344CB8AC3E}">
        <p14:creationId xmlns:p14="http://schemas.microsoft.com/office/powerpoint/2010/main" val="28740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91708" cy="6858000"/>
          </a:xfrm>
          <a:prstGeom prst="rect">
            <a:avLst/>
          </a:prstGeom>
        </p:spPr>
      </p:pic>
      <p:pic>
        <p:nvPicPr>
          <p:cNvPr id="3" name="Picture 2"/>
          <p:cNvPicPr>
            <a:picLocks noChangeAspect="1"/>
          </p:cNvPicPr>
          <p:nvPr/>
        </p:nvPicPr>
        <p:blipFill rotWithShape="1">
          <a:blip r:embed="rId3"/>
          <a:srcRect t="-6377" b="6377"/>
          <a:stretch/>
        </p:blipFill>
        <p:spPr>
          <a:xfrm>
            <a:off x="8036168" y="-437322"/>
            <a:ext cx="4155831" cy="6858001"/>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3991708" y="0"/>
            <a:ext cx="4044460" cy="3270738"/>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3991708" y="3270738"/>
            <a:ext cx="4044460" cy="3587262"/>
          </a:xfrm>
          <a:prstGeom prst="rect">
            <a:avLst/>
          </a:prstGeom>
          <a:ln>
            <a:noFill/>
          </a:ln>
          <a:effectLst>
            <a:softEdge rad="112500"/>
          </a:effectLst>
        </p:spPr>
      </p:pic>
    </p:spTree>
    <p:extLst>
      <p:ext uri="{BB962C8B-B14F-4D97-AF65-F5344CB8AC3E}">
        <p14:creationId xmlns:p14="http://schemas.microsoft.com/office/powerpoint/2010/main" val="37273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rents — Orchard School">
            <a:extLst>
              <a:ext uri="{FF2B5EF4-FFF2-40B4-BE49-F238E27FC236}">
                <a16:creationId xmlns:a16="http://schemas.microsoft.com/office/drawing/2014/main" id="{7FBA3DDD-4290-4300-AAB0-B742A4A43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7F942FD-FD26-4549-BAB6-75415B3F9C51}"/>
              </a:ext>
            </a:extLst>
          </p:cNvPr>
          <p:cNvSpPr txBox="1">
            <a:spLocks/>
          </p:cNvSpPr>
          <p:nvPr/>
        </p:nvSpPr>
        <p:spPr bwMode="auto">
          <a:xfrm>
            <a:off x="386862" y="294464"/>
            <a:ext cx="11447584"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MỘT SỐ ĐIỀU CẦN LƯU Ý:</a:t>
            </a:r>
          </a:p>
          <a:p>
            <a:pPr algn="ct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eaLnBrk="1" fontAlgn="base" hangingPunct="1">
              <a:spcBef>
                <a:spcPct val="0"/>
              </a:spcBef>
              <a:spcAft>
                <a:spcPts val="600"/>
              </a:spcAft>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xuống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lội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ang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ra</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mồ</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hôi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lạnh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xuống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vận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theo</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h</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dẫn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chuột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rút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 Đ</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ở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bể</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ắm</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phải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tuân</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theo</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nội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của</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bể</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ắm</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Tắm</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ằng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ngọt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gi</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ữ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vệ</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chung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vệ</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n no ho</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ặc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ói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789310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2" name="Thought Bubble: Cloud 1">
            <a:extLst>
              <a:ext uri="{FF2B5EF4-FFF2-40B4-BE49-F238E27FC236}">
                <a16:creationId xmlns:a16="http://schemas.microsoft.com/office/drawing/2014/main" id="{FD255007-F66E-468B-8622-E8B110970DCE}"/>
              </a:ext>
            </a:extLst>
          </p:cNvPr>
          <p:cNvSpPr/>
          <p:nvPr/>
        </p:nvSpPr>
        <p:spPr>
          <a:xfrm>
            <a:off x="1860835" y="2417625"/>
            <a:ext cx="1857829"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a:extLst>
              <a:ext uri="{FF2B5EF4-FFF2-40B4-BE49-F238E27FC236}">
                <a16:creationId xmlns:a16="http://schemas.microsoft.com/office/drawing/2014/main" id="{66A9B25F-1FD1-4505-974E-2A1A160DCB8A}"/>
              </a:ext>
            </a:extLst>
          </p:cNvPr>
          <p:cNvSpPr/>
          <p:nvPr/>
        </p:nvSpPr>
        <p:spPr>
          <a:xfrm>
            <a:off x="4018690" y="1674995"/>
            <a:ext cx="1257777"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a:extLst>
              <a:ext uri="{FF2B5EF4-FFF2-40B4-BE49-F238E27FC236}">
                <a16:creationId xmlns:a16="http://schemas.microsoft.com/office/drawing/2014/main" id="{2614CDCE-32DF-4D43-9690-3AC9B21A5075}"/>
              </a:ext>
            </a:extLst>
          </p:cNvPr>
          <p:cNvSpPr/>
          <p:nvPr/>
        </p:nvSpPr>
        <p:spPr>
          <a:xfrm>
            <a:off x="5758483" y="1929990"/>
            <a:ext cx="1441866"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a:extLst>
              <a:ext uri="{FF2B5EF4-FFF2-40B4-BE49-F238E27FC236}">
                <a16:creationId xmlns:a16="http://schemas.microsoft.com/office/drawing/2014/main" id="{B1C4E54E-249F-49C5-9F09-D2589B97E97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p:blipFill>
        <p:spPr bwMode="auto">
          <a:xfrm>
            <a:off x="1983855" y="4494132"/>
            <a:ext cx="8224289"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a:extLst>
              <a:ext uri="{FF2B5EF4-FFF2-40B4-BE49-F238E27FC236}">
                <a16:creationId xmlns:a16="http://schemas.microsoft.com/office/drawing/2014/main" id="{111B0ED6-4197-4487-8480-41D979C583A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p:blipFill>
        <p:spPr bwMode="auto">
          <a:xfrm>
            <a:off x="3536674" y="2333625"/>
            <a:ext cx="2559326"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a:extLst>
              <a:ext uri="{FF2B5EF4-FFF2-40B4-BE49-F238E27FC236}">
                <a16:creationId xmlns:a16="http://schemas.microsoft.com/office/drawing/2014/main" id="{BCE07E8F-F3DF-41B4-974B-B7CDFDD629B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p:blipFill>
        <p:spPr bwMode="auto">
          <a:xfrm>
            <a:off x="6173775" y="2250268"/>
            <a:ext cx="2950087"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40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500"/>
                                        <p:tgtEl>
                                          <p:spTgt spid="2050"/>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19" name="TextBox 18">
            <a:extLst>
              <a:ext uri="{FF2B5EF4-FFF2-40B4-BE49-F238E27FC236}">
                <a16:creationId xmlns:a16="http://schemas.microsoft.com/office/drawing/2014/main" id="{858868F7-AAD4-4805-8F57-0FCA9B4D7546}"/>
              </a:ext>
            </a:extLst>
          </p:cNvPr>
          <p:cNvSpPr txBox="1"/>
          <p:nvPr/>
        </p:nvSpPr>
        <p:spPr>
          <a:xfrm>
            <a:off x="311426" y="1286876"/>
            <a:ext cx="11880574"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1.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á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về</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tắm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a:t>
            </a:r>
          </a:p>
        </p:txBody>
      </p:sp>
      <p:sp>
        <p:nvSpPr>
          <p:cNvPr id="21" name="TextBox 20">
            <a:extLst>
              <a:ext uri="{FF2B5EF4-FFF2-40B4-BE49-F238E27FC236}">
                <a16:creationId xmlns:a16="http://schemas.microsoft.com/office/drawing/2014/main" id="{02363100-0785-4417-9207-B99F18632BC2}"/>
              </a:ext>
            </a:extLst>
          </p:cNvPr>
          <p:cNvSpPr txBox="1"/>
          <p:nvPr/>
        </p:nvSpPr>
        <p:spPr>
          <a:xfrm>
            <a:off x="290870" y="2512358"/>
            <a:ext cx="11526755"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2. Lan </a:t>
            </a:r>
            <a:r>
              <a:rPr lang="en-US" sz="2800" b="1" dirty="0" err="1">
                <a:solidFill>
                  <a:srgbClr val="002060"/>
                </a:solidFill>
                <a:latin typeface="Times New Roman" panose="02020603050405020304" pitchFamily="18" charset="0"/>
              </a:rPr>
              <a:t>nhìn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mình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đang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cúi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xuống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Lan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
        <p:nvSpPr>
          <p:cNvPr id="23" name="TextBox 22">
            <a:extLst>
              <a:ext uri="{FF2B5EF4-FFF2-40B4-BE49-F238E27FC236}">
                <a16:creationId xmlns:a16="http://schemas.microsoft.com/office/drawing/2014/main" id="{4579E6D0-8BEB-43B0-BB1E-1ABAEBEE85DC}"/>
              </a:ext>
            </a:extLst>
          </p:cNvPr>
          <p:cNvSpPr txBox="1"/>
          <p:nvPr/>
        </p:nvSpPr>
        <p:spPr>
          <a:xfrm>
            <a:off x="290871" y="3705319"/>
            <a:ext cx="11238520"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3. </a:t>
            </a:r>
            <a:r>
              <a:rPr lang="en-US" sz="2800" b="1" dirty="0" err="1">
                <a:solidFill>
                  <a:srgbClr val="002060"/>
                </a:solidFill>
                <a:latin typeface="Times New Roman" panose="02020603050405020304" pitchFamily="18" charset="0"/>
              </a:rPr>
              <a:t>Chiều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nhật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ở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bể</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xây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xong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mở</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khách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ặc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biệt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bảo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vệ</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không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mất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tiền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mua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vé</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a:t>
            </a:r>
          </a:p>
        </p:txBody>
      </p:sp>
      <p:sp>
        <p:nvSpPr>
          <p:cNvPr id="25" name="TextBox 24">
            <a:extLst>
              <a:ext uri="{FF2B5EF4-FFF2-40B4-BE49-F238E27FC236}">
                <a16:creationId xmlns:a16="http://schemas.microsoft.com/office/drawing/2014/main" id="{296BE502-480A-48D4-84F9-2360B7CE4409}"/>
              </a:ext>
            </a:extLst>
          </p:cNvPr>
          <p:cNvSpPr txBox="1"/>
          <p:nvPr/>
        </p:nvSpPr>
        <p:spPr>
          <a:xfrm>
            <a:off x="290871" y="5329169"/>
            <a:ext cx="11526754"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4.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hiện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sau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trường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do </a:t>
            </a:r>
            <a:r>
              <a:rPr lang="en-US" sz="2800" b="1" dirty="0" err="1">
                <a:solidFill>
                  <a:srgbClr val="002060"/>
                </a:solidFill>
                <a:latin typeface="Times New Roman" panose="02020603050405020304" pitchFamily="18" charset="0"/>
              </a:rPr>
              <a:t>công</a:t>
            </a:r>
            <a:r>
              <a:rPr lang="en-US" sz="2800" b="1" dirty="0">
                <a:solidFill>
                  <a:srgbClr val="002060"/>
                </a:solidFill>
                <a:latin typeface="Times New Roman" panose="02020603050405020304" pitchFamily="18" charset="0"/>
              </a:rPr>
              <a:t> ty </a:t>
            </a:r>
            <a:r>
              <a:rPr lang="en-US" sz="2800" b="1" dirty="0" err="1">
                <a:solidFill>
                  <a:srgbClr val="002060"/>
                </a:solidFill>
                <a:latin typeface="Times New Roman" panose="02020603050405020304" pitchFamily="18" charset="0"/>
              </a:rPr>
              <a:t>khai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thác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quanh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toàn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nhẵn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rêu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cùng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đó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câu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3702074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949"/>
          <a:stretch/>
        </p:blipFill>
        <p:spPr>
          <a:xfrm>
            <a:off x="0" y="0"/>
            <a:ext cx="12192000" cy="6858000"/>
          </a:xfrm>
          <a:prstGeom prst="rect">
            <a:avLst/>
          </a:prstGeom>
          <a:ln>
            <a:noFill/>
          </a:ln>
          <a:effectLst>
            <a:softEdge rad="112500"/>
          </a:effectLst>
        </p:spPr>
      </p:pic>
      <p:sp>
        <p:nvSpPr>
          <p:cNvPr id="3" name="Rectangle 2"/>
          <p:cNvSpPr/>
          <p:nvPr/>
        </p:nvSpPr>
        <p:spPr>
          <a:xfrm>
            <a:off x="3606375" y="1859340"/>
            <a:ext cx="4979248" cy="1569660"/>
          </a:xfrm>
          <a:prstGeom prst="rect">
            <a:avLst/>
          </a:prstGeom>
          <a:noFill/>
        </p:spPr>
        <p:txBody>
          <a:bodyPr wrap="none" lIns="91440" tIns="45720" rIns="91440" bIns="45720">
            <a:spAutoFit/>
          </a:bodyPr>
          <a:lstStyle/>
          <a:p>
            <a:pPr algn="ctr"/>
            <a:r>
              <a:rPr lang="en-US" sz="9600" b="1" cap="none" spc="0" dirty="0">
                <a:ln w="22225">
                  <a:solidFill>
                    <a:srgbClr val="002060"/>
                  </a:solidFill>
                  <a:prstDash val="solid"/>
                </a:ln>
                <a:solidFill>
                  <a:srgbClr val="002060"/>
                </a:solidFill>
                <a:effectLst/>
                <a:latin typeface="Aachen" panose="02020500000000000000" pitchFamily="18" charset="0"/>
                <a:ea typeface="Aachen" panose="02020500000000000000" pitchFamily="18" charset="0"/>
                <a:cs typeface="Aachen" panose="02020500000000000000" pitchFamily="18" charset="0"/>
              </a:rPr>
              <a:t>GHI NHỚ</a:t>
            </a:r>
          </a:p>
        </p:txBody>
      </p:sp>
    </p:spTree>
    <p:extLst>
      <p:ext uri="{BB962C8B-B14F-4D97-AF65-F5344CB8AC3E}">
        <p14:creationId xmlns:p14="http://schemas.microsoft.com/office/powerpoint/2010/main" val="340972128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5894"/>
            <a:ext cx="12192000" cy="7056441"/>
          </a:xfrm>
          <a:prstGeom prst="rect">
            <a:avLst/>
          </a:prstGeom>
          <a:ln>
            <a:noFill/>
          </a:ln>
          <a:effectLst>
            <a:softEdge rad="112500"/>
          </a:effectLst>
        </p:spPr>
      </p:pic>
      <p:sp>
        <p:nvSpPr>
          <p:cNvPr id="5" name="Rectangle 4"/>
          <p:cNvSpPr/>
          <p:nvPr/>
        </p:nvSpPr>
        <p:spPr>
          <a:xfrm>
            <a:off x="61369" y="-35894"/>
            <a:ext cx="2419643" cy="1659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1575611"/>
            <a:ext cx="2542385" cy="25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463" y="1417936"/>
            <a:ext cx="11859067" cy="4031873"/>
          </a:xfrm>
          <a:prstGeom prst="rect">
            <a:avLst/>
          </a:prstGeom>
          <a:noFill/>
        </p:spPr>
        <p:txBody>
          <a:bodyPr wrap="square" rtlCol="0">
            <a:spAutoFit/>
          </a:bodyPr>
          <a:lstStyle/>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đùa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gần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suối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Giếng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xây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thành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nắp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đậy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Chum,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nắp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đậy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Chấp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hành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tốt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an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toàn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tham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phương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thủy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Tuyệt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lội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qua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suối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mưa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lũ</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bão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tập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hoặc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phương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cứu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hộ</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tuân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thủ</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2" name="Picture 1"/>
          <p:cNvPicPr>
            <a:picLocks noChangeAspect="1"/>
          </p:cNvPicPr>
          <p:nvPr/>
        </p:nvPicPr>
        <p:blipFill>
          <a:blip r:embed="rId3">
            <a:clrChange>
              <a:clrFrom>
                <a:srgbClr val="F6F6F6"/>
              </a:clrFrom>
              <a:clrTo>
                <a:srgbClr val="F6F6F6">
                  <a:alpha val="0"/>
                </a:srgbClr>
              </a:clrTo>
            </a:clrChange>
          </a:blip>
          <a:stretch>
            <a:fillRect/>
          </a:stretch>
        </p:blipFill>
        <p:spPr>
          <a:xfrm>
            <a:off x="-3" y="-157675"/>
            <a:ext cx="1777641" cy="1575611"/>
          </a:xfrm>
          <a:prstGeom prst="rect">
            <a:avLst/>
          </a:prstGeom>
        </p:spPr>
      </p:pic>
    </p:spTree>
    <p:extLst>
      <p:ext uri="{BB962C8B-B14F-4D97-AF65-F5344CB8AC3E}">
        <p14:creationId xmlns:p14="http://schemas.microsoft.com/office/powerpoint/2010/main" val="207419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D6F7"/>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B5FB2493-A884-484F-8F15-BC609EC21115}"/>
              </a:ext>
            </a:extLst>
          </p:cNvPr>
          <p:cNvSpPr/>
          <p:nvPr/>
        </p:nvSpPr>
        <p:spPr>
          <a:xfrm rot="10800000">
            <a:off x="0" y="8931"/>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C13BCE7D-4620-4964-8EAB-963199FC1335}"/>
              </a:ext>
            </a:extLst>
          </p:cNvPr>
          <p:cNvSpPr/>
          <p:nvPr/>
        </p:nvSpPr>
        <p:spPr>
          <a:xfrm>
            <a:off x="0" y="470043"/>
            <a:ext cx="6546273"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a:t>
            </a:r>
            <a:r>
              <a:rPr lang="en-US" sz="4800" b="1" i="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cũ</a:t>
            </a:r>
          </a:p>
        </p:txBody>
      </p:sp>
      <p:pic>
        <p:nvPicPr>
          <p:cNvPr id="1026" name="Picture 2" descr="Sick little asian boy with medical mask in hospital bed. child with viral disease cartoon character. Free Vector">
            <a:extLst>
              <a:ext uri="{FF2B5EF4-FFF2-40B4-BE49-F238E27FC236}">
                <a16:creationId xmlns:a16="http://schemas.microsoft.com/office/drawing/2014/main" id="{56A33517-4709-41EF-B7D2-143EB2E53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3958" r="87" b="13081"/>
          <a:stretch/>
        </p:blipFill>
        <p:spPr bwMode="auto">
          <a:xfrm>
            <a:off x="0" y="2037628"/>
            <a:ext cx="5957455" cy="4350329"/>
          </a:xfrm>
          <a:prstGeom prst="flowChartDelay">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3FCBEB-5992-448E-AF17-E2778F0F50C4}"/>
              </a:ext>
            </a:extLst>
          </p:cNvPr>
          <p:cNvSpPr txBox="1"/>
          <p:nvPr/>
        </p:nvSpPr>
        <p:spPr>
          <a:xfrm>
            <a:off x="4513943" y="1441528"/>
            <a:ext cx="5551055" cy="3245941"/>
          </a:xfrm>
          <a:prstGeom prst="wedgeEllipseCallout">
            <a:avLst>
              <a:gd name="adj1" fmla="val 29054"/>
              <a:gd name="adj2" fmla="val 50874"/>
            </a:avLst>
          </a:prstGeom>
          <a:solidFill>
            <a:schemeClr val="bg1"/>
          </a:solidFill>
          <a:ln w="76200">
            <a:solidFill>
              <a:srgbClr val="8ED6F7"/>
            </a:solidFill>
          </a:ln>
        </p:spPr>
        <p:txBody>
          <a:bodyPr wrap="square" rtlCol="0">
            <a:spAutoFit/>
          </a:bodyPr>
          <a:lstStyle/>
          <a:p>
            <a:pPr algn="ctr"/>
            <a:r>
              <a:rPr lang="en-US" sz="3600" dirty="0">
                <a:solidFill>
                  <a:schemeClr val="accent5">
                    <a:lumMod val="75000"/>
                  </a:schemeClr>
                </a:solidFill>
                <a:latin typeface="Aachen" panose="02020500000000000000" pitchFamily="18" charset="0"/>
                <a:ea typeface="Aachen" panose="02020500000000000000" pitchFamily="18" charset="0"/>
                <a:cs typeface="Aachen" panose="02020500000000000000" pitchFamily="18" charset="0"/>
              </a:rPr>
              <a:t>KHI BỊ BỆNH, CHÚNG TA CẦN PHẢI ĂN UỐNG NHƯ THẾ NÀO?</a:t>
            </a:r>
          </a:p>
        </p:txBody>
      </p:sp>
      <p:sp>
        <p:nvSpPr>
          <p:cNvPr id="7" name="Isosceles Triangle 6">
            <a:extLst>
              <a:ext uri="{FF2B5EF4-FFF2-40B4-BE49-F238E27FC236}">
                <a16:creationId xmlns:a16="http://schemas.microsoft.com/office/drawing/2014/main" id="{D9A31675-576B-4480-8722-1D6F232D60C8}"/>
              </a:ext>
            </a:extLst>
          </p:cNvPr>
          <p:cNvSpPr/>
          <p:nvPr/>
        </p:nvSpPr>
        <p:spPr>
          <a:xfrm>
            <a:off x="3454400" y="4955359"/>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7B091C-1904-4311-87CF-0BBE3591D4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3051" y1="41131" x2="53051" y2="41131"/>
                      </a14:backgroundRemoval>
                    </a14:imgEffect>
                  </a14:imgLayer>
                </a14:imgProps>
              </a:ext>
              <a:ext uri="{28A0092B-C50C-407E-A947-70E740481C1C}">
                <a14:useLocalDpi xmlns:a14="http://schemas.microsoft.com/office/drawing/2010/main" val="0"/>
              </a:ext>
            </a:extLst>
          </a:blip>
          <a:srcRect l="27894" t="13145" r="30697" b="42660"/>
          <a:stretch/>
        </p:blipFill>
        <p:spPr>
          <a:xfrm flipH="1">
            <a:off x="8294914" y="2661002"/>
            <a:ext cx="3932379" cy="4196998"/>
          </a:xfrm>
          <a:prstGeom prst="rect">
            <a:avLst/>
          </a:prstGeom>
        </p:spPr>
      </p:pic>
    </p:spTree>
    <p:extLst>
      <p:ext uri="{BB962C8B-B14F-4D97-AF65-F5344CB8AC3E}">
        <p14:creationId xmlns:p14="http://schemas.microsoft.com/office/powerpoint/2010/main" val="276428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ppt_x</p:attrName>
                                        </p:attrNameLst>
                                      </p:cBhvr>
                                      <p:tavLst>
                                        <p:tav tm="0">
                                          <p:val>
                                            <p:strVal val="#ppt_x"/>
                                          </p:val>
                                        </p:tav>
                                        <p:tav tm="100000">
                                          <p:val>
                                            <p:strVal val="#ppt_x"/>
                                          </p:val>
                                        </p:tav>
                                      </p:tavLst>
                                    </p:anim>
                                    <p:anim calcmode="lin" valueType="num">
                                      <p:cBhvr>
                                        <p:cTn id="3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5" name="Rectangle 4"/>
          <p:cNvSpPr/>
          <p:nvPr/>
        </p:nvSpPr>
        <p:spPr>
          <a:xfrm>
            <a:off x="1295399" y="2076271"/>
            <a:ext cx="9906001" cy="1660198"/>
          </a:xfrm>
          <a:prstGeom prst="rect">
            <a:avLst/>
          </a:prstGeom>
          <a:noFill/>
        </p:spPr>
        <p:txBody>
          <a:bodyPr wrap="square" lIns="91440" tIns="45720" rIns="91440" bIns="45720">
            <a:spAutoFit/>
          </a:bodyPr>
          <a:lstStyle/>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THẦY CÔ MẠNH KHỎE!</a:t>
            </a:r>
          </a:p>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EM CHĂM NGOAN, HỌC GIỎI!</a:t>
            </a:r>
          </a:p>
        </p:txBody>
      </p:sp>
    </p:spTree>
    <p:extLst>
      <p:ext uri="{BB962C8B-B14F-4D97-AF65-F5344CB8AC3E}">
        <p14:creationId xmlns:p14="http://schemas.microsoft.com/office/powerpoint/2010/main" val="2816556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7C9DC-CD97-40FB-83C4-5CBAFDF724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69FB6B9-5491-42F6-888B-18EFC334F1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B15E9FA-E4C2-4238-8758-4F699F69BB6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5218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B3F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D39B00-9F15-409C-BB3D-2A61A9631291}"/>
              </a:ext>
            </a:extLst>
          </p:cNvPr>
          <p:cNvSpPr txBox="1"/>
          <p:nvPr/>
        </p:nvSpPr>
        <p:spPr>
          <a:xfrm>
            <a:off x="1591750" y="2652360"/>
            <a:ext cx="9036963" cy="1200329"/>
          </a:xfrm>
          <a:prstGeom prst="rect">
            <a:avLst/>
          </a:prstGeom>
          <a:noFill/>
        </p:spPr>
        <p:txBody>
          <a:bodyPr wrap="square" rtlCol="0">
            <a:spAutoFit/>
          </a:bodyP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CÁC EM CẢM THẤY NHƯ THẾ NÀO KHI NGHE XONG NHỮNG SỐ LIỆU KIA?</a:t>
            </a:r>
          </a:p>
        </p:txBody>
      </p:sp>
    </p:spTree>
    <p:extLst>
      <p:ext uri="{BB962C8B-B14F-4D97-AF65-F5344CB8AC3E}">
        <p14:creationId xmlns:p14="http://schemas.microsoft.com/office/powerpoint/2010/main" val="30292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54E53489-E263-4CBD-A542-7BA1E6BC3C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1" cy="6857990"/>
          </a:xfrm>
          <a:prstGeom prst="rect">
            <a:avLst/>
          </a:prstGeom>
        </p:spPr>
      </p:pic>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28F50-A6D6-48CE-94B4-9D84EB182AC4}"/>
              </a:ext>
            </a:extLst>
          </p:cNvPr>
          <p:cNvSpPr>
            <a:spLocks noGrp="1"/>
          </p:cNvSpPr>
          <p:nvPr>
            <p:ph type="ctrTitle"/>
          </p:nvPr>
        </p:nvSpPr>
        <p:spPr>
          <a:xfrm>
            <a:off x="965885" y="1668609"/>
            <a:ext cx="10257182" cy="3520781"/>
          </a:xfrm>
        </p:spPr>
        <p:txBody>
          <a:bodyPr>
            <a:noAutofit/>
          </a:bodyPr>
          <a:lstStyle/>
          <a:p>
            <a:pPr algn="ctr"/>
            <a:r>
              <a:rPr lang="en-US" sz="8000" u="sng"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BÀI 17</a:t>
            </a:r>
            <a:r>
              <a:rPr lang="en-US" sz="8000"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a:t>
            </a:r>
            <a:r>
              <a:rPr lang="en-US" sz="8000" dirty="0">
                <a:ln>
                  <a:solidFill>
                    <a:schemeClr val="tx1"/>
                  </a:solidFill>
                </a:ln>
                <a:solidFill>
                  <a:srgbClr val="FF0000"/>
                </a:solidFill>
              </a:rPr>
              <a:t> </a:t>
            </a:r>
            <a:br>
              <a:rPr lang="en-US" sz="8000" dirty="0">
                <a:ln>
                  <a:solidFill>
                    <a:schemeClr val="tx1"/>
                  </a:solidFill>
                </a:ln>
                <a:solidFill>
                  <a:srgbClr val="FF6600"/>
                </a:solidFill>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PHÒNG TRÁNH</a:t>
            </a:r>
            <a:b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 TAI NẠN ĐUỐI NƯỚC</a:t>
            </a:r>
          </a:p>
        </p:txBody>
      </p:sp>
    </p:spTree>
    <p:extLst>
      <p:ext uri="{BB962C8B-B14F-4D97-AF65-F5344CB8AC3E}">
        <p14:creationId xmlns:p14="http://schemas.microsoft.com/office/powerpoint/2010/main" val="555873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ED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E8461-830C-46A3-B516-73C5803A5E2C}"/>
              </a:ext>
            </a:extLst>
          </p:cNvPr>
          <p:cNvSpPr/>
          <p:nvPr/>
        </p:nvSpPr>
        <p:spPr>
          <a:xfrm>
            <a:off x="670891" y="1935917"/>
            <a:ext cx="10850217" cy="4452040"/>
          </a:xfrm>
          <a:prstGeom prst="rect">
            <a:avLst/>
          </a:prstGeom>
          <a:solidFill>
            <a:schemeClr val="bg1"/>
          </a:solidFill>
          <a:ln>
            <a:noFill/>
          </a:ln>
          <a:effectLst>
            <a:glow rad="7620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5C831-E822-45F3-B5F7-FCCC2750057C}"/>
              </a:ext>
            </a:extLst>
          </p:cNvPr>
          <p:cNvSpPr txBox="1"/>
          <p:nvPr/>
        </p:nvSpPr>
        <p:spPr>
          <a:xfrm>
            <a:off x="763656" y="2207119"/>
            <a:ext cx="10757452" cy="4093428"/>
          </a:xfrm>
          <a:prstGeom prst="rect">
            <a:avLst/>
          </a:prstGeom>
          <a:noFill/>
        </p:spPr>
        <p:txBody>
          <a:bodyPr wrap="square" rtlCol="0">
            <a:spAutoFit/>
          </a:bodyPr>
          <a:lstStyle/>
          <a:p>
            <a:pPr marL="285750" indent="-285750">
              <a:spcAft>
                <a:spcPts val="1200"/>
              </a:spcAft>
              <a:buFontTx/>
              <a:buChar char="-"/>
            </a:pP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Kể tên một số việc nên và không nên làm để phòng tránh đuối nước.</a:t>
            </a:r>
          </a:p>
          <a:p>
            <a:pPr marL="285750" indent="-285750">
              <a:spcAft>
                <a:spcPts val="1200"/>
              </a:spcAft>
              <a:buFontTx/>
              <a:buChar char="-"/>
            </a:pP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nguyên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tắc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tập</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hoặc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spcAft>
                <a:spcPts val="1200"/>
              </a:spcAft>
              <a:buFontTx/>
              <a:buChar char="-"/>
            </a:pP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phòng</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tránh</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tai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nạn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đuối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Arrow: Pentagon 5">
            <a:extLst>
              <a:ext uri="{FF2B5EF4-FFF2-40B4-BE49-F238E27FC236}">
                <a16:creationId xmlns:a16="http://schemas.microsoft.com/office/drawing/2014/main" id="{BCD84E3E-B739-4653-82C0-75EA7639A4F8}"/>
              </a:ext>
            </a:extLst>
          </p:cNvPr>
          <p:cNvSpPr/>
          <p:nvPr/>
        </p:nvSpPr>
        <p:spPr>
          <a:xfrm>
            <a:off x="1" y="470043"/>
            <a:ext cx="4448014"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p>
        </p:txBody>
      </p:sp>
    </p:spTree>
    <p:extLst>
      <p:ext uri="{BB962C8B-B14F-4D97-AF65-F5344CB8AC3E}">
        <p14:creationId xmlns:p14="http://schemas.microsoft.com/office/powerpoint/2010/main" val="9202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592404" y="919184"/>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939568" y="92296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0" y="3359211"/>
            <a:ext cx="3991830" cy="3498788"/>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grpSp>
        <p:nvGrpSpPr>
          <p:cNvPr id="15" name="Group 16">
            <a:extLst>
              <a:ext uri="{FF2B5EF4-FFF2-40B4-BE49-F238E27FC236}">
                <a16:creationId xmlns:a16="http://schemas.microsoft.com/office/drawing/2014/main" id="{B33677E8-BACC-4E17-91F1-BEE6ACE9AAD4}"/>
              </a:ext>
            </a:extLst>
          </p:cNvPr>
          <p:cNvGrpSpPr>
            <a:grpSpLocks/>
          </p:cNvGrpSpPr>
          <p:nvPr/>
        </p:nvGrpSpPr>
        <p:grpSpPr bwMode="auto">
          <a:xfrm>
            <a:off x="3991830" y="3359211"/>
            <a:ext cx="3727816" cy="3498787"/>
            <a:chOff x="1872" y="1344"/>
            <a:chExt cx="1680" cy="1728"/>
          </a:xfrm>
        </p:grpSpPr>
        <p:pic>
          <p:nvPicPr>
            <p:cNvPr id="16" name="Picture 17" descr="2">
              <a:extLst>
                <a:ext uri="{FF2B5EF4-FFF2-40B4-BE49-F238E27FC236}">
                  <a16:creationId xmlns:a16="http://schemas.microsoft.com/office/drawing/2014/main" id="{2B8A1DCB-447C-4699-831C-2E8161E93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0D9ED4DC-6F94-448B-A1C4-58D574449906}"/>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grpSp>
        <p:nvGrpSpPr>
          <p:cNvPr id="18" name="Group 22">
            <a:extLst>
              <a:ext uri="{FF2B5EF4-FFF2-40B4-BE49-F238E27FC236}">
                <a16:creationId xmlns:a16="http://schemas.microsoft.com/office/drawing/2014/main" id="{B2CD2F00-1D69-44B1-8009-F4EB1CCF9809}"/>
              </a:ext>
            </a:extLst>
          </p:cNvPr>
          <p:cNvGrpSpPr>
            <a:grpSpLocks/>
          </p:cNvGrpSpPr>
          <p:nvPr/>
        </p:nvGrpSpPr>
        <p:grpSpPr bwMode="auto">
          <a:xfrm>
            <a:off x="7719646" y="3359210"/>
            <a:ext cx="4472354" cy="3498789"/>
            <a:chOff x="3600" y="1344"/>
            <a:chExt cx="2064" cy="1728"/>
          </a:xfrm>
        </p:grpSpPr>
        <p:pic>
          <p:nvPicPr>
            <p:cNvPr id="19" name="Picture 23" descr="3">
              <a:extLst>
                <a:ext uri="{FF2B5EF4-FFF2-40B4-BE49-F238E27FC236}">
                  <a16:creationId xmlns:a16="http://schemas.microsoft.com/office/drawing/2014/main" id="{919834E7-0A13-4DB5-831E-C28464336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20" name="Oval 24">
              <a:extLst>
                <a:ext uri="{FF2B5EF4-FFF2-40B4-BE49-F238E27FC236}">
                  <a16:creationId xmlns:a16="http://schemas.microsoft.com/office/drawing/2014/main" id="{4EFF8A68-7791-4CF6-B8A1-C94DFA4B37B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2" name="TextBox 1">
            <a:extLst>
              <a:ext uri="{FF2B5EF4-FFF2-40B4-BE49-F238E27FC236}">
                <a16:creationId xmlns:a16="http://schemas.microsoft.com/office/drawing/2014/main" id="{8649884C-AAF3-4624-9833-29A555D73AE5}"/>
              </a:ext>
            </a:extLst>
          </p:cNvPr>
          <p:cNvSpPr txBox="1"/>
          <p:nvPr/>
        </p:nvSpPr>
        <p:spPr>
          <a:xfrm>
            <a:off x="318792" y="2187042"/>
            <a:ext cx="11224591"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Quan sát các nhóm tranh và trả lời câu hỏi?</a:t>
            </a:r>
          </a:p>
        </p:txBody>
      </p:sp>
    </p:spTree>
    <p:extLst>
      <p:ext uri="{BB962C8B-B14F-4D97-AF65-F5344CB8AC3E}">
        <p14:creationId xmlns:p14="http://schemas.microsoft.com/office/powerpoint/2010/main" val="396317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22192" y="1139456"/>
            <a:ext cx="5421862" cy="2779402"/>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Bức tranh vẽ gì? Em hãy dự đoán điều gì có thể xảy ra đối với những tình huống trong các bức tranh?</a:t>
            </a:r>
          </a:p>
        </p:txBody>
      </p:sp>
      <p:pic>
        <p:nvPicPr>
          <p:cNvPr id="2050" name="Picture 2" descr="Rơi nước mắt trước cảnh học sinh bơi qua sông đến trường">
            <a:extLst>
              <a:ext uri="{FF2B5EF4-FFF2-40B4-BE49-F238E27FC236}">
                <a16:creationId xmlns:a16="http://schemas.microsoft.com/office/drawing/2014/main" id="{09697BBF-531C-4BC3-AE00-7B4827CEA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8" y="1127591"/>
            <a:ext cx="5421862" cy="279126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Mộng mơ thấy tắm sông đánh con số nào là ăn chắc">
            <a:extLst>
              <a:ext uri="{FF2B5EF4-FFF2-40B4-BE49-F238E27FC236}">
                <a16:creationId xmlns:a16="http://schemas.microsoft.com/office/drawing/2014/main" id="{9883B26E-BAB0-41BA-9DCE-8C1B3A5B7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6303819" y="4016343"/>
            <a:ext cx="5421861"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Số trẻ em tử vong do đuối nước có xu hướng giảm | baotintuc.vn">
            <a:extLst>
              <a:ext uri="{FF2B5EF4-FFF2-40B4-BE49-F238E27FC236}">
                <a16:creationId xmlns:a16="http://schemas.microsoft.com/office/drawing/2014/main" id="{E3E896CB-3966-4A2E-897D-E9AE471DA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92" y="4016343"/>
            <a:ext cx="5421862"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060"/>
                                        </p:tgtEl>
                                        <p:attrNameLst>
                                          <p:attrName>style.visibility</p:attrName>
                                        </p:attrNameLst>
                                      </p:cBhvr>
                                      <p:to>
                                        <p:strVal val="visible"/>
                                      </p:to>
                                    </p:set>
                                    <p:anim calcmode="lin" valueType="num">
                                      <p:cBhvr>
                                        <p:cTn id="25" dur="500" fill="hold"/>
                                        <p:tgtEl>
                                          <p:spTgt spid="2060"/>
                                        </p:tgtEl>
                                        <p:attrNameLst>
                                          <p:attrName>ppt_w</p:attrName>
                                        </p:attrNameLst>
                                      </p:cBhvr>
                                      <p:tavLst>
                                        <p:tav tm="0">
                                          <p:val>
                                            <p:fltVal val="0"/>
                                          </p:val>
                                        </p:tav>
                                        <p:tav tm="100000">
                                          <p:val>
                                            <p:strVal val="#ppt_w"/>
                                          </p:val>
                                        </p:tav>
                                      </p:tavLst>
                                    </p:anim>
                                    <p:anim calcmode="lin" valueType="num">
                                      <p:cBhvr>
                                        <p:cTn id="26" dur="500" fill="hold"/>
                                        <p:tgtEl>
                                          <p:spTgt spid="2060"/>
                                        </p:tgtEl>
                                        <p:attrNameLst>
                                          <p:attrName>ppt_h</p:attrName>
                                        </p:attrNameLst>
                                      </p:cBhvr>
                                      <p:tavLst>
                                        <p:tav tm="0">
                                          <p:val>
                                            <p:fltVal val="0"/>
                                          </p:val>
                                        </p:tav>
                                        <p:tav tm="100000">
                                          <p:val>
                                            <p:strVal val="#ppt_h"/>
                                          </p:val>
                                        </p:tav>
                                      </p:tavLst>
                                    </p:anim>
                                    <p:animEffect transition="in" filter="fade">
                                      <p:cBhvr>
                                        <p:cTn id="27" dur="500"/>
                                        <p:tgtEl>
                                          <p:spTgt spid="2060"/>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SketchyVTI">
  <a:themeElements>
    <a:clrScheme name="AnalogousFromLightSeedRightStep">
      <a:dk1>
        <a:srgbClr val="000000"/>
      </a:dk1>
      <a:lt1>
        <a:srgbClr val="FFFFFF"/>
      </a:lt1>
      <a:dk2>
        <a:srgbClr val="3C3522"/>
      </a:dk2>
      <a:lt2>
        <a:srgbClr val="E2E6E8"/>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1163</Words>
  <Application>Microsoft Office PowerPoint</Application>
  <PresentationFormat>Widescreen</PresentationFormat>
  <Paragraphs>89</Paragraphs>
  <Slides>30</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Aachen</vt:lpstr>
      <vt:lpstr>Arial</vt:lpstr>
      <vt:lpstr>Calibri</vt:lpstr>
      <vt:lpstr>Calibri Light</vt:lpstr>
      <vt:lpstr>Comic Sans MS</vt:lpstr>
      <vt:lpstr>Modern Love</vt:lpstr>
      <vt:lpstr>Tahoma</vt:lpstr>
      <vt:lpstr>The Hand</vt:lpstr>
      <vt:lpstr>Times New Roman</vt:lpstr>
      <vt:lpstr>SketchyVTI</vt:lpstr>
      <vt:lpstr>Office Theme</vt:lpstr>
      <vt:lpstr>2_Office Theme</vt:lpstr>
      <vt:lpstr>PowerPoint Presentation</vt:lpstr>
      <vt:lpstr>PowerPoint Presentation</vt:lpstr>
      <vt:lpstr>PowerPoint Presentation</vt:lpstr>
      <vt:lpstr>PowerPoint Presentation</vt:lpstr>
      <vt:lpstr>PowerPoint Presentation</vt:lpstr>
      <vt:lpstr>BÀI 17:  PHÒNG TRÁNH  TAI NẠN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 Ngoc Kim</dc:creator>
  <cp:lastModifiedBy>Nguyễn Thu Hồng</cp:lastModifiedBy>
  <cp:revision>108</cp:revision>
  <dcterms:created xsi:type="dcterms:W3CDTF">2020-11-06T13:10:19Z</dcterms:created>
  <dcterms:modified xsi:type="dcterms:W3CDTF">2021-11-07T00:58:58Z</dcterms:modified>
</cp:coreProperties>
</file>