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20"/>
  </p:notesMasterIdLst>
  <p:sldIdLst>
    <p:sldId id="276" r:id="rId2"/>
    <p:sldId id="331" r:id="rId3"/>
    <p:sldId id="393" r:id="rId4"/>
    <p:sldId id="389" r:id="rId5"/>
    <p:sldId id="390" r:id="rId6"/>
    <p:sldId id="391" r:id="rId7"/>
    <p:sldId id="392" r:id="rId8"/>
    <p:sldId id="263" r:id="rId9"/>
    <p:sldId id="394" r:id="rId10"/>
    <p:sldId id="259" r:id="rId11"/>
    <p:sldId id="333" r:id="rId12"/>
    <p:sldId id="262" r:id="rId13"/>
    <p:sldId id="396" r:id="rId14"/>
    <p:sldId id="395" r:id="rId15"/>
    <p:sldId id="335" r:id="rId16"/>
    <p:sldId id="265" r:id="rId17"/>
    <p:sldId id="260" r:id="rId18"/>
    <p:sldId id="282" r:id="rId19"/>
  </p:sldIdLst>
  <p:sldSz cx="12192000" cy="6858000"/>
  <p:notesSz cx="6954838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66FF99"/>
    <a:srgbClr val="5C8E3A"/>
    <a:srgbClr val="646464"/>
    <a:srgbClr val="A5A5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9240" autoAdjust="0"/>
  </p:normalViewPr>
  <p:slideViewPr>
    <p:cSldViewPr snapToGrid="0">
      <p:cViewPr varScale="1">
        <p:scale>
          <a:sx n="59" d="100"/>
          <a:sy n="59" d="100"/>
        </p:scale>
        <p:origin x="158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9501B424-D0F4-4D7E-BF95-50D7048069E3}" type="datetimeFigureOut">
              <a:rPr lang="vi-VN" smtClean="0"/>
              <a:t>28/08/2021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63638"/>
            <a:ext cx="5583238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80004"/>
            <a:ext cx="5563870" cy="366545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7A1CED1F-2A60-4BCF-A982-B1DE6039188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43543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8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82719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vi-VN" dirty="0"/>
              <a:t>Lưu ý cân </a:t>
            </a:r>
            <a:r>
              <a:rPr lang="vi-VN" dirty="0" err="1"/>
              <a:t>nặng</a:t>
            </a:r>
            <a:r>
              <a:rPr lang="vi-VN" dirty="0"/>
              <a:t> </a:t>
            </a:r>
            <a:r>
              <a:rPr lang="vi-VN" dirty="0" err="1"/>
              <a:t>của</a:t>
            </a:r>
            <a:r>
              <a:rPr lang="vi-VN" dirty="0"/>
              <a:t> can </a:t>
            </a:r>
            <a:r>
              <a:rPr lang="vi-VN" dirty="0" err="1"/>
              <a:t>dầu</a:t>
            </a:r>
            <a:r>
              <a:rPr lang="vi-VN" dirty="0"/>
              <a:t> = cân </a:t>
            </a:r>
            <a:r>
              <a:rPr lang="vi-VN" dirty="0" err="1"/>
              <a:t>nặng</a:t>
            </a:r>
            <a:r>
              <a:rPr lang="vi-VN" dirty="0"/>
              <a:t> </a:t>
            </a:r>
            <a:r>
              <a:rPr lang="vi-VN" dirty="0" err="1"/>
              <a:t>của</a:t>
            </a:r>
            <a:r>
              <a:rPr lang="vi-VN" dirty="0"/>
              <a:t> 10l </a:t>
            </a:r>
            <a:r>
              <a:rPr lang="vi-VN" dirty="0" err="1"/>
              <a:t>dầu</a:t>
            </a:r>
            <a:r>
              <a:rPr lang="vi-VN" dirty="0"/>
              <a:t> + cân </a:t>
            </a:r>
            <a:r>
              <a:rPr lang="vi-VN" dirty="0" err="1"/>
              <a:t>nặng</a:t>
            </a:r>
            <a:r>
              <a:rPr lang="vi-VN" dirty="0"/>
              <a:t> </a:t>
            </a:r>
            <a:r>
              <a:rPr lang="vi-VN" dirty="0" err="1"/>
              <a:t>của</a:t>
            </a:r>
            <a:r>
              <a:rPr lang="vi-VN" dirty="0"/>
              <a:t> can </a:t>
            </a:r>
            <a:r>
              <a:rPr lang="vi-VN" dirty="0" err="1"/>
              <a:t>rỗng</a:t>
            </a:r>
            <a:r>
              <a:rPr lang="vi-VN" dirty="0"/>
              <a:t> (</a:t>
            </a:r>
            <a:r>
              <a:rPr lang="vi-VN" dirty="0" err="1"/>
              <a:t>vỏ</a:t>
            </a:r>
            <a:r>
              <a:rPr lang="vi-VN" dirty="0"/>
              <a:t> can)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14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608562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16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069290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17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63315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C9A0EC-FB5A-4645-BDA8-B69FA18BFD46}" type="datetimeFigureOut">
              <a:rPr lang="vi-VN" smtClean="0"/>
              <a:t>28/08/2021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5103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28/08/2021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67843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28/08/2021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6380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28/08/2021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2683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28/08/2021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1679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28/08/2021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92391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28/08/2021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66996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28/08/2021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86402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28/08/2021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61818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28/08/2021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28816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28/08/2021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82485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F4C9A0EC-FB5A-4645-BDA8-B69FA18BFD46}" type="datetimeFigureOut">
              <a:rPr lang="vi-VN" smtClean="0"/>
              <a:t>28/08/2021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46399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gif"/><Relationship Id="rId13" Type="http://schemas.openxmlformats.org/officeDocument/2006/relationships/image" Target="../media/image20.gif"/><Relationship Id="rId3" Type="http://schemas.openxmlformats.org/officeDocument/2006/relationships/image" Target="../media/image12.jpeg"/><Relationship Id="rId7" Type="http://schemas.openxmlformats.org/officeDocument/2006/relationships/image" Target="../media/image14.gif"/><Relationship Id="rId12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1.wmf"/><Relationship Id="rId11" Type="http://schemas.openxmlformats.org/officeDocument/2006/relationships/image" Target="../media/image18.gif"/><Relationship Id="rId5" Type="http://schemas.openxmlformats.org/officeDocument/2006/relationships/oleObject" Target="../embeddings/oleObject1.bin"/><Relationship Id="rId10" Type="http://schemas.openxmlformats.org/officeDocument/2006/relationships/image" Target="../media/image17.png"/><Relationship Id="rId4" Type="http://schemas.openxmlformats.org/officeDocument/2006/relationships/image" Target="../media/image13.gif"/><Relationship Id="rId9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My%20Documents\Youth\Millionaire\thinking.wav" TargetMode="External"/><Relationship Id="rId6" Type="http://schemas.openxmlformats.org/officeDocument/2006/relationships/image" Target="../media/image4.png"/><Relationship Id="rId5" Type="http://schemas.openxmlformats.org/officeDocument/2006/relationships/audio" Target="../media/audio2.wav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audio" Target="../media/audio2.wav"/><Relationship Id="rId3" Type="http://schemas.openxmlformats.org/officeDocument/2006/relationships/audio" Target="../media/audio1.wav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My%20Documents\Youth\Millionaire\thinking.wav" TargetMode="Externa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audio" Target="../media/audio2.wav"/><Relationship Id="rId3" Type="http://schemas.openxmlformats.org/officeDocument/2006/relationships/audio" Target="../media/audio1.wav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My%20Documents\Youth\Millionaire\thinking.wav" TargetMode="Externa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audio" Target="../media/audio2.wav"/><Relationship Id="rId3" Type="http://schemas.openxmlformats.org/officeDocument/2006/relationships/audio" Target="../media/audio1.wav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My%20Documents\Youth\Millionaire\thinking.wav" TargetMode="Externa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audio" Target="../media/audio2.wav"/><Relationship Id="rId3" Type="http://schemas.openxmlformats.org/officeDocument/2006/relationships/audio" Target="../media/audio1.wav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My%20Documents\Youth\Millionaire\thinking.wav" TargetMode="Externa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f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99D1F22-4603-4A9A-9D5C-E10319E26C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035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DD4F1A8-2090-4098-988F-B5D010AE19B2}"/>
              </a:ext>
            </a:extLst>
          </p:cNvPr>
          <p:cNvSpPr txBox="1"/>
          <p:nvPr/>
        </p:nvSpPr>
        <p:spPr>
          <a:xfrm>
            <a:off x="834669" y="2350650"/>
            <a:ext cx="1052268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NHÂN MỘT SỐ THẬP PHÂN</a:t>
            </a:r>
          </a:p>
          <a:p>
            <a:pPr algn="ctr"/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VỚI 10; 100; 1000; …</a:t>
            </a:r>
          </a:p>
        </p:txBody>
      </p:sp>
    </p:spTree>
    <p:extLst>
      <p:ext uri="{BB962C8B-B14F-4D97-AF65-F5344CB8AC3E}">
        <p14:creationId xmlns:p14="http://schemas.microsoft.com/office/powerpoint/2010/main" val="3548172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>
            <a:extLst>
              <a:ext uri="{FF2B5EF4-FFF2-40B4-BE49-F238E27FC236}">
                <a16:creationId xmlns:a16="http://schemas.microsoft.com/office/drawing/2014/main" id="{E0938073-2FBE-46D8-AA41-737FE96B430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24296" y="559524"/>
            <a:ext cx="8229600" cy="457200"/>
          </a:xfrm>
        </p:spPr>
        <p:txBody>
          <a:bodyPr rtlCol="0">
            <a:normAutofit lnSpcReduction="10000"/>
          </a:bodyPr>
          <a:lstStyle/>
          <a:p>
            <a:pPr>
              <a:spcAft>
                <a:spcPts val="0"/>
              </a:spcAft>
              <a:buNone/>
              <a:defRPr/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a. Ví dụ 1:            27,867 </a:t>
            </a:r>
            <a:r>
              <a:rPr lang="en-US" sz="2000">
                <a:solidFill>
                  <a:srgbClr val="0000FF"/>
                </a:solidFill>
                <a:latin typeface="Times New Roman" pitchFamily="18" charset="0"/>
              </a:rPr>
              <a:t>×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</a:rPr>
              <a:t> 10 = ?.</a:t>
            </a:r>
          </a:p>
        </p:txBody>
      </p:sp>
      <p:sp>
        <p:nvSpPr>
          <p:cNvPr id="52233" name="Text Box 9">
            <a:extLst>
              <a:ext uri="{FF2B5EF4-FFF2-40B4-BE49-F238E27FC236}">
                <a16:creationId xmlns:a16="http://schemas.microsoft.com/office/drawing/2014/main" id="{D5E1FB80-08B4-4D01-ACF1-B27C6325BA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9096" y="940525"/>
            <a:ext cx="1447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27,867</a:t>
            </a:r>
          </a:p>
        </p:txBody>
      </p:sp>
      <p:sp>
        <p:nvSpPr>
          <p:cNvPr id="52234" name="Text Box 10">
            <a:extLst>
              <a:ext uri="{FF2B5EF4-FFF2-40B4-BE49-F238E27FC236}">
                <a16:creationId xmlns:a16="http://schemas.microsoft.com/office/drawing/2014/main" id="{85C8801E-8AE5-4E02-A3DE-0FA0D8F95B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2496" y="1397725"/>
            <a:ext cx="76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10</a:t>
            </a:r>
          </a:p>
        </p:txBody>
      </p:sp>
      <p:sp>
        <p:nvSpPr>
          <p:cNvPr id="52235" name="Line 11">
            <a:extLst>
              <a:ext uri="{FF2B5EF4-FFF2-40B4-BE49-F238E27FC236}">
                <a16:creationId xmlns:a16="http://schemas.microsoft.com/office/drawing/2014/main" id="{378B2CB2-F7D2-4691-9620-0091CCAE8D0D}"/>
              </a:ext>
            </a:extLst>
          </p:cNvPr>
          <p:cNvSpPr>
            <a:spLocks noChangeShapeType="1"/>
          </p:cNvSpPr>
          <p:nvPr/>
        </p:nvSpPr>
        <p:spPr bwMode="auto">
          <a:xfrm>
            <a:off x="1952896" y="1854924"/>
            <a:ext cx="1219200" cy="0"/>
          </a:xfrm>
          <a:prstGeom prst="line">
            <a:avLst/>
          </a:prstGeom>
          <a:noFill/>
          <a:ln w="28575" cap="sq">
            <a:solidFill>
              <a:srgbClr val="0000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6" name="Text Box 12">
            <a:extLst>
              <a:ext uri="{FF2B5EF4-FFF2-40B4-BE49-F238E27FC236}">
                <a16:creationId xmlns:a16="http://schemas.microsoft.com/office/drawing/2014/main" id="{7DC8D3A0-47E4-4125-8708-E5FA5FDAA4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0497" y="1169124"/>
            <a:ext cx="396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×</a:t>
            </a:r>
          </a:p>
        </p:txBody>
      </p:sp>
      <p:sp>
        <p:nvSpPr>
          <p:cNvPr id="52237" name="Text Box 13">
            <a:extLst>
              <a:ext uri="{FF2B5EF4-FFF2-40B4-BE49-F238E27FC236}">
                <a16:creationId xmlns:a16="http://schemas.microsoft.com/office/drawing/2014/main" id="{8D87D800-D906-44BE-973F-E08F1DF693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0496" y="1875562"/>
            <a:ext cx="1600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278,670</a:t>
            </a:r>
          </a:p>
        </p:txBody>
      </p:sp>
      <p:sp>
        <p:nvSpPr>
          <p:cNvPr id="52239" name="Text Box 15">
            <a:extLst>
              <a:ext uri="{FF2B5EF4-FFF2-40B4-BE49-F238E27FC236}">
                <a16:creationId xmlns:a16="http://schemas.microsoft.com/office/drawing/2014/main" id="{9E9AF153-315D-4058-9170-176D003F7D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7896" y="940525"/>
            <a:ext cx="6705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Nếu ta chuyển dấu phẩy của số 27,867 sang bên phải một chữ số ta cũng được 278,67.</a:t>
            </a:r>
          </a:p>
        </p:txBody>
      </p:sp>
      <p:sp>
        <p:nvSpPr>
          <p:cNvPr id="52240" name="Text Box 16">
            <a:extLst>
              <a:ext uri="{FF2B5EF4-FFF2-40B4-BE49-F238E27FC236}">
                <a16:creationId xmlns:a16="http://schemas.microsoft.com/office/drawing/2014/main" id="{00478B8F-90B0-4685-9F57-5CED174E72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2696" y="1778725"/>
            <a:ext cx="3429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27,867 </a:t>
            </a:r>
            <a:r>
              <a:rPr lang="en-US" altLang="en-US" sz="2000">
                <a:solidFill>
                  <a:srgbClr val="FF0000"/>
                </a:solidFill>
                <a:latin typeface="Times New Roman" panose="02020603050405020304" pitchFamily="18" charset="0"/>
              </a:rPr>
              <a:t>× </a:t>
            </a: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10 = 278,67</a:t>
            </a:r>
          </a:p>
        </p:txBody>
      </p:sp>
      <p:sp>
        <p:nvSpPr>
          <p:cNvPr id="52241" name="Text Box 17">
            <a:extLst>
              <a:ext uri="{FF2B5EF4-FFF2-40B4-BE49-F238E27FC236}">
                <a16:creationId xmlns:a16="http://schemas.microsoft.com/office/drawing/2014/main" id="{B3EBD468-9DC1-4BE3-A077-7215A90CCA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0496" y="2235925"/>
            <a:ext cx="8763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         Muốn nhân một số thập phân với 10, ta chỉ việc chuyển dấu phẩy của số đó sang bên phải một chữ số.</a:t>
            </a:r>
          </a:p>
        </p:txBody>
      </p:sp>
      <p:sp>
        <p:nvSpPr>
          <p:cNvPr id="52252" name="Rectangle 28">
            <a:extLst>
              <a:ext uri="{FF2B5EF4-FFF2-40B4-BE49-F238E27FC236}">
                <a16:creationId xmlns:a16="http://schemas.microsoft.com/office/drawing/2014/main" id="{01796B63-ECEC-4B03-A7DC-17F1004A8A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4296" y="3156858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b. Ví dụ 2:          53,286 </a:t>
            </a:r>
            <a:r>
              <a:rPr lang="en-US" altLang="en-US" sz="2000">
                <a:solidFill>
                  <a:srgbClr val="0000FF"/>
                </a:solidFill>
                <a:latin typeface="Times New Roman" panose="02020603050405020304" pitchFamily="18" charset="0"/>
              </a:rPr>
              <a:t>×</a:t>
            </a: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 100 = ?.</a:t>
            </a:r>
          </a:p>
        </p:txBody>
      </p:sp>
      <p:sp>
        <p:nvSpPr>
          <p:cNvPr id="52253" name="Text Box 29">
            <a:extLst>
              <a:ext uri="{FF2B5EF4-FFF2-40B4-BE49-F238E27FC236}">
                <a16:creationId xmlns:a16="http://schemas.microsoft.com/office/drawing/2014/main" id="{609EACC0-1B08-40C3-8CCF-7A95D1468E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5296" y="3537859"/>
            <a:ext cx="1371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53,286</a:t>
            </a:r>
            <a:r>
              <a:rPr lang="en-US" altLang="en-US" sz="1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52254" name="Text Box 30">
            <a:extLst>
              <a:ext uri="{FF2B5EF4-FFF2-40B4-BE49-F238E27FC236}">
                <a16:creationId xmlns:a16="http://schemas.microsoft.com/office/drawing/2014/main" id="{AE1EADB7-41B3-4071-9717-F314FD1B5F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6296" y="3856946"/>
            <a:ext cx="762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100</a:t>
            </a:r>
          </a:p>
        </p:txBody>
      </p:sp>
      <p:sp>
        <p:nvSpPr>
          <p:cNvPr id="52255" name="Text Box 31">
            <a:extLst>
              <a:ext uri="{FF2B5EF4-FFF2-40B4-BE49-F238E27FC236}">
                <a16:creationId xmlns:a16="http://schemas.microsoft.com/office/drawing/2014/main" id="{FB7C1C7E-8286-44B5-9D64-F82EC6904B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2896" y="3766458"/>
            <a:ext cx="381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rgbClr val="0000FF"/>
                </a:solidFill>
                <a:latin typeface="Times New Roman" panose="02020603050405020304" pitchFamily="18" charset="0"/>
              </a:rPr>
              <a:t>×</a:t>
            </a:r>
          </a:p>
        </p:txBody>
      </p:sp>
      <p:sp>
        <p:nvSpPr>
          <p:cNvPr id="52256" name="Line 32">
            <a:extLst>
              <a:ext uri="{FF2B5EF4-FFF2-40B4-BE49-F238E27FC236}">
                <a16:creationId xmlns:a16="http://schemas.microsoft.com/office/drawing/2014/main" id="{EB998F5A-BF20-4C3D-BBAF-B9FB05219964}"/>
              </a:ext>
            </a:extLst>
          </p:cNvPr>
          <p:cNvSpPr>
            <a:spLocks noChangeShapeType="1"/>
          </p:cNvSpPr>
          <p:nvPr/>
        </p:nvSpPr>
        <p:spPr bwMode="auto">
          <a:xfrm>
            <a:off x="2029096" y="4299858"/>
            <a:ext cx="1219200" cy="0"/>
          </a:xfrm>
          <a:prstGeom prst="line">
            <a:avLst/>
          </a:prstGeom>
          <a:noFill/>
          <a:ln w="28575" cap="sq">
            <a:solidFill>
              <a:srgbClr val="0000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57" name="Text Box 33">
            <a:extLst>
              <a:ext uri="{FF2B5EF4-FFF2-40B4-BE49-F238E27FC236}">
                <a16:creationId xmlns:a16="http://schemas.microsoft.com/office/drawing/2014/main" id="{89EF9DE4-AAA9-4810-A5EF-1F36CA8283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4296" y="4237946"/>
            <a:ext cx="1752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5328,600</a:t>
            </a:r>
          </a:p>
        </p:txBody>
      </p:sp>
      <p:sp>
        <p:nvSpPr>
          <p:cNvPr id="52258" name="Rectangle 34">
            <a:extLst>
              <a:ext uri="{FF2B5EF4-FFF2-40B4-BE49-F238E27FC236}">
                <a16:creationId xmlns:a16="http://schemas.microsoft.com/office/drawing/2014/main" id="{D9F9980E-6303-468F-A7D0-8D9EFB32F6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3096" y="3537859"/>
            <a:ext cx="7010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       Nếu ta chuyển dấu phẩy của số 53,286 sang bên phải hai chữ số ta cũng được 5328,6.</a:t>
            </a:r>
          </a:p>
        </p:txBody>
      </p:sp>
      <p:sp>
        <p:nvSpPr>
          <p:cNvPr id="52259" name="Text Box 35">
            <a:extLst>
              <a:ext uri="{FF2B5EF4-FFF2-40B4-BE49-F238E27FC236}">
                <a16:creationId xmlns:a16="http://schemas.microsoft.com/office/drawing/2014/main" id="{134C050F-8897-4C98-9C0F-0F2FE5899B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9896" y="4223659"/>
            <a:ext cx="3810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53,286 </a:t>
            </a:r>
            <a:r>
              <a:rPr lang="en-US" altLang="en-US" sz="2000" dirty="0">
                <a:solidFill>
                  <a:srgbClr val="FF0000"/>
                </a:solidFill>
                <a:latin typeface="Times New Roman" panose="02020603050405020304" pitchFamily="18" charset="0"/>
              </a:rPr>
              <a:t>× 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100 = 5328,6</a:t>
            </a:r>
          </a:p>
        </p:txBody>
      </p:sp>
      <p:sp>
        <p:nvSpPr>
          <p:cNvPr id="52260" name="Rectangle 36">
            <a:extLst>
              <a:ext uri="{FF2B5EF4-FFF2-40B4-BE49-F238E27FC236}">
                <a16:creationId xmlns:a16="http://schemas.microsoft.com/office/drawing/2014/main" id="{1598EECE-38E2-4DE2-8FB9-56E39FFD43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4296" y="4604659"/>
            <a:ext cx="8839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           Muốn nhân một số thập phân với 100, ta chỉ việc chuyển dấu phẩy của số đó sang bên phải hai chữ số.</a:t>
            </a:r>
          </a:p>
        </p:txBody>
      </p:sp>
      <p:sp>
        <p:nvSpPr>
          <p:cNvPr id="7190" name="Rectangle 37">
            <a:extLst>
              <a:ext uri="{FF2B5EF4-FFF2-40B4-BE49-F238E27FC236}">
                <a16:creationId xmlns:a16="http://schemas.microsoft.com/office/drawing/2014/main" id="{F8927CD5-2586-43DA-82E3-7019D1F9E0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583" y="5535524"/>
            <a:ext cx="9818913" cy="930591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buFontTx/>
              <a:buNone/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</a:t>
            </a:r>
            <a:r>
              <a:rPr lang="vi-VN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Muốn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thập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10, 100, 1000,…ta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chỉ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việc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chuyển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dấu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phẩy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đó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lần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lượt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sang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bên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phải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ba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,…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chữ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52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2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2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2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2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2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52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52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52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52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52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52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2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2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2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52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2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3" grpId="0"/>
      <p:bldP spid="52234" grpId="0"/>
      <p:bldP spid="52236" grpId="0"/>
      <p:bldP spid="52237" grpId="0"/>
      <p:bldP spid="52239" grpId="0"/>
      <p:bldP spid="52240" grpId="0"/>
      <p:bldP spid="52241" grpId="0"/>
      <p:bldP spid="52253" grpId="0"/>
      <p:bldP spid="52254" grpId="0"/>
      <p:bldP spid="52255" grpId="0"/>
      <p:bldP spid="52257" grpId="0"/>
      <p:bldP spid="52258" grpId="0"/>
      <p:bldP spid="52259" grpId="0"/>
      <p:bldP spid="52260" grpId="0"/>
      <p:bldP spid="719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9F4ED72-2FA9-4F5A-B8DE-02F04C6023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927"/>
            <a:ext cx="12192000" cy="6951556"/>
          </a:xfrm>
          <a:prstGeom prst="rect">
            <a:avLst/>
          </a:prstGeom>
        </p:spPr>
      </p:pic>
      <p:sp>
        <p:nvSpPr>
          <p:cNvPr id="36" name="WordArt 5">
            <a:extLst>
              <a:ext uri="{FF2B5EF4-FFF2-40B4-BE49-F238E27FC236}">
                <a16:creationId xmlns:a16="http://schemas.microsoft.com/office/drawing/2014/main" id="{5EF23C13-9442-4D1B-B2A6-EE5854313A5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016604" y="2363568"/>
            <a:ext cx="5864160" cy="2130864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THỰC HÀNH</a:t>
            </a:r>
          </a:p>
        </p:txBody>
      </p:sp>
    </p:spTree>
    <p:extLst>
      <p:ext uri="{BB962C8B-B14F-4D97-AF65-F5344CB8AC3E}">
        <p14:creationId xmlns:p14="http://schemas.microsoft.com/office/powerpoint/2010/main" val="16111391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6" name="Text Box 10">
            <a:extLst>
              <a:ext uri="{FF2B5EF4-FFF2-40B4-BE49-F238E27FC236}">
                <a16:creationId xmlns:a16="http://schemas.microsoft.com/office/drawing/2014/main" id="{EFA838B9-47DE-47B3-8882-8012A4EE27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2535" y="1600201"/>
            <a:ext cx="2362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a. 1,4 × 10 =</a:t>
            </a:r>
            <a:r>
              <a:rPr lang="en-US" altLang="en-US" sz="1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55307" name="Text Box 11">
            <a:extLst>
              <a:ext uri="{FF2B5EF4-FFF2-40B4-BE49-F238E27FC236}">
                <a16:creationId xmlns:a16="http://schemas.microsoft.com/office/drawing/2014/main" id="{FD0F42A5-FE7A-40FB-AB1D-FA83B5283D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3735" y="1614488"/>
            <a:ext cx="685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14</a:t>
            </a:r>
          </a:p>
        </p:txBody>
      </p:sp>
      <p:sp>
        <p:nvSpPr>
          <p:cNvPr id="55308" name="Text Box 12">
            <a:extLst>
              <a:ext uri="{FF2B5EF4-FFF2-40B4-BE49-F238E27FC236}">
                <a16:creationId xmlns:a16="http://schemas.microsoft.com/office/drawing/2014/main" id="{FD149922-E963-4CDD-B5D2-F35FDD47D8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9108" y="2184899"/>
            <a:ext cx="2133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2,1 × 100 =</a:t>
            </a:r>
          </a:p>
        </p:txBody>
      </p:sp>
      <p:sp>
        <p:nvSpPr>
          <p:cNvPr id="55309" name="Text Box 13">
            <a:extLst>
              <a:ext uri="{FF2B5EF4-FFF2-40B4-BE49-F238E27FC236}">
                <a16:creationId xmlns:a16="http://schemas.microsoft.com/office/drawing/2014/main" id="{2AFED030-2F75-4C8D-9F07-6003684034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7908" y="2184899"/>
            <a:ext cx="990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210</a:t>
            </a:r>
          </a:p>
        </p:txBody>
      </p:sp>
      <p:sp>
        <p:nvSpPr>
          <p:cNvPr id="55310" name="Text Box 14">
            <a:extLst>
              <a:ext uri="{FF2B5EF4-FFF2-40B4-BE49-F238E27FC236}">
                <a16:creationId xmlns:a16="http://schemas.microsoft.com/office/drawing/2014/main" id="{3D40C9D3-5C63-4337-87A4-ECEB91221A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7333" y="2743201"/>
            <a:ext cx="266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7,2 × 1000 =</a:t>
            </a:r>
          </a:p>
        </p:txBody>
      </p:sp>
      <p:sp>
        <p:nvSpPr>
          <p:cNvPr id="55311" name="Text Box 15">
            <a:extLst>
              <a:ext uri="{FF2B5EF4-FFF2-40B4-BE49-F238E27FC236}">
                <a16:creationId xmlns:a16="http://schemas.microsoft.com/office/drawing/2014/main" id="{36BC5362-94E1-470D-A8BB-96A54ACF27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2333" y="2743201"/>
            <a:ext cx="914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7200</a:t>
            </a:r>
          </a:p>
        </p:txBody>
      </p:sp>
      <p:sp>
        <p:nvSpPr>
          <p:cNvPr id="55312" name="Text Box 16">
            <a:extLst>
              <a:ext uri="{FF2B5EF4-FFF2-40B4-BE49-F238E27FC236}">
                <a16:creationId xmlns:a16="http://schemas.microsoft.com/office/drawing/2014/main" id="{8D44CDA6-5392-4A04-BC44-821A79097B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73095" y="1614488"/>
            <a:ext cx="2590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b. 9,63 × 10 =</a:t>
            </a:r>
            <a:r>
              <a:rPr lang="en-US" altLang="en-US" sz="1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55313" name="Text Box 17">
            <a:extLst>
              <a:ext uri="{FF2B5EF4-FFF2-40B4-BE49-F238E27FC236}">
                <a16:creationId xmlns:a16="http://schemas.microsoft.com/office/drawing/2014/main" id="{75242017-91BB-4DBF-8C9E-8ED0BAD36E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93630" y="1600201"/>
            <a:ext cx="914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96,3</a:t>
            </a:r>
          </a:p>
        </p:txBody>
      </p:sp>
      <p:sp>
        <p:nvSpPr>
          <p:cNvPr id="55314" name="Text Box 18">
            <a:extLst>
              <a:ext uri="{FF2B5EF4-FFF2-40B4-BE49-F238E27FC236}">
                <a16:creationId xmlns:a16="http://schemas.microsoft.com/office/drawing/2014/main" id="{168EABE2-12D9-46D3-A03A-CF38B7FD18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8857" y="2209801"/>
            <a:ext cx="2362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25,08 × 100 =</a:t>
            </a:r>
            <a:r>
              <a:rPr lang="en-US" altLang="en-US" sz="1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55315" name="Text Box 19">
            <a:extLst>
              <a:ext uri="{FF2B5EF4-FFF2-40B4-BE49-F238E27FC236}">
                <a16:creationId xmlns:a16="http://schemas.microsoft.com/office/drawing/2014/main" id="{41A7C4D8-F9DD-4C58-994C-F74A46768C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96257" y="2209801"/>
            <a:ext cx="1143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2508</a:t>
            </a:r>
          </a:p>
        </p:txBody>
      </p:sp>
      <p:sp>
        <p:nvSpPr>
          <p:cNvPr id="55316" name="Text Box 20">
            <a:extLst>
              <a:ext uri="{FF2B5EF4-FFF2-40B4-BE49-F238E27FC236}">
                <a16:creationId xmlns:a16="http://schemas.microsoft.com/office/drawing/2014/main" id="{65430BA4-A4DC-49CA-A27C-DFBD7CB93B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8857" y="2757488"/>
            <a:ext cx="2209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5,32 × 1000 =</a:t>
            </a:r>
            <a:r>
              <a:rPr lang="en-US" altLang="en-US" sz="180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55317" name="Text Box 21">
            <a:extLst>
              <a:ext uri="{FF2B5EF4-FFF2-40B4-BE49-F238E27FC236}">
                <a16:creationId xmlns:a16="http://schemas.microsoft.com/office/drawing/2014/main" id="{C8451D09-6CD9-4603-85D7-10B0182885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96257" y="2743201"/>
            <a:ext cx="914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5320</a:t>
            </a:r>
          </a:p>
        </p:txBody>
      </p:sp>
      <p:sp>
        <p:nvSpPr>
          <p:cNvPr id="55318" name="Text Box 22">
            <a:extLst>
              <a:ext uri="{FF2B5EF4-FFF2-40B4-BE49-F238E27FC236}">
                <a16:creationId xmlns:a16="http://schemas.microsoft.com/office/drawing/2014/main" id="{7B3F1CAD-89BA-4016-98EF-E382DDAA1D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2548" y="3631474"/>
            <a:ext cx="2590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c. 5,328 × 10 =</a:t>
            </a:r>
            <a:r>
              <a:rPr lang="en-US" altLang="en-US" sz="1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55319" name="Text Box 23">
            <a:extLst>
              <a:ext uri="{FF2B5EF4-FFF2-40B4-BE49-F238E27FC236}">
                <a16:creationId xmlns:a16="http://schemas.microsoft.com/office/drawing/2014/main" id="{3C3AD090-DE03-413A-92FB-B6BDB17ECE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9251" y="3631474"/>
            <a:ext cx="990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53,28</a:t>
            </a:r>
          </a:p>
        </p:txBody>
      </p:sp>
      <p:sp>
        <p:nvSpPr>
          <p:cNvPr id="55320" name="Text Box 24">
            <a:extLst>
              <a:ext uri="{FF2B5EF4-FFF2-40B4-BE49-F238E27FC236}">
                <a16:creationId xmlns:a16="http://schemas.microsoft.com/office/drawing/2014/main" id="{16182337-15B7-41D8-A9FC-1924D2723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5651" y="4164874"/>
            <a:ext cx="2590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4,061 × 100 =</a:t>
            </a:r>
          </a:p>
        </p:txBody>
      </p:sp>
      <p:sp>
        <p:nvSpPr>
          <p:cNvPr id="55321" name="Text Box 25">
            <a:extLst>
              <a:ext uri="{FF2B5EF4-FFF2-40B4-BE49-F238E27FC236}">
                <a16:creationId xmlns:a16="http://schemas.microsoft.com/office/drawing/2014/main" id="{56730F98-6B3B-45B2-BB3D-8D8E88B69C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9251" y="4150587"/>
            <a:ext cx="1143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FF0000"/>
                </a:solidFill>
                <a:latin typeface="Times New Roman" panose="02020603050405020304" pitchFamily="18" charset="0"/>
              </a:rPr>
              <a:t>406,1</a:t>
            </a:r>
          </a:p>
        </p:txBody>
      </p:sp>
      <p:sp>
        <p:nvSpPr>
          <p:cNvPr id="55322" name="Text Box 26">
            <a:extLst>
              <a:ext uri="{FF2B5EF4-FFF2-40B4-BE49-F238E27FC236}">
                <a16:creationId xmlns:a16="http://schemas.microsoft.com/office/drawing/2014/main" id="{C1AAE634-A461-4988-810C-3F9AEFB00E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9533" y="4669700"/>
            <a:ext cx="2590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0,894 × 1000 =</a:t>
            </a:r>
          </a:p>
        </p:txBody>
      </p:sp>
      <p:sp>
        <p:nvSpPr>
          <p:cNvPr id="55323" name="Text Box 27">
            <a:extLst>
              <a:ext uri="{FF2B5EF4-FFF2-40B4-BE49-F238E27FC236}">
                <a16:creationId xmlns:a16="http://schemas.microsoft.com/office/drawing/2014/main" id="{08AECBDD-F21D-40AA-8B0F-26106D1457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73095" y="4640917"/>
            <a:ext cx="106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894</a:t>
            </a:r>
          </a:p>
        </p:txBody>
      </p:sp>
      <p:sp>
        <p:nvSpPr>
          <p:cNvPr id="7193" name="TextBox 3">
            <a:extLst>
              <a:ext uri="{FF2B5EF4-FFF2-40B4-BE49-F238E27FC236}">
                <a16:creationId xmlns:a16="http://schemas.microsoft.com/office/drawing/2014/main" id="{30BBA4CE-00A1-400D-B63B-8DB513FC90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4708" y="687025"/>
            <a:ext cx="3962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1.Nhân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nhẩm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                         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5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5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5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5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5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5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5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5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55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55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553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553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55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55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55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55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553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55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6" grpId="0"/>
      <p:bldP spid="55308" grpId="0"/>
      <p:bldP spid="55310" grpId="0"/>
      <p:bldP spid="55312" grpId="0"/>
      <p:bldP spid="55314" grpId="0"/>
      <p:bldP spid="55316" grpId="0"/>
      <p:bldP spid="55318" grpId="0"/>
      <p:bldP spid="55320" grpId="0"/>
      <p:bldP spid="5532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2">
            <a:extLst>
              <a:ext uri="{FF2B5EF4-FFF2-40B4-BE49-F238E27FC236}">
                <a16:creationId xmlns:a16="http://schemas.microsoft.com/office/drawing/2014/main" id="{5FCEF566-E8F2-481C-8A49-B28ABA51CE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571" y="1443445"/>
            <a:ext cx="10067109" cy="3124200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/>
          <a:p>
            <a:pPr>
              <a:buFont typeface="Wingdings" pitchFamily="2" charset="2"/>
              <a:buChar char="v"/>
              <a:defRPr/>
            </a:pPr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3333FF"/>
                </a:solidFill>
                <a:latin typeface="Times New Roman" pitchFamily="18" charset="0"/>
              </a:rPr>
              <a:t> 2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.Viết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đo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sau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dưới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dạng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đo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đơn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vị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xăng-ti-mét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                         10,4 dm  =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                          12,6 m   =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                         0,856 m  =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                         5,75 dm  = </a:t>
            </a:r>
          </a:p>
        </p:txBody>
      </p:sp>
      <p:sp>
        <p:nvSpPr>
          <p:cNvPr id="5" name="Text Box 33">
            <a:extLst>
              <a:ext uri="{FF2B5EF4-FFF2-40B4-BE49-F238E27FC236}">
                <a16:creationId xmlns:a16="http://schemas.microsoft.com/office/drawing/2014/main" id="{FE408AFE-78E8-4052-B79E-877F4A1294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863" y="1922077"/>
            <a:ext cx="1371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104 cm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6" name="Text Box 34">
            <a:extLst>
              <a:ext uri="{FF2B5EF4-FFF2-40B4-BE49-F238E27FC236}">
                <a16:creationId xmlns:a16="http://schemas.microsoft.com/office/drawing/2014/main" id="{2D0ECC23-14B0-4009-8923-995D30F96F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0763" y="2420949"/>
            <a:ext cx="1447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1260 cm</a:t>
            </a:r>
          </a:p>
        </p:txBody>
      </p:sp>
      <p:sp>
        <p:nvSpPr>
          <p:cNvPr id="7" name="Text Box 35">
            <a:extLst>
              <a:ext uri="{FF2B5EF4-FFF2-40B4-BE49-F238E27FC236}">
                <a16:creationId xmlns:a16="http://schemas.microsoft.com/office/drawing/2014/main" id="{D3F435DE-46C5-468C-B081-F527114661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8383" y="2973893"/>
            <a:ext cx="1752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85,6 cm</a:t>
            </a:r>
          </a:p>
        </p:txBody>
      </p:sp>
      <p:sp>
        <p:nvSpPr>
          <p:cNvPr id="8" name="Text Box 36">
            <a:extLst>
              <a:ext uri="{FF2B5EF4-FFF2-40B4-BE49-F238E27FC236}">
                <a16:creationId xmlns:a16="http://schemas.microsoft.com/office/drawing/2014/main" id="{9E69D843-5056-4B30-ACB5-093276B430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0486" y="3438933"/>
            <a:ext cx="1676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57,5 cm</a:t>
            </a:r>
          </a:p>
        </p:txBody>
      </p:sp>
    </p:spTree>
    <p:extLst>
      <p:ext uri="{BB962C8B-B14F-4D97-AF65-F5344CB8AC3E}">
        <p14:creationId xmlns:p14="http://schemas.microsoft.com/office/powerpoint/2010/main" val="529811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>
            <a:extLst>
              <a:ext uri="{FF2B5EF4-FFF2-40B4-BE49-F238E27FC236}">
                <a16:creationId xmlns:a16="http://schemas.microsoft.com/office/drawing/2014/main" id="{707042DE-854B-4944-9FDB-2930068B79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605" y="523876"/>
            <a:ext cx="91440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2800" b="1" dirty="0" err="1">
                <a:solidFill>
                  <a:srgbClr val="3333FF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3333FF"/>
                </a:solidFill>
                <a:latin typeface="Times New Roman" panose="02020603050405020304" pitchFamily="18" charset="0"/>
              </a:rPr>
              <a:t> 3: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can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nhựa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chứa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10 l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dầu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hoả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Biết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lít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dầu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hoả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nặng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0,8kg, can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rỗng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nặng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1,3kg.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Hỏi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can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dầu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hoả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đó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nặng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bao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nhiêu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lô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-gam?</a:t>
            </a:r>
          </a:p>
        </p:txBody>
      </p:sp>
      <p:sp>
        <p:nvSpPr>
          <p:cNvPr id="104458" name="Rectangle 10">
            <a:extLst>
              <a:ext uri="{FF2B5EF4-FFF2-40B4-BE49-F238E27FC236}">
                <a16:creationId xmlns:a16="http://schemas.microsoft.com/office/drawing/2014/main" id="{D9915142-1134-4765-B9C4-EFB86026C0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3922" y="1948135"/>
            <a:ext cx="13382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u="sng">
                <a:solidFill>
                  <a:srgbClr val="FF0000"/>
                </a:solidFill>
                <a:latin typeface="Times New Roman" panose="02020603050405020304" pitchFamily="18" charset="0"/>
              </a:rPr>
              <a:t>Tóm tắt:</a:t>
            </a:r>
          </a:p>
        </p:txBody>
      </p:sp>
      <p:sp>
        <p:nvSpPr>
          <p:cNvPr id="104459" name="Rectangle 11">
            <a:extLst>
              <a:ext uri="{FF2B5EF4-FFF2-40B4-BE49-F238E27FC236}">
                <a16:creationId xmlns:a16="http://schemas.microsoft.com/office/drawing/2014/main" id="{339933AF-C051-4594-8D2F-02E5FD1E70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7922" y="2024335"/>
            <a:ext cx="27971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1 lít dầu hỏa   : 0,8kg</a:t>
            </a:r>
          </a:p>
        </p:txBody>
      </p:sp>
      <p:sp>
        <p:nvSpPr>
          <p:cNvPr id="104460" name="Rectangle 12">
            <a:extLst>
              <a:ext uri="{FF2B5EF4-FFF2-40B4-BE49-F238E27FC236}">
                <a16:creationId xmlns:a16="http://schemas.microsoft.com/office/drawing/2014/main" id="{B92659CC-CC5E-4137-A7C1-44EE5D6AD5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1721" y="2405335"/>
            <a:ext cx="31638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10 lít dầu hỏa</a:t>
            </a:r>
            <a:r>
              <a:rPr lang="en-US" altLang="en-US" sz="2400">
                <a:latin typeface="Times New Roman" panose="02020603050405020304" pitchFamily="18" charset="0"/>
              </a:rPr>
              <a:t>  : </a:t>
            </a: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….kg?</a:t>
            </a:r>
            <a:r>
              <a:rPr lang="en-US" altLang="en-US" sz="2400">
                <a:latin typeface="Times New Roman" panose="02020603050405020304" pitchFamily="18" charset="0"/>
              </a:rPr>
              <a:t>  </a:t>
            </a:r>
          </a:p>
        </p:txBody>
      </p:sp>
      <p:sp>
        <p:nvSpPr>
          <p:cNvPr id="104461" name="Rectangle 13">
            <a:extLst>
              <a:ext uri="{FF2B5EF4-FFF2-40B4-BE49-F238E27FC236}">
                <a16:creationId xmlns:a16="http://schemas.microsoft.com/office/drawing/2014/main" id="{135C450C-60D6-4B20-B64F-D9A9B699DB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1722" y="2786335"/>
            <a:ext cx="31099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Can rỗng         :   1,3kg</a:t>
            </a:r>
          </a:p>
        </p:txBody>
      </p:sp>
      <p:sp>
        <p:nvSpPr>
          <p:cNvPr id="30737" name="Rectangle 17">
            <a:extLst>
              <a:ext uri="{FF2B5EF4-FFF2-40B4-BE49-F238E27FC236}">
                <a16:creationId xmlns:a16="http://schemas.microsoft.com/office/drawing/2014/main" id="{ADE5B053-3B8F-487A-BD2E-D7C2322707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8321" y="2181497"/>
            <a:ext cx="1600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…kg ?</a:t>
            </a:r>
          </a:p>
        </p:txBody>
      </p:sp>
      <p:sp>
        <p:nvSpPr>
          <p:cNvPr id="30732" name="AutoShape 12">
            <a:extLst>
              <a:ext uri="{FF2B5EF4-FFF2-40B4-BE49-F238E27FC236}">
                <a16:creationId xmlns:a16="http://schemas.microsoft.com/office/drawing/2014/main" id="{A2D603D9-99D0-482F-A112-833D7AC11708}"/>
              </a:ext>
            </a:extLst>
          </p:cNvPr>
          <p:cNvSpPr>
            <a:spLocks noChangeAspect="1"/>
          </p:cNvSpPr>
          <p:nvPr/>
        </p:nvSpPr>
        <p:spPr bwMode="auto">
          <a:xfrm rot="10768252" flipH="1">
            <a:off x="5947497" y="2098948"/>
            <a:ext cx="244475" cy="1223963"/>
          </a:xfrm>
          <a:prstGeom prst="rightBrace">
            <a:avLst>
              <a:gd name="adj1" fmla="val 41721"/>
              <a:gd name="adj2" fmla="val 51204"/>
            </a:avLst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CA" altLang="en-US" sz="18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4465" name="Rectangle 17">
            <a:extLst>
              <a:ext uri="{FF2B5EF4-FFF2-40B4-BE49-F238E27FC236}">
                <a16:creationId xmlns:a16="http://schemas.microsoft.com/office/drawing/2014/main" id="{D48F288C-1D7D-4498-97AE-199B07B375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1235" y="3795712"/>
            <a:ext cx="7835541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                            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giải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:     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        10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lít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dầu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hoả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cân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nặng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ki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lô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-gam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:                                     		            0,8 x 10  =  8 (kg)		</a:t>
            </a:r>
            <a:endParaRPr lang="vi-VN" altLang="en-US" sz="24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     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Can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dầu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hoả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đó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cân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nặng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ki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lô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-gam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:             		</a:t>
            </a:r>
            <a:r>
              <a:rPr lang="en-CA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    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     </a:t>
            </a:r>
            <a:r>
              <a:rPr lang="en-CA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8  +  1,3  =  9,3 (kg)		                         </a:t>
            </a:r>
            <a:endParaRPr lang="vi-VN" altLang="en-US" sz="24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                                                    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 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Đáp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: 9,3 kg</a:t>
            </a:r>
            <a:endParaRPr lang="en-CA" altLang="en-US" sz="24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4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4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4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4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4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0" grpId="0"/>
      <p:bldP spid="104458" grpId="0"/>
      <p:bldP spid="104459" grpId="0"/>
      <p:bldP spid="104460" grpId="0"/>
      <p:bldP spid="104461" grpId="0"/>
      <p:bldP spid="30737" grpId="0"/>
      <p:bldP spid="30732" grpId="0" animBg="1"/>
      <p:bldP spid="10446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4C88873-C24B-43CB-92C3-149E6461C9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927"/>
            <a:ext cx="12192000" cy="6951556"/>
          </a:xfrm>
          <a:prstGeom prst="rect">
            <a:avLst/>
          </a:prstGeom>
        </p:spPr>
      </p:pic>
      <p:sp>
        <p:nvSpPr>
          <p:cNvPr id="36" name="WordArt 5">
            <a:extLst>
              <a:ext uri="{FF2B5EF4-FFF2-40B4-BE49-F238E27FC236}">
                <a16:creationId xmlns:a16="http://schemas.microsoft.com/office/drawing/2014/main" id="{5EF23C13-9442-4D1B-B2A6-EE5854313A5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163920" y="2363568"/>
            <a:ext cx="5864160" cy="2130864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VẬN DỤNG</a:t>
            </a:r>
          </a:p>
        </p:txBody>
      </p:sp>
    </p:spTree>
    <p:extLst>
      <p:ext uri="{BB962C8B-B14F-4D97-AF65-F5344CB8AC3E}">
        <p14:creationId xmlns:p14="http://schemas.microsoft.com/office/powerpoint/2010/main" val="7037777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9" name="Text Box 5">
            <a:extLst>
              <a:ext uri="{FF2B5EF4-FFF2-40B4-BE49-F238E27FC236}">
                <a16:creationId xmlns:a16="http://schemas.microsoft.com/office/drawing/2014/main" id="{84A79941-7439-4B17-9BED-713B1C0B74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6122" y="1409928"/>
            <a:ext cx="9144000" cy="265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Muốn nhân một số thập phân với 10, 100, 1000,…ta chỉ việc: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a.Chuyển dấu phẩy của số đó lần lượt sang bên phải một, hai, ba,… chữ số.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b.Chuyển dấu phẩy của số đó lần lượt sang bên trái một, hai, ba,… chữ số.</a:t>
            </a:r>
          </a:p>
        </p:txBody>
      </p:sp>
      <p:sp>
        <p:nvSpPr>
          <p:cNvPr id="93191" name="Rectangle 7">
            <a:extLst>
              <a:ext uri="{FF2B5EF4-FFF2-40B4-BE49-F238E27FC236}">
                <a16:creationId xmlns:a16="http://schemas.microsoft.com/office/drawing/2014/main" id="{986FE6A4-2F37-4C3E-9008-FC77E89327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1797" y="2656114"/>
            <a:ext cx="304800" cy="381000"/>
          </a:xfrm>
          <a:prstGeom prst="rect">
            <a:avLst/>
          </a:prstGeom>
          <a:noFill/>
          <a:ln w="28575" cap="sq">
            <a:solidFill>
              <a:srgbClr val="0066F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>
              <a:latin typeface="Times New Roman" panose="02020603050405020304" pitchFamily="18" charset="0"/>
            </a:endParaRPr>
          </a:p>
        </p:txBody>
      </p:sp>
      <p:sp>
        <p:nvSpPr>
          <p:cNvPr id="93192" name="Rectangle 8">
            <a:extLst>
              <a:ext uri="{FF2B5EF4-FFF2-40B4-BE49-F238E27FC236}">
                <a16:creationId xmlns:a16="http://schemas.microsoft.com/office/drawing/2014/main" id="{A5B1C3E6-BB26-4C4B-81E2-EF3A544749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3860" y="3680052"/>
            <a:ext cx="304800" cy="381000"/>
          </a:xfrm>
          <a:prstGeom prst="rect">
            <a:avLst/>
          </a:prstGeom>
          <a:noFill/>
          <a:ln w="28575" cap="sq">
            <a:solidFill>
              <a:srgbClr val="0066FF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>
              <a:latin typeface="Times New Roman" panose="02020603050405020304" pitchFamily="18" charset="0"/>
            </a:endParaRPr>
          </a:p>
        </p:txBody>
      </p:sp>
      <p:sp>
        <p:nvSpPr>
          <p:cNvPr id="93193" name="Text Box 9">
            <a:extLst>
              <a:ext uri="{FF2B5EF4-FFF2-40B4-BE49-F238E27FC236}">
                <a16:creationId xmlns:a16="http://schemas.microsoft.com/office/drawing/2014/main" id="{D2FD76C1-DCB3-48E8-AA51-A351EE3304C2}"/>
              </a:ext>
            </a:extLst>
          </p:cNvPr>
          <p:cNvSpPr txBox="1">
            <a:spLocks noChangeArrowheads="1"/>
          </p:cNvSpPr>
          <p:nvPr/>
        </p:nvSpPr>
        <p:spPr bwMode="auto">
          <a:xfrm rot="10800000" flipV="1">
            <a:off x="13154297" y="2083525"/>
            <a:ext cx="65346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Đ</a:t>
            </a:r>
          </a:p>
        </p:txBody>
      </p:sp>
      <p:sp>
        <p:nvSpPr>
          <p:cNvPr id="93194" name="Text Box 10">
            <a:extLst>
              <a:ext uri="{FF2B5EF4-FFF2-40B4-BE49-F238E27FC236}">
                <a16:creationId xmlns:a16="http://schemas.microsoft.com/office/drawing/2014/main" id="{07492183-DEF6-4864-A343-B205C0F31D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17257" y="3680052"/>
            <a:ext cx="381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S</a:t>
            </a:r>
          </a:p>
        </p:txBody>
      </p:sp>
      <p:sp>
        <p:nvSpPr>
          <p:cNvPr id="93195" name="Rectangle 11">
            <a:extLst>
              <a:ext uri="{FF2B5EF4-FFF2-40B4-BE49-F238E27FC236}">
                <a16:creationId xmlns:a16="http://schemas.microsoft.com/office/drawing/2014/main" id="{E5E61ADC-FB53-42C3-8D16-70FA52F4C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8022" y="4561115"/>
            <a:ext cx="3733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0,25 × 10 = 2,5</a:t>
            </a:r>
          </a:p>
        </p:txBody>
      </p:sp>
      <p:sp>
        <p:nvSpPr>
          <p:cNvPr id="93196" name="Rectangle 12">
            <a:extLst>
              <a:ext uri="{FF2B5EF4-FFF2-40B4-BE49-F238E27FC236}">
                <a16:creationId xmlns:a16="http://schemas.microsoft.com/office/drawing/2014/main" id="{348C0D80-4730-4704-9C07-0A4E2D552F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8822" y="4637314"/>
            <a:ext cx="533400" cy="4572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1800">
              <a:latin typeface="Times New Roman" panose="02020603050405020304" pitchFamily="18" charset="0"/>
            </a:endParaRPr>
          </a:p>
        </p:txBody>
      </p:sp>
      <p:sp>
        <p:nvSpPr>
          <p:cNvPr id="93197" name="Text Box 13">
            <a:extLst>
              <a:ext uri="{FF2B5EF4-FFF2-40B4-BE49-F238E27FC236}">
                <a16:creationId xmlns:a16="http://schemas.microsoft.com/office/drawing/2014/main" id="{15984573-4B45-44AA-BB18-AEFD5E6B27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0735" y="4686528"/>
            <a:ext cx="4572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Đ</a:t>
            </a:r>
          </a:p>
        </p:txBody>
      </p:sp>
      <p:sp>
        <p:nvSpPr>
          <p:cNvPr id="93198" name="Rectangle 14">
            <a:extLst>
              <a:ext uri="{FF2B5EF4-FFF2-40B4-BE49-F238E27FC236}">
                <a16:creationId xmlns:a16="http://schemas.microsoft.com/office/drawing/2014/main" id="{EF2EE7F5-DED1-416F-AD4F-17FBAA123A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3822" y="4561115"/>
            <a:ext cx="3276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1,36 × 100 = 136</a:t>
            </a:r>
          </a:p>
        </p:txBody>
      </p:sp>
      <p:sp>
        <p:nvSpPr>
          <p:cNvPr id="93199" name="Rectangle 15">
            <a:extLst>
              <a:ext uri="{FF2B5EF4-FFF2-40B4-BE49-F238E27FC236}">
                <a16:creationId xmlns:a16="http://schemas.microsoft.com/office/drawing/2014/main" id="{03E3406F-DD63-4C2B-9475-0AB87856E6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9422" y="4561114"/>
            <a:ext cx="533400" cy="4572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>
              <a:latin typeface="Times New Roman" panose="02020603050405020304" pitchFamily="18" charset="0"/>
            </a:endParaRPr>
          </a:p>
        </p:txBody>
      </p:sp>
      <p:sp>
        <p:nvSpPr>
          <p:cNvPr id="93200" name="Text Box 16">
            <a:extLst>
              <a:ext uri="{FF2B5EF4-FFF2-40B4-BE49-F238E27FC236}">
                <a16:creationId xmlns:a16="http://schemas.microsoft.com/office/drawing/2014/main" id="{47BBD956-F413-42A5-8C0D-2623D8C5D4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38635" y="4561114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Đ</a:t>
            </a:r>
          </a:p>
        </p:txBody>
      </p:sp>
      <p:sp>
        <p:nvSpPr>
          <p:cNvPr id="93201" name="Rectangle 17">
            <a:extLst>
              <a:ext uri="{FF2B5EF4-FFF2-40B4-BE49-F238E27FC236}">
                <a16:creationId xmlns:a16="http://schemas.microsoft.com/office/drawing/2014/main" id="{2B386C11-422E-48AB-8F6B-8D711D924E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8022" y="5323115"/>
            <a:ext cx="3810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0,003 × 100 = 30 </a:t>
            </a:r>
          </a:p>
        </p:txBody>
      </p:sp>
      <p:sp>
        <p:nvSpPr>
          <p:cNvPr id="93202" name="Rectangle 18">
            <a:extLst>
              <a:ext uri="{FF2B5EF4-FFF2-40B4-BE49-F238E27FC236}">
                <a16:creationId xmlns:a16="http://schemas.microsoft.com/office/drawing/2014/main" id="{9BA394BD-3053-4106-96D5-33A7AC1FE6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6022" y="5323114"/>
            <a:ext cx="533400" cy="457200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>
              <a:latin typeface="Times New Roman" panose="02020603050405020304" pitchFamily="18" charset="0"/>
            </a:endParaRPr>
          </a:p>
        </p:txBody>
      </p:sp>
      <p:sp>
        <p:nvSpPr>
          <p:cNvPr id="93203" name="Rectangle 19">
            <a:extLst>
              <a:ext uri="{FF2B5EF4-FFF2-40B4-BE49-F238E27FC236}">
                <a16:creationId xmlns:a16="http://schemas.microsoft.com/office/drawing/2014/main" id="{03049850-0C7F-46C2-8E4D-92E33C67E1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2222" y="5323115"/>
            <a:ext cx="431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S</a:t>
            </a:r>
          </a:p>
        </p:txBody>
      </p:sp>
      <p:sp>
        <p:nvSpPr>
          <p:cNvPr id="93204" name="Rectangle 20">
            <a:extLst>
              <a:ext uri="{FF2B5EF4-FFF2-40B4-BE49-F238E27FC236}">
                <a16:creationId xmlns:a16="http://schemas.microsoft.com/office/drawing/2014/main" id="{7F579F65-9293-4AC8-9ABA-8B4EFDFBF5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0022" y="5323115"/>
            <a:ext cx="3886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</a:rPr>
              <a:t>0,009 × 1000 = 9   </a:t>
            </a:r>
          </a:p>
        </p:txBody>
      </p:sp>
      <p:sp>
        <p:nvSpPr>
          <p:cNvPr id="93209" name="Rectangle 25">
            <a:extLst>
              <a:ext uri="{FF2B5EF4-FFF2-40B4-BE49-F238E27FC236}">
                <a16:creationId xmlns:a16="http://schemas.microsoft.com/office/drawing/2014/main" id="{B0C8FD4A-0128-4E30-9818-4CDFEA413E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9422" y="5399315"/>
            <a:ext cx="533400" cy="442913"/>
          </a:xfrm>
          <a:prstGeom prst="rect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>
              <a:latin typeface="Times New Roman" panose="02020603050405020304" pitchFamily="18" charset="0"/>
            </a:endParaRPr>
          </a:p>
        </p:txBody>
      </p:sp>
      <p:sp>
        <p:nvSpPr>
          <p:cNvPr id="93210" name="Rectangle 26">
            <a:extLst>
              <a:ext uri="{FF2B5EF4-FFF2-40B4-BE49-F238E27FC236}">
                <a16:creationId xmlns:a16="http://schemas.microsoft.com/office/drawing/2014/main" id="{E793E299-9438-4C29-B825-EC57EFBEF9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97372" y="5399315"/>
            <a:ext cx="3492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3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31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3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682 0.08055 L -0.76901 0.07616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931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792" y="-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31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3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565 -0.01736 L -0.80351 -0.00625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931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958" y="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93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3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3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3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93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93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93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93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93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93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93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93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91" grpId="0" animBg="1"/>
      <p:bldP spid="93192" grpId="0" animBg="1"/>
      <p:bldP spid="93193" grpId="0"/>
      <p:bldP spid="93194" grpId="0"/>
      <p:bldP spid="93196" grpId="0" animBg="1"/>
      <p:bldP spid="93197" grpId="0"/>
      <p:bldP spid="93198" grpId="0"/>
      <p:bldP spid="93199" grpId="0" animBg="1"/>
      <p:bldP spid="93201" grpId="0"/>
      <p:bldP spid="93202" grpId="0" animBg="1"/>
      <p:bldP spid="93203" grpId="0"/>
      <p:bldP spid="93204" grpId="0"/>
      <p:bldP spid="9320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81FF984-8AB3-4D9F-A311-7DABB226D1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17565"/>
            <a:ext cx="12192000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4D6018C-F17E-4655-A45A-7B9AAD3354A8}"/>
              </a:ext>
            </a:extLst>
          </p:cNvPr>
          <p:cNvSpPr/>
          <p:nvPr/>
        </p:nvSpPr>
        <p:spPr>
          <a:xfrm>
            <a:off x="2590800" y="2836985"/>
            <a:ext cx="7326923" cy="18053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67D968D-955B-4E6C-AB17-820227EE9A27}"/>
              </a:ext>
            </a:extLst>
          </p:cNvPr>
          <p:cNvSpPr txBox="1">
            <a:spLocks noChangeArrowheads="1"/>
          </p:cNvSpPr>
          <p:nvPr/>
        </p:nvSpPr>
        <p:spPr>
          <a:xfrm>
            <a:off x="1218955" y="2650284"/>
            <a:ext cx="10070611" cy="295421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nhân </a:t>
            </a:r>
            <a:r>
              <a:rPr lang="vi-VN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vi-VN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phân </a:t>
            </a:r>
            <a:r>
              <a:rPr lang="vi-VN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vi-VN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10; 100; 1000;….</a:t>
            </a:r>
            <a:endParaRPr lang="en-US" alt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vi-VN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alt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33EC1BA2-DE39-4B98-94B6-A7C3EA36F1B7}"/>
              </a:ext>
            </a:extLst>
          </p:cNvPr>
          <p:cNvSpPr txBox="1">
            <a:spLocks noChangeArrowheads="1"/>
          </p:cNvSpPr>
          <p:nvPr/>
        </p:nvSpPr>
        <p:spPr>
          <a:xfrm>
            <a:off x="5411766" y="1912380"/>
            <a:ext cx="3559499" cy="94901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7914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imagesCAQC80JG">
            <a:extLst>
              <a:ext uri="{FF2B5EF4-FFF2-40B4-BE49-F238E27FC236}">
                <a16:creationId xmlns:a16="http://schemas.microsoft.com/office/drawing/2014/main" id="{63A024A7-F531-4E7E-B355-540CFF16A9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063"/>
            <a:ext cx="12192000" cy="682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5" descr="dandelions_butterfly_hb">
            <a:extLst>
              <a:ext uri="{FF2B5EF4-FFF2-40B4-BE49-F238E27FC236}">
                <a16:creationId xmlns:a16="http://schemas.microsoft.com/office/drawing/2014/main" id="{367343DE-0F5C-4E68-AFD7-6AB66E5841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600" y="5110164"/>
            <a:ext cx="1905000" cy="205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270" name="Object 6">
            <a:extLst>
              <a:ext uri="{FF2B5EF4-FFF2-40B4-BE49-F238E27FC236}">
                <a16:creationId xmlns:a16="http://schemas.microsoft.com/office/drawing/2014/main" id="{D2660E38-7EA5-435D-8A28-85D16E70B0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28800" y="4462464"/>
          <a:ext cx="1766888" cy="2395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r:id="rId5" imgW="1060704" imgH="1335024" progId="MS_ClipArt_Gallery.2">
                  <p:embed/>
                </p:oleObj>
              </mc:Choice>
              <mc:Fallback>
                <p:oleObj r:id="rId5" imgW="1060704" imgH="1335024" progId="MS_ClipArt_Gallery.2">
                  <p:embed/>
                  <p:pic>
                    <p:nvPicPr>
                      <p:cNvPr id="11270" name="Object 6">
                        <a:extLst>
                          <a:ext uri="{FF2B5EF4-FFF2-40B4-BE49-F238E27FC236}">
                            <a16:creationId xmlns:a16="http://schemas.microsoft.com/office/drawing/2014/main" id="{D2660E38-7EA5-435D-8A28-85D16E70B0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462464"/>
                        <a:ext cx="1766888" cy="2395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71" name="Picture 7" descr="92946cxn8xmvkw5">
            <a:extLst>
              <a:ext uri="{FF2B5EF4-FFF2-40B4-BE49-F238E27FC236}">
                <a16:creationId xmlns:a16="http://schemas.microsoft.com/office/drawing/2014/main" id="{2F23D3F5-BB44-433E-A2D2-855ECC06E5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1100" y="2235201"/>
            <a:ext cx="1714500" cy="279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2" name="Picture 8" descr="92946cxn8xmvkw5">
            <a:extLst>
              <a:ext uri="{FF2B5EF4-FFF2-40B4-BE49-F238E27FC236}">
                <a16:creationId xmlns:a16="http://schemas.microsoft.com/office/drawing/2014/main" id="{582A4922-692A-4E71-A1B5-A2DC6724F8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151" y="3081337"/>
            <a:ext cx="1714500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3" name="Picture 9" descr="92946cxn8xmvkw5">
            <a:extLst>
              <a:ext uri="{FF2B5EF4-FFF2-40B4-BE49-F238E27FC236}">
                <a16:creationId xmlns:a16="http://schemas.microsoft.com/office/drawing/2014/main" id="{22F1E3C5-E667-4867-9AB9-A3DBF5C1C0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4114800"/>
            <a:ext cx="1714500" cy="221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4" name="Picture 10" descr="92946cxn8xmvkw5">
            <a:extLst>
              <a:ext uri="{FF2B5EF4-FFF2-40B4-BE49-F238E27FC236}">
                <a16:creationId xmlns:a16="http://schemas.microsoft.com/office/drawing/2014/main" id="{07661C4D-0F2D-42AF-ACDA-85F758407E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4040189"/>
            <a:ext cx="1714500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7" name="WordArt 11">
            <a:extLst>
              <a:ext uri="{FF2B5EF4-FFF2-40B4-BE49-F238E27FC236}">
                <a16:creationId xmlns:a16="http://schemas.microsoft.com/office/drawing/2014/main" id="{09C01495-42B0-4828-94E8-5CE195501E4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03120" y="1906588"/>
            <a:ext cx="8564880" cy="22844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kern="10" dirty="0">
                <a:ln w="9525">
                  <a:solidFill>
                    <a:srgbClr val="990000"/>
                  </a:solidFill>
                  <a:round/>
                  <a:headEnd/>
                  <a:tailEnd/>
                </a:ln>
                <a:solidFill>
                  <a:srgbClr val="FF66CC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Xin </a:t>
            </a:r>
            <a:r>
              <a:rPr lang="vi-VN" sz="3600" kern="10" dirty="0" err="1">
                <a:ln w="9525">
                  <a:solidFill>
                    <a:srgbClr val="990000"/>
                  </a:solidFill>
                  <a:round/>
                  <a:headEnd/>
                  <a:tailEnd/>
                </a:ln>
                <a:solidFill>
                  <a:srgbClr val="FF66CC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chào</a:t>
            </a:r>
            <a:r>
              <a:rPr lang="vi-VN" sz="3600" kern="10" dirty="0">
                <a:ln w="9525">
                  <a:solidFill>
                    <a:srgbClr val="990000"/>
                  </a:solidFill>
                  <a:round/>
                  <a:headEnd/>
                  <a:tailEnd/>
                </a:ln>
                <a:solidFill>
                  <a:srgbClr val="FF66CC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vi-VN" sz="3600" kern="10" dirty="0" err="1">
                <a:ln w="9525">
                  <a:solidFill>
                    <a:srgbClr val="990000"/>
                  </a:solidFill>
                  <a:round/>
                  <a:headEnd/>
                  <a:tailEnd/>
                </a:ln>
                <a:solidFill>
                  <a:srgbClr val="FF66CC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và</a:t>
            </a:r>
            <a:r>
              <a:rPr lang="vi-VN" sz="3600" kern="10" dirty="0">
                <a:ln w="9525">
                  <a:solidFill>
                    <a:srgbClr val="990000"/>
                  </a:solidFill>
                  <a:round/>
                  <a:headEnd/>
                  <a:tailEnd/>
                </a:ln>
                <a:solidFill>
                  <a:srgbClr val="FF66CC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vi-VN" sz="3600" kern="10" dirty="0" err="1">
                <a:ln w="9525">
                  <a:solidFill>
                    <a:srgbClr val="990000"/>
                  </a:solidFill>
                  <a:round/>
                  <a:headEnd/>
                  <a:tailEnd/>
                </a:ln>
                <a:solidFill>
                  <a:srgbClr val="FF66CC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hẹn</a:t>
            </a:r>
            <a:r>
              <a:rPr lang="vi-VN" sz="3600" kern="10" dirty="0">
                <a:ln w="9525">
                  <a:solidFill>
                    <a:srgbClr val="990000"/>
                  </a:solidFill>
                  <a:round/>
                  <a:headEnd/>
                  <a:tailEnd/>
                </a:ln>
                <a:solidFill>
                  <a:srgbClr val="FF66CC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vi-VN" sz="3600" kern="10" dirty="0" err="1">
                <a:ln w="9525">
                  <a:solidFill>
                    <a:srgbClr val="990000"/>
                  </a:solidFill>
                  <a:round/>
                  <a:headEnd/>
                  <a:tailEnd/>
                </a:ln>
                <a:solidFill>
                  <a:srgbClr val="FF66CC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gặp</a:t>
            </a:r>
            <a:r>
              <a:rPr lang="vi-VN" sz="3600" kern="10" dirty="0">
                <a:ln w="9525">
                  <a:solidFill>
                    <a:srgbClr val="990000"/>
                  </a:solidFill>
                  <a:round/>
                  <a:headEnd/>
                  <a:tailEnd/>
                </a:ln>
                <a:solidFill>
                  <a:srgbClr val="FF66CC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vi-VN" sz="3600" kern="10" dirty="0" err="1">
                <a:ln w="9525">
                  <a:solidFill>
                    <a:srgbClr val="990000"/>
                  </a:solidFill>
                  <a:round/>
                  <a:headEnd/>
                  <a:tailEnd/>
                </a:ln>
                <a:solidFill>
                  <a:srgbClr val="FF66CC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lại</a:t>
            </a:r>
            <a:endParaRPr lang="en-US" sz="3600" kern="10" dirty="0">
              <a:ln w="9525">
                <a:solidFill>
                  <a:srgbClr val="990000"/>
                </a:solidFill>
                <a:round/>
                <a:headEnd/>
                <a:tailEnd/>
              </a:ln>
              <a:solidFill>
                <a:srgbClr val="FF66CC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cs typeface="Arial" panose="020B0604020202020204" pitchFamily="34" charset="0"/>
            </a:endParaRPr>
          </a:p>
        </p:txBody>
      </p:sp>
      <p:pic>
        <p:nvPicPr>
          <p:cNvPr id="11276" name="Picture 12" descr="92946cxn8xmvkw5">
            <a:extLst>
              <a:ext uri="{FF2B5EF4-FFF2-40B4-BE49-F238E27FC236}">
                <a16:creationId xmlns:a16="http://schemas.microsoft.com/office/drawing/2014/main" id="{E1741198-311A-4A95-B750-1563198573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4370389"/>
            <a:ext cx="1714500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7" name="Picture 13" descr="3d butterfly">
            <a:extLst>
              <a:ext uri="{FF2B5EF4-FFF2-40B4-BE49-F238E27FC236}">
                <a16:creationId xmlns:a16="http://schemas.microsoft.com/office/drawing/2014/main" id="{1F1EB451-D2BC-469A-997B-65AC9A0DC1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5440364"/>
            <a:ext cx="1295400" cy="115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8" name="Picture 14" descr="k-hanay">
            <a:extLst>
              <a:ext uri="{FF2B5EF4-FFF2-40B4-BE49-F238E27FC236}">
                <a16:creationId xmlns:a16="http://schemas.microsoft.com/office/drawing/2014/main" id="{57B1C810-EC17-404E-80DF-96EC1719CA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1" y="4452939"/>
            <a:ext cx="525463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9" name="Picture 15" descr="k-hanay">
            <a:extLst>
              <a:ext uri="{FF2B5EF4-FFF2-40B4-BE49-F238E27FC236}">
                <a16:creationId xmlns:a16="http://schemas.microsoft.com/office/drawing/2014/main" id="{3B07AAEC-2CAE-43C6-959E-B2C3056C80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5519738"/>
            <a:ext cx="476250" cy="59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0" name="Picture 16" descr="k-hanap">
            <a:extLst>
              <a:ext uri="{FF2B5EF4-FFF2-40B4-BE49-F238E27FC236}">
                <a16:creationId xmlns:a16="http://schemas.microsoft.com/office/drawing/2014/main" id="{C688AE0F-A3CD-4076-BEFE-3439FE451C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5602288"/>
            <a:ext cx="476250" cy="59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1" name="Picture 17" descr="love-sun">
            <a:extLst>
              <a:ext uri="{FF2B5EF4-FFF2-40B4-BE49-F238E27FC236}">
                <a16:creationId xmlns:a16="http://schemas.microsoft.com/office/drawing/2014/main" id="{267DE0B0-C2BA-45DD-903B-41E95895F8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1" y="5272088"/>
            <a:ext cx="409575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2" name="Picture 18" descr="k-hanab">
            <a:extLst>
              <a:ext uri="{FF2B5EF4-FFF2-40B4-BE49-F238E27FC236}">
                <a16:creationId xmlns:a16="http://schemas.microsoft.com/office/drawing/2014/main" id="{A74B49D0-6616-4A37-8A48-1C312DD632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767388"/>
            <a:ext cx="476250" cy="59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3" name="Picture 19" descr="k-hanay">
            <a:extLst>
              <a:ext uri="{FF2B5EF4-FFF2-40B4-BE49-F238E27FC236}">
                <a16:creationId xmlns:a16="http://schemas.microsoft.com/office/drawing/2014/main" id="{C229320F-8CC5-41E3-B08A-6F81288B03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5440364"/>
            <a:ext cx="476250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4" name="Picture 20" descr="k-hanap">
            <a:extLst>
              <a:ext uri="{FF2B5EF4-FFF2-40B4-BE49-F238E27FC236}">
                <a16:creationId xmlns:a16="http://schemas.microsoft.com/office/drawing/2014/main" id="{12732796-1E4C-48A5-B1BA-9605F07DED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9350" y="5110164"/>
            <a:ext cx="476250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5" name="Picture 21" descr="love-sun">
            <a:extLst>
              <a:ext uri="{FF2B5EF4-FFF2-40B4-BE49-F238E27FC236}">
                <a16:creationId xmlns:a16="http://schemas.microsoft.com/office/drawing/2014/main" id="{94730A91-A605-49D3-ACE3-7582AB0C12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1" y="5437188"/>
            <a:ext cx="409575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86" name="Freeform 22">
            <a:extLst>
              <a:ext uri="{FF2B5EF4-FFF2-40B4-BE49-F238E27FC236}">
                <a16:creationId xmlns:a16="http://schemas.microsoft.com/office/drawing/2014/main" id="{F54F8028-11C1-41A1-AAF1-E0DA84B0ED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106364"/>
            <a:ext cx="5410200" cy="1722437"/>
          </a:xfrm>
          <a:custGeom>
            <a:avLst/>
            <a:gdLst>
              <a:gd name="T0" fmla="*/ 2147483646 w 1720"/>
              <a:gd name="T1" fmla="*/ 2147483646 h 842"/>
              <a:gd name="T2" fmla="*/ 2147483646 w 1720"/>
              <a:gd name="T3" fmla="*/ 2147483646 h 842"/>
              <a:gd name="T4" fmla="*/ 2147483646 w 1720"/>
              <a:gd name="T5" fmla="*/ 0 h 842"/>
              <a:gd name="T6" fmla="*/ 2147483646 w 1720"/>
              <a:gd name="T7" fmla="*/ 2147483646 h 842"/>
              <a:gd name="T8" fmla="*/ 2147483646 w 1720"/>
              <a:gd name="T9" fmla="*/ 2147483646 h 842"/>
              <a:gd name="T10" fmla="*/ 2147483646 w 1720"/>
              <a:gd name="T11" fmla="*/ 2147483646 h 842"/>
              <a:gd name="T12" fmla="*/ 2147483646 w 1720"/>
              <a:gd name="T13" fmla="*/ 2147483646 h 842"/>
              <a:gd name="T14" fmla="*/ 2147483646 w 1720"/>
              <a:gd name="T15" fmla="*/ 2147483646 h 842"/>
              <a:gd name="T16" fmla="*/ 2147483646 w 1720"/>
              <a:gd name="T17" fmla="*/ 2147483646 h 842"/>
              <a:gd name="T18" fmla="*/ 2147483646 w 1720"/>
              <a:gd name="T19" fmla="*/ 2147483646 h 842"/>
              <a:gd name="T20" fmla="*/ 2147483646 w 1720"/>
              <a:gd name="T21" fmla="*/ 2147483646 h 842"/>
              <a:gd name="T22" fmla="*/ 2147483646 w 1720"/>
              <a:gd name="T23" fmla="*/ 2147483646 h 842"/>
              <a:gd name="T24" fmla="*/ 2147483646 w 1720"/>
              <a:gd name="T25" fmla="*/ 2147483646 h 842"/>
              <a:gd name="T26" fmla="*/ 2147483646 w 1720"/>
              <a:gd name="T27" fmla="*/ 2147483646 h 842"/>
              <a:gd name="T28" fmla="*/ 2147483646 w 1720"/>
              <a:gd name="T29" fmla="*/ 2147483646 h 842"/>
              <a:gd name="T30" fmla="*/ 2147483646 w 1720"/>
              <a:gd name="T31" fmla="*/ 2147483646 h 842"/>
              <a:gd name="T32" fmla="*/ 2147483646 w 1720"/>
              <a:gd name="T33" fmla="*/ 2147483646 h 842"/>
              <a:gd name="T34" fmla="*/ 2147483646 w 1720"/>
              <a:gd name="T35" fmla="*/ 2147483646 h 842"/>
              <a:gd name="T36" fmla="*/ 2147483646 w 1720"/>
              <a:gd name="T37" fmla="*/ 2147483646 h 842"/>
              <a:gd name="T38" fmla="*/ 2147483646 w 1720"/>
              <a:gd name="T39" fmla="*/ 2147483646 h 842"/>
              <a:gd name="T40" fmla="*/ 2147483646 w 1720"/>
              <a:gd name="T41" fmla="*/ 2147483646 h 842"/>
              <a:gd name="T42" fmla="*/ 2147483646 w 1720"/>
              <a:gd name="T43" fmla="*/ 2147483646 h 842"/>
              <a:gd name="T44" fmla="*/ 2147483646 w 1720"/>
              <a:gd name="T45" fmla="*/ 2147483646 h 842"/>
              <a:gd name="T46" fmla="*/ 2147483646 w 1720"/>
              <a:gd name="T47" fmla="*/ 2147483646 h 842"/>
              <a:gd name="T48" fmla="*/ 2147483646 w 1720"/>
              <a:gd name="T49" fmla="*/ 2147483646 h 842"/>
              <a:gd name="T50" fmla="*/ 2147483646 w 1720"/>
              <a:gd name="T51" fmla="*/ 2147483646 h 842"/>
              <a:gd name="T52" fmla="*/ 2147483646 w 1720"/>
              <a:gd name="T53" fmla="*/ 2147483646 h 842"/>
              <a:gd name="T54" fmla="*/ 2147483646 w 1720"/>
              <a:gd name="T55" fmla="*/ 2147483646 h 842"/>
              <a:gd name="T56" fmla="*/ 2147483646 w 1720"/>
              <a:gd name="T57" fmla="*/ 2147483646 h 842"/>
              <a:gd name="T58" fmla="*/ 2147483646 w 1720"/>
              <a:gd name="T59" fmla="*/ 2147483646 h 842"/>
              <a:gd name="T60" fmla="*/ 2147483646 w 1720"/>
              <a:gd name="T61" fmla="*/ 2147483646 h 842"/>
              <a:gd name="T62" fmla="*/ 2147483646 w 1720"/>
              <a:gd name="T63" fmla="*/ 2147483646 h 842"/>
              <a:gd name="T64" fmla="*/ 2147483646 w 1720"/>
              <a:gd name="T65" fmla="*/ 2147483646 h 842"/>
              <a:gd name="T66" fmla="*/ 2147483646 w 1720"/>
              <a:gd name="T67" fmla="*/ 2147483646 h 842"/>
              <a:gd name="T68" fmla="*/ 2147483646 w 1720"/>
              <a:gd name="T69" fmla="*/ 2147483646 h 842"/>
              <a:gd name="T70" fmla="*/ 2147483646 w 1720"/>
              <a:gd name="T71" fmla="*/ 2147483646 h 842"/>
              <a:gd name="T72" fmla="*/ 2147483646 w 1720"/>
              <a:gd name="T73" fmla="*/ 2147483646 h 842"/>
              <a:gd name="T74" fmla="*/ 2147483646 w 1720"/>
              <a:gd name="T75" fmla="*/ 2147483646 h 842"/>
              <a:gd name="T76" fmla="*/ 2147483646 w 1720"/>
              <a:gd name="T77" fmla="*/ 2147483646 h 84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1720"/>
              <a:gd name="T118" fmla="*/ 0 h 842"/>
              <a:gd name="T119" fmla="*/ 1720 w 1720"/>
              <a:gd name="T120" fmla="*/ 842 h 842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1720" h="842">
                <a:moveTo>
                  <a:pt x="1697" y="74"/>
                </a:moveTo>
                <a:cubicBezTo>
                  <a:pt x="1587" y="40"/>
                  <a:pt x="1470" y="40"/>
                  <a:pt x="1356" y="32"/>
                </a:cubicBezTo>
                <a:cubicBezTo>
                  <a:pt x="1279" y="6"/>
                  <a:pt x="1191" y="7"/>
                  <a:pt x="1111" y="0"/>
                </a:cubicBezTo>
                <a:cubicBezTo>
                  <a:pt x="1033" y="6"/>
                  <a:pt x="960" y="7"/>
                  <a:pt x="887" y="32"/>
                </a:cubicBezTo>
                <a:cubicBezTo>
                  <a:pt x="859" y="58"/>
                  <a:pt x="845" y="81"/>
                  <a:pt x="833" y="117"/>
                </a:cubicBezTo>
                <a:cubicBezTo>
                  <a:pt x="855" y="182"/>
                  <a:pt x="850" y="177"/>
                  <a:pt x="919" y="192"/>
                </a:cubicBezTo>
                <a:cubicBezTo>
                  <a:pt x="933" y="195"/>
                  <a:pt x="947" y="202"/>
                  <a:pt x="961" y="202"/>
                </a:cubicBezTo>
                <a:cubicBezTo>
                  <a:pt x="972" y="202"/>
                  <a:pt x="940" y="195"/>
                  <a:pt x="929" y="192"/>
                </a:cubicBezTo>
                <a:cubicBezTo>
                  <a:pt x="662" y="205"/>
                  <a:pt x="397" y="197"/>
                  <a:pt x="129" y="202"/>
                </a:cubicBezTo>
                <a:cubicBezTo>
                  <a:pt x="53" y="222"/>
                  <a:pt x="28" y="230"/>
                  <a:pt x="1" y="309"/>
                </a:cubicBezTo>
                <a:cubicBezTo>
                  <a:pt x="5" y="327"/>
                  <a:pt x="0" y="348"/>
                  <a:pt x="12" y="362"/>
                </a:cubicBezTo>
                <a:cubicBezTo>
                  <a:pt x="22" y="373"/>
                  <a:pt x="41" y="369"/>
                  <a:pt x="55" y="373"/>
                </a:cubicBezTo>
                <a:cubicBezTo>
                  <a:pt x="171" y="408"/>
                  <a:pt x="251" y="409"/>
                  <a:pt x="385" y="416"/>
                </a:cubicBezTo>
                <a:cubicBezTo>
                  <a:pt x="438" y="412"/>
                  <a:pt x="492" y="405"/>
                  <a:pt x="545" y="405"/>
                </a:cubicBezTo>
                <a:cubicBezTo>
                  <a:pt x="556" y="405"/>
                  <a:pt x="577" y="405"/>
                  <a:pt x="577" y="416"/>
                </a:cubicBezTo>
                <a:cubicBezTo>
                  <a:pt x="577" y="427"/>
                  <a:pt x="556" y="423"/>
                  <a:pt x="545" y="426"/>
                </a:cubicBezTo>
                <a:cubicBezTo>
                  <a:pt x="473" y="502"/>
                  <a:pt x="582" y="395"/>
                  <a:pt x="492" y="458"/>
                </a:cubicBezTo>
                <a:cubicBezTo>
                  <a:pt x="474" y="471"/>
                  <a:pt x="413" y="526"/>
                  <a:pt x="396" y="544"/>
                </a:cubicBezTo>
                <a:cubicBezTo>
                  <a:pt x="370" y="622"/>
                  <a:pt x="381" y="586"/>
                  <a:pt x="364" y="650"/>
                </a:cubicBezTo>
                <a:cubicBezTo>
                  <a:pt x="371" y="671"/>
                  <a:pt x="369" y="698"/>
                  <a:pt x="385" y="714"/>
                </a:cubicBezTo>
                <a:cubicBezTo>
                  <a:pt x="479" y="808"/>
                  <a:pt x="633" y="825"/>
                  <a:pt x="759" y="842"/>
                </a:cubicBezTo>
                <a:cubicBezTo>
                  <a:pt x="954" y="835"/>
                  <a:pt x="1124" y="814"/>
                  <a:pt x="1313" y="800"/>
                </a:cubicBezTo>
                <a:cubicBezTo>
                  <a:pt x="1363" y="793"/>
                  <a:pt x="1413" y="785"/>
                  <a:pt x="1463" y="778"/>
                </a:cubicBezTo>
                <a:cubicBezTo>
                  <a:pt x="1485" y="775"/>
                  <a:pt x="1527" y="757"/>
                  <a:pt x="1527" y="757"/>
                </a:cubicBezTo>
                <a:cubicBezTo>
                  <a:pt x="1575" y="685"/>
                  <a:pt x="1551" y="711"/>
                  <a:pt x="1591" y="672"/>
                </a:cubicBezTo>
                <a:cubicBezTo>
                  <a:pt x="1586" y="636"/>
                  <a:pt x="1595" y="591"/>
                  <a:pt x="1569" y="565"/>
                </a:cubicBezTo>
                <a:cubicBezTo>
                  <a:pt x="1561" y="557"/>
                  <a:pt x="1547" y="559"/>
                  <a:pt x="1537" y="554"/>
                </a:cubicBezTo>
                <a:cubicBezTo>
                  <a:pt x="1515" y="542"/>
                  <a:pt x="1494" y="526"/>
                  <a:pt x="1473" y="512"/>
                </a:cubicBezTo>
                <a:cubicBezTo>
                  <a:pt x="1462" y="505"/>
                  <a:pt x="1453" y="494"/>
                  <a:pt x="1441" y="490"/>
                </a:cubicBezTo>
                <a:cubicBezTo>
                  <a:pt x="1420" y="483"/>
                  <a:pt x="1377" y="469"/>
                  <a:pt x="1377" y="469"/>
                </a:cubicBezTo>
                <a:cubicBezTo>
                  <a:pt x="1345" y="473"/>
                  <a:pt x="1249" y="480"/>
                  <a:pt x="1281" y="480"/>
                </a:cubicBezTo>
                <a:cubicBezTo>
                  <a:pt x="1317" y="480"/>
                  <a:pt x="1353" y="475"/>
                  <a:pt x="1388" y="469"/>
                </a:cubicBezTo>
                <a:cubicBezTo>
                  <a:pt x="1399" y="467"/>
                  <a:pt x="1409" y="462"/>
                  <a:pt x="1420" y="458"/>
                </a:cubicBezTo>
                <a:cubicBezTo>
                  <a:pt x="1427" y="447"/>
                  <a:pt x="1435" y="437"/>
                  <a:pt x="1441" y="426"/>
                </a:cubicBezTo>
                <a:cubicBezTo>
                  <a:pt x="1480" y="349"/>
                  <a:pt x="1389" y="351"/>
                  <a:pt x="1345" y="309"/>
                </a:cubicBezTo>
                <a:cubicBezTo>
                  <a:pt x="1471" y="299"/>
                  <a:pt x="1604" y="299"/>
                  <a:pt x="1697" y="202"/>
                </a:cubicBezTo>
                <a:cubicBezTo>
                  <a:pt x="1701" y="191"/>
                  <a:pt x="1720" y="136"/>
                  <a:pt x="1719" y="128"/>
                </a:cubicBezTo>
                <a:cubicBezTo>
                  <a:pt x="1717" y="118"/>
                  <a:pt x="1705" y="112"/>
                  <a:pt x="1697" y="106"/>
                </a:cubicBezTo>
                <a:cubicBezTo>
                  <a:pt x="1677" y="91"/>
                  <a:pt x="1633" y="64"/>
                  <a:pt x="1633" y="64"/>
                </a:cubicBezTo>
              </a:path>
            </a:pathLst>
          </a:cu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31" tIns="45716" rIns="91431" bIns="45716"/>
          <a:lstStyle/>
          <a:p>
            <a:endParaRPr lang="en-US"/>
          </a:p>
        </p:txBody>
      </p:sp>
      <p:pic>
        <p:nvPicPr>
          <p:cNvPr id="11287" name="Picture 23" descr="sun14[1]">
            <a:extLst>
              <a:ext uri="{FF2B5EF4-FFF2-40B4-BE49-F238E27FC236}">
                <a16:creationId xmlns:a16="http://schemas.microsoft.com/office/drawing/2014/main" id="{9F6E26C2-B93C-470C-9C2E-A8224528EE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1" y="-90488"/>
            <a:ext cx="1990725" cy="191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88" name="Freeform 24">
            <a:extLst>
              <a:ext uri="{FF2B5EF4-FFF2-40B4-BE49-F238E27FC236}">
                <a16:creationId xmlns:a16="http://schemas.microsoft.com/office/drawing/2014/main" id="{9AADD30F-FABA-490B-AE96-2E52F77804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128588"/>
            <a:ext cx="3124200" cy="1395412"/>
          </a:xfrm>
          <a:custGeom>
            <a:avLst/>
            <a:gdLst>
              <a:gd name="T0" fmla="*/ 2147483646 w 1576"/>
              <a:gd name="T1" fmla="*/ 2147483646 h 815"/>
              <a:gd name="T2" fmla="*/ 2147483646 w 1576"/>
              <a:gd name="T3" fmla="*/ 2147483646 h 815"/>
              <a:gd name="T4" fmla="*/ 2147483646 w 1576"/>
              <a:gd name="T5" fmla="*/ 2147483646 h 815"/>
              <a:gd name="T6" fmla="*/ 2147483646 w 1576"/>
              <a:gd name="T7" fmla="*/ 2147483646 h 815"/>
              <a:gd name="T8" fmla="*/ 2147483646 w 1576"/>
              <a:gd name="T9" fmla="*/ 2147483646 h 815"/>
              <a:gd name="T10" fmla="*/ 2147483646 w 1576"/>
              <a:gd name="T11" fmla="*/ 2147483646 h 815"/>
              <a:gd name="T12" fmla="*/ 2147483646 w 1576"/>
              <a:gd name="T13" fmla="*/ 2147483646 h 815"/>
              <a:gd name="T14" fmla="*/ 2147483646 w 1576"/>
              <a:gd name="T15" fmla="*/ 2147483646 h 815"/>
              <a:gd name="T16" fmla="*/ 2147483646 w 1576"/>
              <a:gd name="T17" fmla="*/ 2147483646 h 815"/>
              <a:gd name="T18" fmla="*/ 2147483646 w 1576"/>
              <a:gd name="T19" fmla="*/ 2147483646 h 815"/>
              <a:gd name="T20" fmla="*/ 2147483646 w 1576"/>
              <a:gd name="T21" fmla="*/ 2147483646 h 815"/>
              <a:gd name="T22" fmla="*/ 2147483646 w 1576"/>
              <a:gd name="T23" fmla="*/ 2147483646 h 815"/>
              <a:gd name="T24" fmla="*/ 2147483646 w 1576"/>
              <a:gd name="T25" fmla="*/ 2147483646 h 815"/>
              <a:gd name="T26" fmla="*/ 2147483646 w 1576"/>
              <a:gd name="T27" fmla="*/ 2147483646 h 815"/>
              <a:gd name="T28" fmla="*/ 2147483646 w 1576"/>
              <a:gd name="T29" fmla="*/ 2147483646 h 815"/>
              <a:gd name="T30" fmla="*/ 2147483646 w 1576"/>
              <a:gd name="T31" fmla="*/ 2147483646 h 815"/>
              <a:gd name="T32" fmla="*/ 2147483646 w 1576"/>
              <a:gd name="T33" fmla="*/ 2147483646 h 815"/>
              <a:gd name="T34" fmla="*/ 2147483646 w 1576"/>
              <a:gd name="T35" fmla="*/ 2147483646 h 815"/>
              <a:gd name="T36" fmla="*/ 2147483646 w 1576"/>
              <a:gd name="T37" fmla="*/ 2147483646 h 815"/>
              <a:gd name="T38" fmla="*/ 2147483646 w 1576"/>
              <a:gd name="T39" fmla="*/ 2147483646 h 815"/>
              <a:gd name="T40" fmla="*/ 2147483646 w 1576"/>
              <a:gd name="T41" fmla="*/ 2147483646 h 815"/>
              <a:gd name="T42" fmla="*/ 2147483646 w 1576"/>
              <a:gd name="T43" fmla="*/ 2147483646 h 815"/>
              <a:gd name="T44" fmla="*/ 2147483646 w 1576"/>
              <a:gd name="T45" fmla="*/ 2147483646 h 815"/>
              <a:gd name="T46" fmla="*/ 2147483646 w 1576"/>
              <a:gd name="T47" fmla="*/ 2147483646 h 815"/>
              <a:gd name="T48" fmla="*/ 0 w 1576"/>
              <a:gd name="T49" fmla="*/ 2147483646 h 815"/>
              <a:gd name="T50" fmla="*/ 2147483646 w 1576"/>
              <a:gd name="T51" fmla="*/ 2147483646 h 815"/>
              <a:gd name="T52" fmla="*/ 2147483646 w 1576"/>
              <a:gd name="T53" fmla="*/ 2147483646 h 815"/>
              <a:gd name="T54" fmla="*/ 2147483646 w 1576"/>
              <a:gd name="T55" fmla="*/ 2147483646 h 815"/>
              <a:gd name="T56" fmla="*/ 2147483646 w 1576"/>
              <a:gd name="T57" fmla="*/ 2147483646 h 815"/>
              <a:gd name="T58" fmla="*/ 2147483646 w 1576"/>
              <a:gd name="T59" fmla="*/ 2147483646 h 815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1576"/>
              <a:gd name="T91" fmla="*/ 0 h 815"/>
              <a:gd name="T92" fmla="*/ 1576 w 1576"/>
              <a:gd name="T93" fmla="*/ 815 h 815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1576" h="815">
                <a:moveTo>
                  <a:pt x="170" y="4"/>
                </a:moveTo>
                <a:cubicBezTo>
                  <a:pt x="343" y="26"/>
                  <a:pt x="518" y="5"/>
                  <a:pt x="693" y="15"/>
                </a:cubicBezTo>
                <a:cubicBezTo>
                  <a:pt x="760" y="24"/>
                  <a:pt x="819" y="42"/>
                  <a:pt x="885" y="57"/>
                </a:cubicBezTo>
                <a:cubicBezTo>
                  <a:pt x="920" y="94"/>
                  <a:pt x="931" y="70"/>
                  <a:pt x="949" y="121"/>
                </a:cubicBezTo>
                <a:cubicBezTo>
                  <a:pt x="935" y="177"/>
                  <a:pt x="919" y="220"/>
                  <a:pt x="864" y="239"/>
                </a:cubicBezTo>
                <a:cubicBezTo>
                  <a:pt x="934" y="285"/>
                  <a:pt x="1016" y="283"/>
                  <a:pt x="1098" y="292"/>
                </a:cubicBezTo>
                <a:cubicBezTo>
                  <a:pt x="1174" y="317"/>
                  <a:pt x="1149" y="294"/>
                  <a:pt x="1184" y="345"/>
                </a:cubicBezTo>
                <a:cubicBezTo>
                  <a:pt x="1191" y="366"/>
                  <a:pt x="1198" y="388"/>
                  <a:pt x="1205" y="409"/>
                </a:cubicBezTo>
                <a:cubicBezTo>
                  <a:pt x="1209" y="420"/>
                  <a:pt x="1183" y="439"/>
                  <a:pt x="1194" y="441"/>
                </a:cubicBezTo>
                <a:cubicBezTo>
                  <a:pt x="1216" y="446"/>
                  <a:pt x="1258" y="420"/>
                  <a:pt x="1258" y="420"/>
                </a:cubicBezTo>
                <a:cubicBezTo>
                  <a:pt x="1308" y="433"/>
                  <a:pt x="1359" y="438"/>
                  <a:pt x="1408" y="452"/>
                </a:cubicBezTo>
                <a:cubicBezTo>
                  <a:pt x="1443" y="462"/>
                  <a:pt x="1469" y="483"/>
                  <a:pt x="1504" y="495"/>
                </a:cubicBezTo>
                <a:cubicBezTo>
                  <a:pt x="1515" y="506"/>
                  <a:pt x="1529" y="513"/>
                  <a:pt x="1536" y="527"/>
                </a:cubicBezTo>
                <a:cubicBezTo>
                  <a:pt x="1576" y="608"/>
                  <a:pt x="1497" y="676"/>
                  <a:pt x="1429" y="697"/>
                </a:cubicBezTo>
                <a:cubicBezTo>
                  <a:pt x="1370" y="759"/>
                  <a:pt x="1288" y="770"/>
                  <a:pt x="1205" y="783"/>
                </a:cubicBezTo>
                <a:cubicBezTo>
                  <a:pt x="1095" y="800"/>
                  <a:pt x="1000" y="808"/>
                  <a:pt x="885" y="815"/>
                </a:cubicBezTo>
                <a:cubicBezTo>
                  <a:pt x="592" y="807"/>
                  <a:pt x="583" y="806"/>
                  <a:pt x="384" y="783"/>
                </a:cubicBezTo>
                <a:cubicBezTo>
                  <a:pt x="305" y="756"/>
                  <a:pt x="205" y="741"/>
                  <a:pt x="138" y="687"/>
                </a:cubicBezTo>
                <a:cubicBezTo>
                  <a:pt x="124" y="675"/>
                  <a:pt x="103" y="649"/>
                  <a:pt x="96" y="633"/>
                </a:cubicBezTo>
                <a:cubicBezTo>
                  <a:pt x="87" y="612"/>
                  <a:pt x="74" y="569"/>
                  <a:pt x="74" y="569"/>
                </a:cubicBezTo>
                <a:cubicBezTo>
                  <a:pt x="78" y="544"/>
                  <a:pt x="77" y="519"/>
                  <a:pt x="85" y="495"/>
                </a:cubicBezTo>
                <a:cubicBezTo>
                  <a:pt x="88" y="485"/>
                  <a:pt x="104" y="483"/>
                  <a:pt x="106" y="473"/>
                </a:cubicBezTo>
                <a:cubicBezTo>
                  <a:pt x="113" y="437"/>
                  <a:pt x="86" y="438"/>
                  <a:pt x="64" y="431"/>
                </a:cubicBezTo>
                <a:cubicBezTo>
                  <a:pt x="46" y="413"/>
                  <a:pt x="32" y="402"/>
                  <a:pt x="21" y="377"/>
                </a:cubicBezTo>
                <a:cubicBezTo>
                  <a:pt x="12" y="356"/>
                  <a:pt x="0" y="313"/>
                  <a:pt x="0" y="313"/>
                </a:cubicBezTo>
                <a:cubicBezTo>
                  <a:pt x="24" y="217"/>
                  <a:pt x="23" y="144"/>
                  <a:pt x="128" y="111"/>
                </a:cubicBezTo>
                <a:cubicBezTo>
                  <a:pt x="135" y="104"/>
                  <a:pt x="145" y="98"/>
                  <a:pt x="149" y="89"/>
                </a:cubicBezTo>
                <a:cubicBezTo>
                  <a:pt x="159" y="69"/>
                  <a:pt x="148" y="30"/>
                  <a:pt x="170" y="25"/>
                </a:cubicBezTo>
                <a:cubicBezTo>
                  <a:pt x="184" y="22"/>
                  <a:pt x="213" y="30"/>
                  <a:pt x="213" y="15"/>
                </a:cubicBezTo>
                <a:cubicBezTo>
                  <a:pt x="213" y="0"/>
                  <a:pt x="184" y="8"/>
                  <a:pt x="170" y="4"/>
                </a:cubicBezTo>
                <a:close/>
              </a:path>
            </a:pathLst>
          </a:cu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31" tIns="45716" rIns="91431" bIns="45716"/>
          <a:lstStyle/>
          <a:p>
            <a:endParaRPr lang="en-US"/>
          </a:p>
        </p:txBody>
      </p:sp>
      <p:pic>
        <p:nvPicPr>
          <p:cNvPr id="11289" name="Picture 26" descr="92946cxn8xmvkw5">
            <a:extLst>
              <a:ext uri="{FF2B5EF4-FFF2-40B4-BE49-F238E27FC236}">
                <a16:creationId xmlns:a16="http://schemas.microsoft.com/office/drawing/2014/main" id="{F0A46EFC-E17F-4C78-B886-1E1F26D697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1225" y="4628357"/>
            <a:ext cx="1714500" cy="221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1E335CB-6D39-4AB0-B946-7E92C67A1D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927"/>
            <a:ext cx="12192000" cy="6951556"/>
          </a:xfrm>
          <a:prstGeom prst="rect">
            <a:avLst/>
          </a:prstGeom>
        </p:spPr>
      </p:pic>
      <p:sp>
        <p:nvSpPr>
          <p:cNvPr id="36" name="WordArt 5">
            <a:extLst>
              <a:ext uri="{FF2B5EF4-FFF2-40B4-BE49-F238E27FC236}">
                <a16:creationId xmlns:a16="http://schemas.microsoft.com/office/drawing/2014/main" id="{5EF23C13-9442-4D1B-B2A6-EE5854313A5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767222" y="2363568"/>
            <a:ext cx="5864160" cy="2130864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968092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 descr="30%">
            <a:extLst>
              <a:ext uri="{FF2B5EF4-FFF2-40B4-BE49-F238E27FC236}">
                <a16:creationId xmlns:a16="http://schemas.microsoft.com/office/drawing/2014/main" id="{5E8F6155-478E-4F97-93DF-85D1C57A68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1" y="5227638"/>
            <a:ext cx="305276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af-ZA" altLang="en-US" sz="2400" b="1">
              <a:solidFill>
                <a:srgbClr val="FFFFFF"/>
              </a:solidFill>
              <a:latin typeface="Tahoma" panose="020B0604030504040204" pitchFamily="34" charset="0"/>
            </a:endParaRPr>
          </a:p>
        </p:txBody>
      </p:sp>
      <p:pic>
        <p:nvPicPr>
          <p:cNvPr id="4108" name="thinking.wav">
            <a:hlinkClick r:id="" action="ppaction://media"/>
            <a:extLst>
              <a:ext uri="{FF2B5EF4-FFF2-40B4-BE49-F238E27FC236}">
                <a16:creationId xmlns:a16="http://schemas.microsoft.com/office/drawing/2014/main" id="{946B0AA9-D4EC-40C8-80C1-BF6B9861AEFB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76263" y="5334000"/>
            <a:ext cx="2603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2" name="Oval 23">
            <a:extLst>
              <a:ext uri="{FF2B5EF4-FFF2-40B4-BE49-F238E27FC236}">
                <a16:creationId xmlns:a16="http://schemas.microsoft.com/office/drawing/2014/main" id="{2259DF30-F56A-430E-9AAA-980982EBEC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8564" y="4076700"/>
            <a:ext cx="130175" cy="152400"/>
          </a:xfrm>
          <a:prstGeom prst="ellips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af-ZA" altLang="en-US" sz="1800">
              <a:solidFill>
                <a:srgbClr val="FFFFFF"/>
              </a:solidFill>
              <a:latin typeface="Garamond" panose="02020404030301010803" pitchFamily="18" charset="0"/>
            </a:endParaRPr>
          </a:p>
        </p:txBody>
      </p:sp>
      <p:sp>
        <p:nvSpPr>
          <p:cNvPr id="27653" name="Oval 26">
            <a:extLst>
              <a:ext uri="{FF2B5EF4-FFF2-40B4-BE49-F238E27FC236}">
                <a16:creationId xmlns:a16="http://schemas.microsoft.com/office/drawing/2014/main" id="{E40B8DF6-2867-4017-94CD-F7425A1966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5939" y="4038600"/>
            <a:ext cx="130175" cy="152400"/>
          </a:xfrm>
          <a:prstGeom prst="ellips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af-ZA" altLang="en-US" sz="18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654" name="Line 30">
            <a:extLst>
              <a:ext uri="{FF2B5EF4-FFF2-40B4-BE49-F238E27FC236}">
                <a16:creationId xmlns:a16="http://schemas.microsoft.com/office/drawing/2014/main" id="{740A41DE-24D0-488C-A998-8727271DD73D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762000"/>
            <a:ext cx="61722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WordArt 31">
            <a:extLst>
              <a:ext uri="{FF2B5EF4-FFF2-40B4-BE49-F238E27FC236}">
                <a16:creationId xmlns:a16="http://schemas.microsoft.com/office/drawing/2014/main" id="{5A10553B-9B3D-4DEC-B187-8F699506496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733800" y="2933700"/>
            <a:ext cx="4724400" cy="2209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b="1" kern="10" dirty="0" err="1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kern="10" dirty="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10" dirty="0" err="1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kern="10" dirty="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3200" b="1" kern="10" dirty="0" err="1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triệu</a:t>
            </a:r>
            <a:r>
              <a:rPr lang="en-US" sz="3200" b="1" kern="10" dirty="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10" dirty="0" err="1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endParaRPr lang="en-US" sz="3200" b="1" kern="10" dirty="0">
              <a:ln w="9525">
                <a:solidFill>
                  <a:srgbClr val="FFFFFF"/>
                </a:solidFill>
                <a:round/>
                <a:headEnd/>
                <a:tailEnd/>
              </a:ln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7656" name="Picture 13" descr="biglogo">
            <a:hlinkClick r:id="" action="ppaction://noaction">
              <a:snd r:embed="rId5" name="millionaire3.wav"/>
            </a:hlinkClick>
            <a:extLst>
              <a:ext uri="{FF2B5EF4-FFF2-40B4-BE49-F238E27FC236}">
                <a16:creationId xmlns:a16="http://schemas.microsoft.com/office/drawing/2014/main" id="{F0E5E6E5-EFC5-4846-946E-31768FA71C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8102" y="554832"/>
            <a:ext cx="1752600" cy="128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15" name="WordArt 31">
            <a:extLst>
              <a:ext uri="{FF2B5EF4-FFF2-40B4-BE49-F238E27FC236}">
                <a16:creationId xmlns:a16="http://schemas.microsoft.com/office/drawing/2014/main" id="{04DF4659-DB25-4583-9976-0BF0F5AE061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33600" y="1424782"/>
            <a:ext cx="32004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vi-VN" sz="3600" b="1" u="sng" kern="10" dirty="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Trò chơi</a:t>
            </a:r>
            <a:r>
              <a:rPr lang="en-US" sz="3600" b="1" u="sng" kern="10" dirty="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:</a:t>
            </a:r>
          </a:p>
        </p:txBody>
      </p:sp>
    </p:spTree>
  </p:cSld>
  <p:clrMapOvr>
    <a:masterClrMapping/>
  </p:clrMapOvr>
  <p:transition spd="slow">
    <p:wipe dir="d"/>
    <p:sndAc>
      <p:stSnd>
        <p:snd r:embed="rId3" name="millionaire1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10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1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4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108"/>
                </p:tgtEl>
              </p:cMediaNode>
            </p:audio>
          </p:childTnLst>
        </p:cTn>
      </p:par>
    </p:tnLst>
    <p:bldLst>
      <p:bldP spid="4106" grpId="0" autoUpdateAnimBg="0"/>
      <p:bldP spid="4106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>
            <a:extLst>
              <a:ext uri="{FF2B5EF4-FFF2-40B4-BE49-F238E27FC236}">
                <a16:creationId xmlns:a16="http://schemas.microsoft.com/office/drawing/2014/main" id="{7D079C60-3093-4DA9-AC75-63F9BB27A4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10082F"/>
              </a:clrFrom>
              <a:clrTo>
                <a:srgbClr val="10082F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300" y="1993900"/>
            <a:ext cx="8229600" cy="122237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</p:pic>
      <p:pic>
        <p:nvPicPr>
          <p:cNvPr id="28675" name="Picture 4">
            <a:extLst>
              <a:ext uri="{FF2B5EF4-FFF2-40B4-BE49-F238E27FC236}">
                <a16:creationId xmlns:a16="http://schemas.microsoft.com/office/drawing/2014/main" id="{AE1C513F-577F-4BA1-BD95-D97AA27E1E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0" y="4381501"/>
            <a:ext cx="42481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6" name="Picture 5">
            <a:extLst>
              <a:ext uri="{FF2B5EF4-FFF2-40B4-BE49-F238E27FC236}">
                <a16:creationId xmlns:a16="http://schemas.microsoft.com/office/drawing/2014/main" id="{55518370-4DA9-4345-9B00-69B5E05E56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334001"/>
            <a:ext cx="424815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7" name="Picture 6">
            <a:extLst>
              <a:ext uri="{FF2B5EF4-FFF2-40B4-BE49-F238E27FC236}">
                <a16:creationId xmlns:a16="http://schemas.microsoft.com/office/drawing/2014/main" id="{2C47FF79-529E-46B2-830F-5D43ACF8DC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381501"/>
            <a:ext cx="39624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8" name="Picture 7">
            <a:extLst>
              <a:ext uri="{FF2B5EF4-FFF2-40B4-BE49-F238E27FC236}">
                <a16:creationId xmlns:a16="http://schemas.microsoft.com/office/drawing/2014/main" id="{8286ED87-A168-49DD-86E6-0031B53B5B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324476"/>
            <a:ext cx="39624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7" name="Rectangle 11" descr="30%">
            <a:extLst>
              <a:ext uri="{FF2B5EF4-FFF2-40B4-BE49-F238E27FC236}">
                <a16:creationId xmlns:a16="http://schemas.microsoft.com/office/drawing/2014/main" id="{93CC0E63-8D33-4B82-B494-31592C418E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00" y="5334001"/>
            <a:ext cx="311785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0,216</a:t>
            </a:r>
          </a:p>
        </p:txBody>
      </p:sp>
      <p:pic>
        <p:nvPicPr>
          <p:cNvPr id="4108" name="thinking.wav">
            <a:hlinkClick r:id="" action="ppaction://media"/>
            <a:extLst>
              <a:ext uri="{FF2B5EF4-FFF2-40B4-BE49-F238E27FC236}">
                <a16:creationId xmlns:a16="http://schemas.microsoft.com/office/drawing/2014/main" id="{7C86AFA9-CBE1-438C-9280-7DFCE93119B9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3900" y="5334000"/>
            <a:ext cx="228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1" name="AutoShape 22">
            <a:extLst>
              <a:ext uri="{FF2B5EF4-FFF2-40B4-BE49-F238E27FC236}">
                <a16:creationId xmlns:a16="http://schemas.microsoft.com/office/drawing/2014/main" id="{3E85FCB3-FF82-4AE0-B613-D5118FC172FF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266532" y="4242594"/>
            <a:ext cx="304800" cy="277813"/>
          </a:xfrm>
          <a:prstGeom prst="flowChartDisplay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af-ZA" altLang="en-US" sz="1800">
              <a:solidFill>
                <a:srgbClr val="00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8682" name="Oval 23">
            <a:extLst>
              <a:ext uri="{FF2B5EF4-FFF2-40B4-BE49-F238E27FC236}">
                <a16:creationId xmlns:a16="http://schemas.microsoft.com/office/drawing/2014/main" id="{0A79EAA8-3E6A-4A1D-A2C8-19BE3B2F74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6225" y="4076700"/>
            <a:ext cx="139700" cy="152400"/>
          </a:xfrm>
          <a:prstGeom prst="ellips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af-ZA" altLang="en-US" sz="1800">
              <a:solidFill>
                <a:srgbClr val="FFFFFF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28683" name="Line 30">
            <a:extLst>
              <a:ext uri="{FF2B5EF4-FFF2-40B4-BE49-F238E27FC236}">
                <a16:creationId xmlns:a16="http://schemas.microsoft.com/office/drawing/2014/main" id="{B376B360-A0D2-4D1D-ABAB-D175D3ADD097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762000"/>
            <a:ext cx="61722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4" name="WordArt 31">
            <a:extLst>
              <a:ext uri="{FF2B5EF4-FFF2-40B4-BE49-F238E27FC236}">
                <a16:creationId xmlns:a16="http://schemas.microsoft.com/office/drawing/2014/main" id="{BFFF6F84-8F9F-4F34-900E-940CBAE0F23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419600" y="685800"/>
            <a:ext cx="4724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làm triệu phú</a:t>
            </a:r>
          </a:p>
        </p:txBody>
      </p:sp>
      <p:pic>
        <p:nvPicPr>
          <p:cNvPr id="28685" name="Picture 13" descr="biglogo">
            <a:hlinkClick r:id="" action="ppaction://noaction">
              <a:snd r:embed="rId8" name="millionaire3.wav"/>
            </a:hlinkClick>
            <a:extLst>
              <a:ext uri="{FF2B5EF4-FFF2-40B4-BE49-F238E27FC236}">
                <a16:creationId xmlns:a16="http://schemas.microsoft.com/office/drawing/2014/main" id="{21676B35-E714-474E-88FF-82C51A5D31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1295400" cy="128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>
            <a:extLst>
              <a:ext uri="{FF2B5EF4-FFF2-40B4-BE49-F238E27FC236}">
                <a16:creationId xmlns:a16="http://schemas.microsoft.com/office/drawing/2014/main" id="{B00B079E-D05F-4EFD-8959-780B77B59B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6817" y="1897516"/>
            <a:ext cx="72009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5,4 x 4 = </a:t>
            </a:r>
            <a:r>
              <a:rPr lang="en-US" altLang="en-US" sz="4800" b="1" dirty="0">
                <a:solidFill>
                  <a:srgbClr val="002060"/>
                </a:solidFill>
                <a:cs typeface="Arial" panose="020B0604020202020204" pitchFamily="34" charset="0"/>
              </a:rPr>
              <a:t>……. </a:t>
            </a:r>
            <a:r>
              <a:rPr lang="en-US" altLang="en-US" sz="4800" b="1" dirty="0">
                <a:solidFill>
                  <a:srgbClr val="00206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104" name="Rectangle 8" descr="30%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71F583A8-DB3F-408E-AD99-8643B82FB7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1" y="4418013"/>
            <a:ext cx="32734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216</a:t>
            </a:r>
          </a:p>
        </p:txBody>
      </p:sp>
      <p:sp>
        <p:nvSpPr>
          <p:cNvPr id="4106" name="Rectangle 10" descr="30%">
            <a:extLst>
              <a:ext uri="{FF2B5EF4-FFF2-40B4-BE49-F238E27FC236}">
                <a16:creationId xmlns:a16="http://schemas.microsoft.com/office/drawing/2014/main" id="{32A874D7-AEDA-49A6-9A66-216CB79537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1" y="5334000"/>
            <a:ext cx="32734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21,6</a:t>
            </a:r>
          </a:p>
        </p:txBody>
      </p:sp>
      <p:sp>
        <p:nvSpPr>
          <p:cNvPr id="4105" name="Rectangle 9" descr="30%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E41BC627-2263-473B-A0C9-228FC0444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00" y="4416426"/>
            <a:ext cx="311785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2,16</a:t>
            </a:r>
          </a:p>
        </p:txBody>
      </p:sp>
      <p:sp>
        <p:nvSpPr>
          <p:cNvPr id="4111" name="AutoShape 15">
            <a:extLst>
              <a:ext uri="{FF2B5EF4-FFF2-40B4-BE49-F238E27FC236}">
                <a16:creationId xmlns:a16="http://schemas.microsoft.com/office/drawing/2014/main" id="{1F0EDE49-A4AA-4CB3-AA1E-85C0628D81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5334000"/>
            <a:ext cx="3962400" cy="685800"/>
          </a:xfrm>
          <a:prstGeom prst="hexagon">
            <a:avLst>
              <a:gd name="adj" fmla="val 41434"/>
              <a:gd name="vf" fmla="val 115470"/>
            </a:avLst>
          </a:prstGeom>
          <a:solidFill>
            <a:srgbClr val="00FF00"/>
          </a:solidFill>
          <a:ln w="38100" cmpd="dbl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21,6</a:t>
            </a:r>
          </a:p>
        </p:txBody>
      </p:sp>
    </p:spTree>
  </p:cSld>
  <p:clrMapOvr>
    <a:masterClrMapping/>
  </p:clrMapOvr>
  <p:transition spd="slow">
    <p:wipe dir="d"/>
    <p:sndAc>
      <p:stSnd>
        <p:snd r:embed="rId3" name="millionaire1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10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millionaire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1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108"/>
                </p:tgtEl>
              </p:cMediaNode>
            </p:audio>
          </p:childTnLst>
        </p:cTn>
      </p:par>
    </p:tnLst>
    <p:bldLst>
      <p:bldP spid="4107" grpId="0" autoUpdateAnimBg="0"/>
      <p:bldP spid="4099" grpId="0" autoUpdateAnimBg="0"/>
      <p:bldP spid="4104" grpId="0" autoUpdateAnimBg="0"/>
      <p:bldP spid="4106" grpId="0" autoUpdateAnimBg="0"/>
      <p:bldP spid="4105" grpId="0" autoUpdateAnimBg="0"/>
      <p:bldP spid="41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>
            <a:extLst>
              <a:ext uri="{FF2B5EF4-FFF2-40B4-BE49-F238E27FC236}">
                <a16:creationId xmlns:a16="http://schemas.microsoft.com/office/drawing/2014/main" id="{68BD5AD2-C93F-4660-9449-77F4678F7B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10082F"/>
              </a:clrFrom>
              <a:clrTo>
                <a:srgbClr val="10082F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057401"/>
            <a:ext cx="8229600" cy="1222375"/>
          </a:xfrm>
          <a:prstGeom prst="rect">
            <a:avLst/>
          </a:prstGeom>
          <a:solidFill>
            <a:srgbClr val="FFFF9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699" name="Picture 4">
            <a:extLst>
              <a:ext uri="{FF2B5EF4-FFF2-40B4-BE49-F238E27FC236}">
                <a16:creationId xmlns:a16="http://schemas.microsoft.com/office/drawing/2014/main" id="{5FD0B223-9607-43C8-87BF-CA368AF46C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100" y="4021138"/>
            <a:ext cx="4248150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0" name="Picture 5">
            <a:extLst>
              <a:ext uri="{FF2B5EF4-FFF2-40B4-BE49-F238E27FC236}">
                <a16:creationId xmlns:a16="http://schemas.microsoft.com/office/drawing/2014/main" id="{DD705222-083F-4224-86B9-9B2F2DE575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334000"/>
            <a:ext cx="424815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1" name="Picture 6">
            <a:extLst>
              <a:ext uri="{FF2B5EF4-FFF2-40B4-BE49-F238E27FC236}">
                <a16:creationId xmlns:a16="http://schemas.microsoft.com/office/drawing/2014/main" id="{225BBB61-9572-4D62-9EC4-701F1B9B4F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7276" y="4021139"/>
            <a:ext cx="4278313" cy="75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2" name="Picture 7">
            <a:extLst>
              <a:ext uri="{FF2B5EF4-FFF2-40B4-BE49-F238E27FC236}">
                <a16:creationId xmlns:a16="http://schemas.microsoft.com/office/drawing/2014/main" id="{1D5B8053-0002-41AF-AB95-B6462431A4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324476"/>
            <a:ext cx="39624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7" name="Rectangle 11" descr="30%">
            <a:extLst>
              <a:ext uri="{FF2B5EF4-FFF2-40B4-BE49-F238E27FC236}">
                <a16:creationId xmlns:a16="http://schemas.microsoft.com/office/drawing/2014/main" id="{A8165DE3-4E0E-4527-A85A-8E495FFC74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00" y="5334001"/>
            <a:ext cx="311785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3,44</a:t>
            </a:r>
          </a:p>
        </p:txBody>
      </p:sp>
      <p:pic>
        <p:nvPicPr>
          <p:cNvPr id="4108" name="thinking.wav">
            <a:hlinkClick r:id="" action="ppaction://media"/>
            <a:extLst>
              <a:ext uri="{FF2B5EF4-FFF2-40B4-BE49-F238E27FC236}">
                <a16:creationId xmlns:a16="http://schemas.microsoft.com/office/drawing/2014/main" id="{4C81EE91-F46F-4C9C-A5D8-0BAC1DB43070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3900" y="5334000"/>
            <a:ext cx="228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5" name="Oval 23">
            <a:extLst>
              <a:ext uri="{FF2B5EF4-FFF2-40B4-BE49-F238E27FC236}">
                <a16:creationId xmlns:a16="http://schemas.microsoft.com/office/drawing/2014/main" id="{2468FE88-66F9-45C6-BFC3-68BAF95F0B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1988" y="3562350"/>
            <a:ext cx="139700" cy="152400"/>
          </a:xfrm>
          <a:prstGeom prst="ellips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af-ZA" altLang="en-US" sz="1800">
              <a:solidFill>
                <a:srgbClr val="FFFFFF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29706" name="Line 30">
            <a:extLst>
              <a:ext uri="{FF2B5EF4-FFF2-40B4-BE49-F238E27FC236}">
                <a16:creationId xmlns:a16="http://schemas.microsoft.com/office/drawing/2014/main" id="{C187D9C2-992D-4438-8C6E-514600C2AE93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762000"/>
            <a:ext cx="61722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7" name="WordArt 31">
            <a:extLst>
              <a:ext uri="{FF2B5EF4-FFF2-40B4-BE49-F238E27FC236}">
                <a16:creationId xmlns:a16="http://schemas.microsoft.com/office/drawing/2014/main" id="{ED96FC94-7CD5-4D15-9E91-70A8E402601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419600" y="685800"/>
            <a:ext cx="4800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làm triệu phú</a:t>
            </a:r>
          </a:p>
        </p:txBody>
      </p:sp>
      <p:pic>
        <p:nvPicPr>
          <p:cNvPr id="29708" name="Picture 13" descr="biglogo">
            <a:hlinkClick r:id="" action="ppaction://noaction">
              <a:snd r:embed="rId8" name="millionaire3.wav"/>
            </a:hlinkClick>
            <a:extLst>
              <a:ext uri="{FF2B5EF4-FFF2-40B4-BE49-F238E27FC236}">
                <a16:creationId xmlns:a16="http://schemas.microsoft.com/office/drawing/2014/main" id="{8B454542-9A47-493F-9ED0-0D91FBD3BE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1295400" cy="128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>
            <a:extLst>
              <a:ext uri="{FF2B5EF4-FFF2-40B4-BE49-F238E27FC236}">
                <a16:creationId xmlns:a16="http://schemas.microsoft.com/office/drawing/2014/main" id="{64C3F713-02FF-419A-9A7A-4989285AFC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1981200"/>
            <a:ext cx="72009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6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6,2 x 7 = …….  </a:t>
            </a:r>
          </a:p>
        </p:txBody>
      </p:sp>
      <p:sp>
        <p:nvSpPr>
          <p:cNvPr id="4104" name="Rectangle 8" descr="30%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8D249019-5035-40DD-ACE4-3C029A55BE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8414" y="4079875"/>
            <a:ext cx="32734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434</a:t>
            </a:r>
          </a:p>
        </p:txBody>
      </p:sp>
      <p:sp>
        <p:nvSpPr>
          <p:cNvPr id="4106" name="Rectangle 10" descr="30%">
            <a:extLst>
              <a:ext uri="{FF2B5EF4-FFF2-40B4-BE49-F238E27FC236}">
                <a16:creationId xmlns:a16="http://schemas.microsoft.com/office/drawing/2014/main" id="{FE304583-ED55-4109-98FC-451127E297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1" y="5334000"/>
            <a:ext cx="32734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4,34</a:t>
            </a:r>
          </a:p>
        </p:txBody>
      </p:sp>
      <p:sp>
        <p:nvSpPr>
          <p:cNvPr id="4105" name="Rectangle 9" descr="30%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635899B5-E58B-4116-A2CC-8865FCEA25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5425" y="4076701"/>
            <a:ext cx="311785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43,4</a:t>
            </a:r>
          </a:p>
        </p:txBody>
      </p:sp>
      <p:sp>
        <p:nvSpPr>
          <p:cNvPr id="4111" name="AutoShape 15">
            <a:extLst>
              <a:ext uri="{FF2B5EF4-FFF2-40B4-BE49-F238E27FC236}">
                <a16:creationId xmlns:a16="http://schemas.microsoft.com/office/drawing/2014/main" id="{1A828F8C-9D28-480C-9B7F-C7F16B8E76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4044950"/>
            <a:ext cx="3810000" cy="679450"/>
          </a:xfrm>
          <a:prstGeom prst="hexagon">
            <a:avLst>
              <a:gd name="adj" fmla="val 39849"/>
              <a:gd name="vf" fmla="val 115470"/>
            </a:avLst>
          </a:prstGeom>
          <a:solidFill>
            <a:srgbClr val="00FF00"/>
          </a:solidFill>
          <a:ln w="38100" cmpd="dbl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43,4</a:t>
            </a:r>
          </a:p>
        </p:txBody>
      </p:sp>
    </p:spTree>
  </p:cSld>
  <p:clrMapOvr>
    <a:masterClrMapping/>
  </p:clrMapOvr>
  <p:transition spd="slow">
    <p:wipe dir="d"/>
    <p:sndAc>
      <p:stSnd>
        <p:snd r:embed="rId3" name="millionaire1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10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millionaire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1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108"/>
                </p:tgtEl>
              </p:cMediaNode>
            </p:audio>
          </p:childTnLst>
        </p:cTn>
      </p:par>
    </p:tnLst>
    <p:bldLst>
      <p:bldP spid="4107" grpId="0" autoUpdateAnimBg="0"/>
      <p:bldP spid="4099" grpId="0" autoUpdateAnimBg="0"/>
      <p:bldP spid="4104" grpId="0" autoUpdateAnimBg="0"/>
      <p:bldP spid="4106" grpId="0" autoUpdateAnimBg="0"/>
      <p:bldP spid="4105" grpId="0" autoUpdateAnimBg="0"/>
      <p:bldP spid="41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>
            <a:extLst>
              <a:ext uri="{FF2B5EF4-FFF2-40B4-BE49-F238E27FC236}">
                <a16:creationId xmlns:a16="http://schemas.microsoft.com/office/drawing/2014/main" id="{4AEF925D-3C0E-4DB5-85B6-26A332CF56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10082F"/>
              </a:clrFrom>
              <a:clrTo>
                <a:srgbClr val="10082F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636714"/>
            <a:ext cx="9144000" cy="1735137"/>
          </a:xfrm>
          <a:prstGeom prst="rect">
            <a:avLst/>
          </a:prstGeom>
          <a:solidFill>
            <a:srgbClr val="FFFF9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3" name="Picture 4">
            <a:extLst>
              <a:ext uri="{FF2B5EF4-FFF2-40B4-BE49-F238E27FC236}">
                <a16:creationId xmlns:a16="http://schemas.microsoft.com/office/drawing/2014/main" id="{43A0DCB3-D30A-4AA4-A388-687EF04CF9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535488"/>
            <a:ext cx="4248150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4" name="Picture 5">
            <a:extLst>
              <a:ext uri="{FF2B5EF4-FFF2-40B4-BE49-F238E27FC236}">
                <a16:creationId xmlns:a16="http://schemas.microsoft.com/office/drawing/2014/main" id="{B3A7DA80-310D-4046-8979-FE7978FCA6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334000"/>
            <a:ext cx="424815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5" name="Picture 6">
            <a:extLst>
              <a:ext uri="{FF2B5EF4-FFF2-40B4-BE49-F238E27FC236}">
                <a16:creationId xmlns:a16="http://schemas.microsoft.com/office/drawing/2014/main" id="{7870FFC1-6773-4D4C-A573-F41C409CA6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532314"/>
            <a:ext cx="39624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6" name="Picture 7">
            <a:extLst>
              <a:ext uri="{FF2B5EF4-FFF2-40B4-BE49-F238E27FC236}">
                <a16:creationId xmlns:a16="http://schemas.microsoft.com/office/drawing/2014/main" id="{61D44AE5-D762-4532-BE7E-7BE68C2102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5334001"/>
            <a:ext cx="39624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thinking.wav">
            <a:hlinkClick r:id="" action="ppaction://media"/>
            <a:extLst>
              <a:ext uri="{FF2B5EF4-FFF2-40B4-BE49-F238E27FC236}">
                <a16:creationId xmlns:a16="http://schemas.microsoft.com/office/drawing/2014/main" id="{31EC8B5D-4EF4-438D-8D98-4D0E620F94CE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3900" y="5334000"/>
            <a:ext cx="228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8" name="AutoShape 22">
            <a:extLst>
              <a:ext uri="{FF2B5EF4-FFF2-40B4-BE49-F238E27FC236}">
                <a16:creationId xmlns:a16="http://schemas.microsoft.com/office/drawing/2014/main" id="{C9430DFA-EF8B-45C2-875C-92D6D9FA16FF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266532" y="4242594"/>
            <a:ext cx="304800" cy="277813"/>
          </a:xfrm>
          <a:prstGeom prst="flowChartDisplay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af-ZA" altLang="en-US" sz="1800">
              <a:solidFill>
                <a:srgbClr val="00000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0729" name="Oval 23">
            <a:extLst>
              <a:ext uri="{FF2B5EF4-FFF2-40B4-BE49-F238E27FC236}">
                <a16:creationId xmlns:a16="http://schemas.microsoft.com/office/drawing/2014/main" id="{C84DD0CE-7C70-4D80-B82D-028B4CE2BA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6225" y="4076700"/>
            <a:ext cx="139700" cy="152400"/>
          </a:xfrm>
          <a:prstGeom prst="ellips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af-ZA" altLang="en-US" sz="1800">
              <a:solidFill>
                <a:srgbClr val="FFFFFF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30730" name="Line 30">
            <a:extLst>
              <a:ext uri="{FF2B5EF4-FFF2-40B4-BE49-F238E27FC236}">
                <a16:creationId xmlns:a16="http://schemas.microsoft.com/office/drawing/2014/main" id="{4B126D04-751D-4AB4-B034-C033CAF8957D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762000"/>
            <a:ext cx="61722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1" name="WordArt 31">
            <a:extLst>
              <a:ext uri="{FF2B5EF4-FFF2-40B4-BE49-F238E27FC236}">
                <a16:creationId xmlns:a16="http://schemas.microsoft.com/office/drawing/2014/main" id="{712A06F5-329F-4151-B99A-7BC64D6A71B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419600" y="685800"/>
            <a:ext cx="49530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làm triệu phú</a:t>
            </a:r>
          </a:p>
        </p:txBody>
      </p:sp>
      <p:pic>
        <p:nvPicPr>
          <p:cNvPr id="30732" name="Picture 13" descr="biglogo">
            <a:hlinkClick r:id="" action="ppaction://noaction">
              <a:snd r:embed="rId8" name="millionaire3.wav"/>
            </a:hlinkClick>
            <a:extLst>
              <a:ext uri="{FF2B5EF4-FFF2-40B4-BE49-F238E27FC236}">
                <a16:creationId xmlns:a16="http://schemas.microsoft.com/office/drawing/2014/main" id="{8167FAE0-A333-44ED-83A3-19663EA346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0"/>
            <a:ext cx="1524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>
            <a:extLst>
              <a:ext uri="{FF2B5EF4-FFF2-40B4-BE49-F238E27FC236}">
                <a16:creationId xmlns:a16="http://schemas.microsoft.com/office/drawing/2014/main" id="{6D7FD79F-3E1F-476C-A880-8905EFD1A3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1570038"/>
            <a:ext cx="8286750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thao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endParaRPr lang="en-US" alt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4104" name="Rectangle 8" descr="30%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0873F8CB-AE22-47D6-82C7-3905A0C593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1" y="4572000"/>
            <a:ext cx="32734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lang="en-US" altLang="en-US" sz="4400" b="1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   </a:t>
            </a:r>
            <a:r>
              <a:rPr lang="en-US" altLang="en-US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Nhân, đếm</a:t>
            </a:r>
            <a:endParaRPr lang="en-US" altLang="en-US" sz="4400" b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6" name="Rectangle 10" descr="30%">
            <a:extLst>
              <a:ext uri="{FF2B5EF4-FFF2-40B4-BE49-F238E27FC236}">
                <a16:creationId xmlns:a16="http://schemas.microsoft.com/office/drawing/2014/main" id="{5D05E0A8-41CF-4402-8B44-761E16CCD4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1" y="5334000"/>
            <a:ext cx="32734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 </a:t>
            </a:r>
            <a:r>
              <a:rPr lang="en-US" altLang="en-US" sz="3600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 tính</a:t>
            </a:r>
            <a:endParaRPr lang="en-US" altLang="en-US" sz="4400" b="1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5" name="Rectangle 9" descr="30%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C03A0E45-5550-4F97-BB6B-B17AEAB141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4572001"/>
            <a:ext cx="37338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4400" b="1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. </a:t>
            </a:r>
            <a:r>
              <a:rPr lang="en-US" altLang="en-US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 c</a:t>
            </a:r>
            <a:r>
              <a:rPr lang="en-US" altLang="en-US" sz="36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</a:t>
            </a:r>
          </a:p>
        </p:txBody>
      </p:sp>
      <p:sp>
        <p:nvSpPr>
          <p:cNvPr id="4111" name="AutoShape 15">
            <a:extLst>
              <a:ext uri="{FF2B5EF4-FFF2-40B4-BE49-F238E27FC236}">
                <a16:creationId xmlns:a16="http://schemas.microsoft.com/office/drawing/2014/main" id="{B7F90477-DD72-41F2-AEA4-E143CA0281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5410200"/>
            <a:ext cx="4191000" cy="609600"/>
          </a:xfrm>
          <a:prstGeom prst="hexagon">
            <a:avLst>
              <a:gd name="adj" fmla="val 39850"/>
              <a:gd name="vf" fmla="val 115470"/>
            </a:avLst>
          </a:prstGeom>
          <a:solidFill>
            <a:srgbClr val="00FF00"/>
          </a:solidFill>
          <a:ln w="38100" cmpd="dbl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en-US" sz="4400" b="1">
                <a:solidFill>
                  <a:srgbClr val="FF0066"/>
                </a:solidFill>
                <a:cs typeface="Arial" panose="020B0604020202020204" pitchFamily="34" charset="0"/>
              </a:rPr>
              <a:t>.</a:t>
            </a:r>
            <a:r>
              <a:rPr lang="en-US" altLang="en-US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Nhân, đếm, tách</a:t>
            </a:r>
            <a:r>
              <a:rPr lang="en-US" altLang="en-US" sz="48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4400" b="1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9" descr="30%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D810E023-2A47-4466-97C3-B2C27DD0C1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8589" y="5410201"/>
            <a:ext cx="37338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en-US" sz="4400" b="1">
                <a:solidFill>
                  <a:srgbClr val="FFFFFF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.</a:t>
            </a:r>
            <a:r>
              <a:rPr lang="en-US" altLang="en-US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Nhân, đếm, tách</a:t>
            </a:r>
            <a:endParaRPr lang="en-US" altLang="en-US" sz="4400" b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wipe dir="d"/>
    <p:sndAc>
      <p:stSnd>
        <p:snd r:embed="rId3" name="millionaire1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10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millionaire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1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108"/>
                </p:tgtEl>
              </p:cMediaNode>
            </p:audio>
          </p:childTnLst>
        </p:cTn>
      </p:par>
    </p:tnLst>
    <p:bldLst>
      <p:bldP spid="4099" grpId="0" autoUpdateAnimBg="0"/>
      <p:bldP spid="4104" grpId="0" autoUpdateAnimBg="0"/>
      <p:bldP spid="4106" grpId="0" autoUpdateAnimBg="0"/>
      <p:bldP spid="4105" grpId="0" autoUpdateAnimBg="0"/>
      <p:bldP spid="4111" grpId="0" animBg="1"/>
      <p:bldP spid="19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>
            <a:extLst>
              <a:ext uri="{FF2B5EF4-FFF2-40B4-BE49-F238E27FC236}">
                <a16:creationId xmlns:a16="http://schemas.microsoft.com/office/drawing/2014/main" id="{F148E0FF-50CE-48DB-9070-350E1EEF35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10082F"/>
              </a:clrFrom>
              <a:clrTo>
                <a:srgbClr val="10082F">
                  <a:alpha val="0"/>
                </a:srgbClr>
              </a:clrTo>
            </a:clrChange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057401"/>
            <a:ext cx="8229600" cy="1222375"/>
          </a:xfrm>
          <a:prstGeom prst="rect">
            <a:avLst/>
          </a:prstGeom>
          <a:solidFill>
            <a:srgbClr val="FFFF9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7" name="Picture 4">
            <a:extLst>
              <a:ext uri="{FF2B5EF4-FFF2-40B4-BE49-F238E27FC236}">
                <a16:creationId xmlns:a16="http://schemas.microsoft.com/office/drawing/2014/main" id="{5ABE7895-7EA1-4202-8ADC-B097EC51FB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206876"/>
            <a:ext cx="4248150" cy="722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8" name="Picture 5">
            <a:extLst>
              <a:ext uri="{FF2B5EF4-FFF2-40B4-BE49-F238E27FC236}">
                <a16:creationId xmlns:a16="http://schemas.microsoft.com/office/drawing/2014/main" id="{C057FE20-F005-4175-8578-89D67B95B0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334000"/>
            <a:ext cx="424815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9" name="Picture 6">
            <a:extLst>
              <a:ext uri="{FF2B5EF4-FFF2-40B4-BE49-F238E27FC236}">
                <a16:creationId xmlns:a16="http://schemas.microsoft.com/office/drawing/2014/main" id="{C74A09DB-9E36-4F01-B46E-E1E6EDC19B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4222751"/>
            <a:ext cx="39624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0" name="Picture 7">
            <a:extLst>
              <a:ext uri="{FF2B5EF4-FFF2-40B4-BE49-F238E27FC236}">
                <a16:creationId xmlns:a16="http://schemas.microsoft.com/office/drawing/2014/main" id="{C5ACF1F7-4ED7-46DF-A006-C959F60AC1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324476"/>
            <a:ext cx="39624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7" name="Rectangle 11" descr="30%">
            <a:extLst>
              <a:ext uri="{FF2B5EF4-FFF2-40B4-BE49-F238E27FC236}">
                <a16:creationId xmlns:a16="http://schemas.microsoft.com/office/drawing/2014/main" id="{08590FBE-F264-47C4-9390-69255A7E3D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00" y="5334001"/>
            <a:ext cx="311785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25,86</a:t>
            </a:r>
          </a:p>
        </p:txBody>
      </p:sp>
      <p:pic>
        <p:nvPicPr>
          <p:cNvPr id="4108" name="thinking.wav">
            <a:hlinkClick r:id="" action="ppaction://media"/>
            <a:extLst>
              <a:ext uri="{FF2B5EF4-FFF2-40B4-BE49-F238E27FC236}">
                <a16:creationId xmlns:a16="http://schemas.microsoft.com/office/drawing/2014/main" id="{F0E1500D-4F85-4586-98D7-EB6606051847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3900" y="5334000"/>
            <a:ext cx="228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3" name="Line 30">
            <a:extLst>
              <a:ext uri="{FF2B5EF4-FFF2-40B4-BE49-F238E27FC236}">
                <a16:creationId xmlns:a16="http://schemas.microsoft.com/office/drawing/2014/main" id="{CBD94820-3B1F-4FC5-A13C-2FE2CC4507BB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762000"/>
            <a:ext cx="61722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4" name="WordArt 31">
            <a:extLst>
              <a:ext uri="{FF2B5EF4-FFF2-40B4-BE49-F238E27FC236}">
                <a16:creationId xmlns:a16="http://schemas.microsoft.com/office/drawing/2014/main" id="{41DD481E-39EA-4AE3-B4E8-1CA116A4447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419600" y="685800"/>
            <a:ext cx="48006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b="1" kern="1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làm triệu phú</a:t>
            </a:r>
          </a:p>
        </p:txBody>
      </p:sp>
      <p:pic>
        <p:nvPicPr>
          <p:cNvPr id="31755" name="Picture 13" descr="biglogo">
            <a:hlinkClick r:id="" action="ppaction://noaction">
              <a:snd r:embed="rId8" name="millionaire3.wav"/>
            </a:hlinkClick>
            <a:extLst>
              <a:ext uri="{FF2B5EF4-FFF2-40B4-BE49-F238E27FC236}">
                <a16:creationId xmlns:a16="http://schemas.microsoft.com/office/drawing/2014/main" id="{1568FBC2-A506-4D21-8123-F21D2A5567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0"/>
            <a:ext cx="13716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>
            <a:extLst>
              <a:ext uri="{FF2B5EF4-FFF2-40B4-BE49-F238E27FC236}">
                <a16:creationId xmlns:a16="http://schemas.microsoft.com/office/drawing/2014/main" id="{51E4E086-052E-4604-B3FA-0CCC2647C7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1981200"/>
            <a:ext cx="72009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6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8,62 x 3 = ….. </a:t>
            </a:r>
          </a:p>
        </p:txBody>
      </p:sp>
      <p:sp>
        <p:nvSpPr>
          <p:cNvPr id="4104" name="Rectangle 8" descr="30%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D8E68B4E-353A-4204-8EE3-956CA52C43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7476" y="4265613"/>
            <a:ext cx="32734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 2586</a:t>
            </a:r>
          </a:p>
        </p:txBody>
      </p:sp>
      <p:sp>
        <p:nvSpPr>
          <p:cNvPr id="4106" name="Rectangle 10" descr="30%">
            <a:extLst>
              <a:ext uri="{FF2B5EF4-FFF2-40B4-BE49-F238E27FC236}">
                <a16:creationId xmlns:a16="http://schemas.microsoft.com/office/drawing/2014/main" id="{B26BD929-0F2D-48E2-8254-8954EB2F45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1" y="5334000"/>
            <a:ext cx="32734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 258,6</a:t>
            </a:r>
          </a:p>
        </p:txBody>
      </p:sp>
      <p:sp>
        <p:nvSpPr>
          <p:cNvPr id="4105" name="Rectangle 9" descr="30%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7ABAF464-5C3F-407E-956A-9EBC53147E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4267201"/>
            <a:ext cx="311785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2,586</a:t>
            </a:r>
          </a:p>
        </p:txBody>
      </p:sp>
      <p:sp>
        <p:nvSpPr>
          <p:cNvPr id="4111" name="AutoShape 15">
            <a:extLst>
              <a:ext uri="{FF2B5EF4-FFF2-40B4-BE49-F238E27FC236}">
                <a16:creationId xmlns:a16="http://schemas.microsoft.com/office/drawing/2014/main" id="{BF4EC72D-DF91-44FE-91F4-661A27E862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5334000"/>
            <a:ext cx="3810000" cy="609600"/>
          </a:xfrm>
          <a:prstGeom prst="hexagon">
            <a:avLst>
              <a:gd name="adj" fmla="val 39844"/>
              <a:gd name="vf" fmla="val 115470"/>
            </a:avLst>
          </a:prstGeom>
          <a:solidFill>
            <a:srgbClr val="00FF00"/>
          </a:solidFill>
          <a:ln w="38100" cmpd="dbl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25,86</a:t>
            </a:r>
          </a:p>
        </p:txBody>
      </p:sp>
    </p:spTree>
  </p:cSld>
  <p:clrMapOvr>
    <a:masterClrMapping/>
  </p:clrMapOvr>
  <p:transition spd="slow">
    <p:wipe dir="d"/>
    <p:sndAc>
      <p:stSnd>
        <p:snd r:embed="rId3" name="millionaire1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10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millionaire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1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108"/>
                </p:tgtEl>
              </p:cMediaNode>
            </p:audio>
          </p:childTnLst>
        </p:cTn>
      </p:par>
    </p:tnLst>
    <p:bldLst>
      <p:bldP spid="4107" grpId="0" autoUpdateAnimBg="0"/>
      <p:bldP spid="4099" grpId="0" autoUpdateAnimBg="0"/>
      <p:bldP spid="4104" grpId="0" autoUpdateAnimBg="0"/>
      <p:bldP spid="4106" grpId="0" autoUpdateAnimBg="0"/>
      <p:bldP spid="4105" grpId="0" autoUpdateAnimBg="0"/>
      <p:bldP spid="41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D57641F3-6F4B-40F8-9BAB-CEBE7B5C90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0"/>
            <a:ext cx="12088091" cy="685288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39508F11-EA62-47AB-B0EF-7A5D8E557D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86644" y="581582"/>
            <a:ext cx="4114800" cy="1467699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1C743C1D-C5DC-4700-9A54-192DFB8D9581}"/>
              </a:ext>
            </a:extLst>
          </p:cNvPr>
          <p:cNvGrpSpPr>
            <a:grpSpLocks/>
          </p:cNvGrpSpPr>
          <p:nvPr/>
        </p:nvGrpSpPr>
        <p:grpSpPr bwMode="auto">
          <a:xfrm>
            <a:off x="574964" y="2697543"/>
            <a:ext cx="11116888" cy="550972"/>
            <a:chOff x="1030022" y="3233473"/>
            <a:chExt cx="11944465" cy="550318"/>
          </a:xfrm>
        </p:grpSpPr>
        <p:sp>
          <p:nvSpPr>
            <p:cNvPr id="8" name="Rectangle 14">
              <a:extLst>
                <a:ext uri="{FF2B5EF4-FFF2-40B4-BE49-F238E27FC236}">
                  <a16:creationId xmlns:a16="http://schemas.microsoft.com/office/drawing/2014/main" id="{B2F91096-002F-4174-BAB5-CBC6FF36C4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4873" y="3233473"/>
              <a:ext cx="11319614" cy="5225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/>
              <a:r>
                <a:rPr lang="pt-BR" sz="2800" b="1" dirty="0">
                  <a:solidFill>
                    <a:srgbClr val="002060"/>
                  </a:solidFill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Nhân nhẩm 1 số thập phân với 10, 100, 1000 …</a:t>
              </a:r>
              <a:endParaRPr lang="en-US" altLang="en-US" sz="4800" b="1" dirty="0">
                <a:solidFill>
                  <a:srgbClr val="002060"/>
                </a:solidFill>
                <a:cs typeface="Times New Roman" panose="02020603050405020304" pitchFamily="18" charset="0"/>
              </a:endParaRPr>
            </a:p>
          </p:txBody>
        </p:sp>
        <p:sp>
          <p:nvSpPr>
            <p:cNvPr id="9" name="Freeform 11">
              <a:extLst>
                <a:ext uri="{FF2B5EF4-FFF2-40B4-BE49-F238E27FC236}">
                  <a16:creationId xmlns:a16="http://schemas.microsoft.com/office/drawing/2014/main" id="{68F07B36-3BA2-40D8-B9B9-5ECB3AE0FCAF}"/>
                </a:ext>
              </a:extLst>
            </p:cNvPr>
            <p:cNvSpPr/>
            <p:nvPr/>
          </p:nvSpPr>
          <p:spPr>
            <a:xfrm>
              <a:off x="1030022" y="3328719"/>
              <a:ext cx="624851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chemeClr val="accent6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9E687CF9-8132-41C3-8282-1CAD2F87CFC1}"/>
              </a:ext>
            </a:extLst>
          </p:cNvPr>
          <p:cNvGrpSpPr>
            <a:grpSpLocks/>
          </p:cNvGrpSpPr>
          <p:nvPr/>
        </p:nvGrpSpPr>
        <p:grpSpPr bwMode="auto">
          <a:xfrm>
            <a:off x="678872" y="3847469"/>
            <a:ext cx="11116888" cy="954107"/>
            <a:chOff x="1030022" y="3233473"/>
            <a:chExt cx="11944465" cy="952975"/>
          </a:xfrm>
        </p:grpSpPr>
        <p:sp>
          <p:nvSpPr>
            <p:cNvPr id="12" name="Rectangle 14">
              <a:extLst>
                <a:ext uri="{FF2B5EF4-FFF2-40B4-BE49-F238E27FC236}">
                  <a16:creationId xmlns:a16="http://schemas.microsoft.com/office/drawing/2014/main" id="{8927B4C0-F321-4121-BCEE-49E7FDFC9F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4873" y="3233473"/>
              <a:ext cx="11319614" cy="952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just"/>
              <a:r>
                <a:rPr lang="pt-BR" sz="2800" b="1" dirty="0">
                  <a:solidFill>
                    <a:srgbClr val="002060"/>
                  </a:solidFill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Vận dụng nhân nhẩm và chuyển đổi đơn vị đo của số đo độ dài dưới dạng số thập phân để làm các bài toán có liên quan.</a:t>
              </a:r>
              <a:endParaRPr lang="en-US" altLang="en-US" sz="4800" b="1" dirty="0">
                <a:solidFill>
                  <a:srgbClr val="002060"/>
                </a:solidFill>
                <a:cs typeface="Times New Roman" panose="02020603050405020304" pitchFamily="18" charset="0"/>
              </a:endParaRPr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663E4E5C-77B3-46BB-977F-8C732BFEE130}"/>
                </a:ext>
              </a:extLst>
            </p:cNvPr>
            <p:cNvSpPr/>
            <p:nvPr/>
          </p:nvSpPr>
          <p:spPr>
            <a:xfrm>
              <a:off x="1030022" y="3328719"/>
              <a:ext cx="624851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chemeClr val="accent6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75341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9F4ED72-2FA9-4F5A-B8DE-02F04C6023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927"/>
            <a:ext cx="12192000" cy="6951556"/>
          </a:xfrm>
          <a:prstGeom prst="rect">
            <a:avLst/>
          </a:prstGeom>
        </p:spPr>
      </p:pic>
      <p:sp>
        <p:nvSpPr>
          <p:cNvPr id="36" name="WordArt 5">
            <a:extLst>
              <a:ext uri="{FF2B5EF4-FFF2-40B4-BE49-F238E27FC236}">
                <a16:creationId xmlns:a16="http://schemas.microsoft.com/office/drawing/2014/main" id="{5EF23C13-9442-4D1B-B2A6-EE5854313A5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016604" y="2363568"/>
            <a:ext cx="5864160" cy="2130864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KH</a:t>
            </a:r>
            <a:r>
              <a:rPr lang="vi-VN" sz="36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ÁM PHÁ</a:t>
            </a:r>
            <a:endParaRPr lang="en-US" sz="3600" kern="10" dirty="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852135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836</TotalTime>
  <Words>730</Words>
  <Application>Microsoft Office PowerPoint</Application>
  <PresentationFormat>Widescreen</PresentationFormat>
  <Paragraphs>117</Paragraphs>
  <Slides>18</Slides>
  <Notes>4</Notes>
  <HiddenSlides>0</HiddenSlides>
  <MMClips>5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Arial</vt:lpstr>
      <vt:lpstr>Calibri</vt:lpstr>
      <vt:lpstr>Corbel</vt:lpstr>
      <vt:lpstr>Garamond</vt:lpstr>
      <vt:lpstr>Tahoma</vt:lpstr>
      <vt:lpstr>Times New Roman</vt:lpstr>
      <vt:lpstr>Verdana</vt:lpstr>
      <vt:lpstr>Wingdings</vt:lpstr>
      <vt:lpstr>Basis</vt:lpstr>
      <vt:lpstr>MS_ClipArt_Gallery.2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pc</cp:lastModifiedBy>
  <cp:revision>160</cp:revision>
  <cp:lastPrinted>2021-04-06T22:48:27Z</cp:lastPrinted>
  <dcterms:created xsi:type="dcterms:W3CDTF">2021-04-05T03:43:09Z</dcterms:created>
  <dcterms:modified xsi:type="dcterms:W3CDTF">2021-08-28T06:30:00Z</dcterms:modified>
</cp:coreProperties>
</file>